
<file path=[Content_Types].xml><?xml version="1.0" encoding="utf-8"?>
<Types xmlns="http://schemas.openxmlformats.org/package/2006/content-types">
  <Default Extension="mp3" ContentType="audio/unknown"/>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370" r:id="rId2"/>
    <p:sldId id="369" r:id="rId3"/>
    <p:sldId id="364" r:id="rId4"/>
    <p:sldId id="361" r:id="rId5"/>
    <p:sldId id="265" r:id="rId6"/>
    <p:sldId id="367" r:id="rId7"/>
    <p:sldId id="289" r:id="rId8"/>
    <p:sldId id="259" r:id="rId9"/>
    <p:sldId id="356" r:id="rId10"/>
    <p:sldId id="326" r:id="rId11"/>
    <p:sldId id="354" r:id="rId12"/>
    <p:sldId id="269" r:id="rId13"/>
    <p:sldId id="309" r:id="rId14"/>
    <p:sldId id="304" r:id="rId15"/>
    <p:sldId id="357" r:id="rId16"/>
    <p:sldId id="273" r:id="rId17"/>
    <p:sldId id="303" r:id="rId18"/>
    <p:sldId id="291" r:id="rId19"/>
    <p:sldId id="307" r:id="rId20"/>
    <p:sldId id="317" r:id="rId21"/>
    <p:sldId id="358" r:id="rId22"/>
    <p:sldId id="280" r:id="rId23"/>
    <p:sldId id="301" r:id="rId24"/>
    <p:sldId id="270" r:id="rId25"/>
    <p:sldId id="332" r:id="rId26"/>
    <p:sldId id="310" r:id="rId27"/>
    <p:sldId id="366" r:id="rId28"/>
    <p:sldId id="297" r:id="rId29"/>
    <p:sldId id="298" r:id="rId30"/>
    <p:sldId id="292" r:id="rId31"/>
    <p:sldId id="284" r:id="rId32"/>
    <p:sldId id="302" r:id="rId33"/>
    <p:sldId id="362" r:id="rId34"/>
  </p:sldIdLst>
  <p:sldSz cx="12190413" cy="6859588"/>
  <p:notesSz cx="6858000" cy="9144000"/>
  <p:custDataLst>
    <p:tags r:id="rId37"/>
  </p:custDataLst>
  <p:defaultText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58E"/>
    <a:srgbClr val="8B8B8B"/>
    <a:srgbClr val="B11212"/>
    <a:srgbClr val="F5F5F5"/>
    <a:srgbClr val="022A4F"/>
    <a:srgbClr val="007ADE"/>
    <a:srgbClr val="0885DA"/>
    <a:srgbClr val="297FD5"/>
    <a:srgbClr val="629DD1"/>
    <a:srgbClr val="0035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511" autoAdjust="0"/>
    <p:restoredTop sz="94660"/>
  </p:normalViewPr>
  <p:slideViewPr>
    <p:cSldViewPr>
      <p:cViewPr>
        <p:scale>
          <a:sx n="70" d="100"/>
          <a:sy n="70" d="100"/>
        </p:scale>
        <p:origin x="-1494" y="-516"/>
      </p:cViewPr>
      <p:guideLst>
        <p:guide orient="horz" pos="2160"/>
        <p:guide orient="horz" pos="3838"/>
        <p:guide pos="3839"/>
        <p:guide pos="7196"/>
        <p:guide pos="573"/>
      </p:guideLst>
    </p:cSldViewPr>
  </p:slid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83" d="100"/>
          <a:sy n="83" d="100"/>
        </p:scale>
        <p:origin x="-384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D1C15E6-6BD2-4E4B-B1D4-218C26E1B228}" type="datetimeFigureOut">
              <a:rPr lang="zh-CN" altLang="en-US" smtClean="0"/>
              <a:t>2016/8/30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655EDCA-2189-4435-B38B-6F3C2C044356}" type="slidenum">
              <a:rPr lang="zh-CN" altLang="en-US" smtClean="0"/>
              <a:t>‹#›</a:t>
            </a:fld>
            <a:endParaRPr lang="zh-CN" altLang="en-US"/>
          </a:p>
        </p:txBody>
      </p:sp>
    </p:spTree>
    <p:extLst>
      <p:ext uri="{BB962C8B-B14F-4D97-AF65-F5344CB8AC3E}">
        <p14:creationId xmlns:p14="http://schemas.microsoft.com/office/powerpoint/2010/main" val="34135693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17430C-5A66-4BD0-A971-34190B6C6019}" type="datetimeFigureOut">
              <a:rPr lang="zh-CN" altLang="en-US" smtClean="0"/>
              <a:t>2016/8/30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AC173A-3DA8-4893-B28A-1E15F55C330A}" type="slidenum">
              <a:rPr lang="zh-CN" altLang="en-US" smtClean="0"/>
              <a:t>‹#›</a:t>
            </a:fld>
            <a:endParaRPr lang="zh-CN" altLang="en-US"/>
          </a:p>
        </p:txBody>
      </p:sp>
    </p:spTree>
    <p:extLst>
      <p:ext uri="{BB962C8B-B14F-4D97-AF65-F5344CB8AC3E}">
        <p14:creationId xmlns:p14="http://schemas.microsoft.com/office/powerpoint/2010/main" val="2987744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a:t>
            </a:fld>
            <a:endParaRPr lang="zh-CN" altLang="en-US"/>
          </a:p>
        </p:txBody>
      </p:sp>
    </p:spTree>
    <p:extLst>
      <p:ext uri="{BB962C8B-B14F-4D97-AF65-F5344CB8AC3E}">
        <p14:creationId xmlns:p14="http://schemas.microsoft.com/office/powerpoint/2010/main" val="4037871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10</a:t>
            </a:fld>
            <a:endParaRPr lang="zh-CN" altLang="en-US"/>
          </a:p>
        </p:txBody>
      </p:sp>
    </p:spTree>
    <p:extLst>
      <p:ext uri="{BB962C8B-B14F-4D97-AF65-F5344CB8AC3E}">
        <p14:creationId xmlns:p14="http://schemas.microsoft.com/office/powerpoint/2010/main" val="24326279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11</a:t>
            </a:fld>
            <a:endParaRPr lang="zh-CN" altLang="en-US"/>
          </a:p>
        </p:txBody>
      </p:sp>
    </p:spTree>
    <p:extLst>
      <p:ext uri="{BB962C8B-B14F-4D97-AF65-F5344CB8AC3E}">
        <p14:creationId xmlns:p14="http://schemas.microsoft.com/office/powerpoint/2010/main" val="3916478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12</a:t>
            </a:fld>
            <a:endParaRPr lang="zh-CN" altLang="en-US"/>
          </a:p>
        </p:txBody>
      </p:sp>
    </p:spTree>
    <p:extLst>
      <p:ext uri="{BB962C8B-B14F-4D97-AF65-F5344CB8AC3E}">
        <p14:creationId xmlns:p14="http://schemas.microsoft.com/office/powerpoint/2010/main" val="747550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13</a:t>
            </a:fld>
            <a:endParaRPr lang="zh-CN" altLang="en-US"/>
          </a:p>
        </p:txBody>
      </p:sp>
    </p:spTree>
    <p:extLst>
      <p:ext uri="{BB962C8B-B14F-4D97-AF65-F5344CB8AC3E}">
        <p14:creationId xmlns:p14="http://schemas.microsoft.com/office/powerpoint/2010/main" val="9860402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14</a:t>
            </a:fld>
            <a:endParaRPr lang="zh-CN" altLang="en-US"/>
          </a:p>
        </p:txBody>
      </p:sp>
    </p:spTree>
    <p:extLst>
      <p:ext uri="{BB962C8B-B14F-4D97-AF65-F5344CB8AC3E}">
        <p14:creationId xmlns:p14="http://schemas.microsoft.com/office/powerpoint/2010/main" val="14196005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15</a:t>
            </a:fld>
            <a:endParaRPr lang="zh-CN" altLang="en-US"/>
          </a:p>
        </p:txBody>
      </p:sp>
    </p:spTree>
    <p:extLst>
      <p:ext uri="{BB962C8B-B14F-4D97-AF65-F5344CB8AC3E}">
        <p14:creationId xmlns:p14="http://schemas.microsoft.com/office/powerpoint/2010/main" val="9988684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16</a:t>
            </a:fld>
            <a:endParaRPr lang="zh-CN" altLang="en-US"/>
          </a:p>
        </p:txBody>
      </p:sp>
    </p:spTree>
    <p:extLst>
      <p:ext uri="{BB962C8B-B14F-4D97-AF65-F5344CB8AC3E}">
        <p14:creationId xmlns:p14="http://schemas.microsoft.com/office/powerpoint/2010/main" val="7644970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17</a:t>
            </a:fld>
            <a:endParaRPr lang="zh-CN" altLang="en-US"/>
          </a:p>
        </p:txBody>
      </p:sp>
    </p:spTree>
    <p:extLst>
      <p:ext uri="{BB962C8B-B14F-4D97-AF65-F5344CB8AC3E}">
        <p14:creationId xmlns:p14="http://schemas.microsoft.com/office/powerpoint/2010/main" val="23173377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18</a:t>
            </a:fld>
            <a:endParaRPr lang="zh-CN" altLang="en-US"/>
          </a:p>
        </p:txBody>
      </p:sp>
    </p:spTree>
    <p:extLst>
      <p:ext uri="{BB962C8B-B14F-4D97-AF65-F5344CB8AC3E}">
        <p14:creationId xmlns:p14="http://schemas.microsoft.com/office/powerpoint/2010/main" val="26969680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19</a:t>
            </a:fld>
            <a:endParaRPr lang="zh-CN" altLang="en-US"/>
          </a:p>
        </p:txBody>
      </p:sp>
    </p:spTree>
    <p:extLst>
      <p:ext uri="{BB962C8B-B14F-4D97-AF65-F5344CB8AC3E}">
        <p14:creationId xmlns:p14="http://schemas.microsoft.com/office/powerpoint/2010/main" val="852578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a:t>
            </a:fld>
            <a:endParaRPr lang="zh-CN" altLang="en-US"/>
          </a:p>
        </p:txBody>
      </p:sp>
    </p:spTree>
    <p:extLst>
      <p:ext uri="{BB962C8B-B14F-4D97-AF65-F5344CB8AC3E}">
        <p14:creationId xmlns:p14="http://schemas.microsoft.com/office/powerpoint/2010/main" val="9988684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AC173A-3DA8-4893-B28A-1E15F55C330A}" type="slidenum">
              <a:rPr lang="zh-CN" altLang="en-US" smtClean="0"/>
              <a:t>20</a:t>
            </a:fld>
            <a:endParaRPr lang="zh-CN" altLang="en-US"/>
          </a:p>
        </p:txBody>
      </p:sp>
    </p:spTree>
    <p:extLst>
      <p:ext uri="{BB962C8B-B14F-4D97-AF65-F5344CB8AC3E}">
        <p14:creationId xmlns:p14="http://schemas.microsoft.com/office/powerpoint/2010/main" val="17039407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21</a:t>
            </a:fld>
            <a:endParaRPr lang="zh-CN" altLang="en-US"/>
          </a:p>
        </p:txBody>
      </p:sp>
    </p:spTree>
    <p:extLst>
      <p:ext uri="{BB962C8B-B14F-4D97-AF65-F5344CB8AC3E}">
        <p14:creationId xmlns:p14="http://schemas.microsoft.com/office/powerpoint/2010/main" val="9988684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22</a:t>
            </a:fld>
            <a:endParaRPr lang="zh-CN" altLang="en-US"/>
          </a:p>
        </p:txBody>
      </p:sp>
    </p:spTree>
    <p:extLst>
      <p:ext uri="{BB962C8B-B14F-4D97-AF65-F5344CB8AC3E}">
        <p14:creationId xmlns:p14="http://schemas.microsoft.com/office/powerpoint/2010/main" val="24373811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23</a:t>
            </a:fld>
            <a:endParaRPr lang="zh-CN" altLang="en-US"/>
          </a:p>
        </p:txBody>
      </p:sp>
    </p:spTree>
    <p:extLst>
      <p:ext uri="{BB962C8B-B14F-4D97-AF65-F5344CB8AC3E}">
        <p14:creationId xmlns:p14="http://schemas.microsoft.com/office/powerpoint/2010/main" val="20602309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24</a:t>
            </a:fld>
            <a:endParaRPr lang="zh-CN" altLang="en-US"/>
          </a:p>
        </p:txBody>
      </p:sp>
    </p:spTree>
    <p:extLst>
      <p:ext uri="{BB962C8B-B14F-4D97-AF65-F5344CB8AC3E}">
        <p14:creationId xmlns:p14="http://schemas.microsoft.com/office/powerpoint/2010/main" val="36333721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AC173A-3DA8-4893-B28A-1E15F55C330A}" type="slidenum">
              <a:rPr lang="zh-CN" altLang="en-US" smtClean="0"/>
              <a:t>25</a:t>
            </a:fld>
            <a:endParaRPr lang="zh-CN" altLang="en-US"/>
          </a:p>
        </p:txBody>
      </p:sp>
    </p:spTree>
    <p:extLst>
      <p:ext uri="{BB962C8B-B14F-4D97-AF65-F5344CB8AC3E}">
        <p14:creationId xmlns:p14="http://schemas.microsoft.com/office/powerpoint/2010/main" val="4011107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26</a:t>
            </a:fld>
            <a:endParaRPr lang="zh-CN" altLang="en-US"/>
          </a:p>
        </p:txBody>
      </p:sp>
    </p:spTree>
    <p:extLst>
      <p:ext uri="{BB962C8B-B14F-4D97-AF65-F5344CB8AC3E}">
        <p14:creationId xmlns:p14="http://schemas.microsoft.com/office/powerpoint/2010/main" val="19608739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27</a:t>
            </a:fld>
            <a:endParaRPr lang="zh-CN" altLang="en-US"/>
          </a:p>
        </p:txBody>
      </p:sp>
    </p:spTree>
    <p:extLst>
      <p:ext uri="{BB962C8B-B14F-4D97-AF65-F5344CB8AC3E}">
        <p14:creationId xmlns:p14="http://schemas.microsoft.com/office/powerpoint/2010/main" val="9988684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28</a:t>
            </a:fld>
            <a:endParaRPr lang="zh-CN" altLang="en-US"/>
          </a:p>
        </p:txBody>
      </p:sp>
    </p:spTree>
    <p:extLst>
      <p:ext uri="{BB962C8B-B14F-4D97-AF65-F5344CB8AC3E}">
        <p14:creationId xmlns:p14="http://schemas.microsoft.com/office/powerpoint/2010/main" val="16841489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29</a:t>
            </a:fld>
            <a:endParaRPr lang="zh-CN" altLang="en-US"/>
          </a:p>
        </p:txBody>
      </p:sp>
    </p:spTree>
    <p:extLst>
      <p:ext uri="{BB962C8B-B14F-4D97-AF65-F5344CB8AC3E}">
        <p14:creationId xmlns:p14="http://schemas.microsoft.com/office/powerpoint/2010/main" val="2878332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a:t>
            </a:fld>
            <a:endParaRPr lang="zh-CN" altLang="en-US"/>
          </a:p>
        </p:txBody>
      </p:sp>
    </p:spTree>
    <p:extLst>
      <p:ext uri="{BB962C8B-B14F-4D97-AF65-F5344CB8AC3E}">
        <p14:creationId xmlns:p14="http://schemas.microsoft.com/office/powerpoint/2010/main" val="9988684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30</a:t>
            </a:fld>
            <a:endParaRPr lang="zh-CN" altLang="en-US"/>
          </a:p>
        </p:txBody>
      </p:sp>
    </p:spTree>
    <p:extLst>
      <p:ext uri="{BB962C8B-B14F-4D97-AF65-F5344CB8AC3E}">
        <p14:creationId xmlns:p14="http://schemas.microsoft.com/office/powerpoint/2010/main" val="6064435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31</a:t>
            </a:fld>
            <a:endParaRPr lang="zh-CN" altLang="en-US"/>
          </a:p>
        </p:txBody>
      </p:sp>
    </p:spTree>
    <p:extLst>
      <p:ext uri="{BB962C8B-B14F-4D97-AF65-F5344CB8AC3E}">
        <p14:creationId xmlns:p14="http://schemas.microsoft.com/office/powerpoint/2010/main" val="22403606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32</a:t>
            </a:fld>
            <a:endParaRPr lang="zh-CN" altLang="en-US"/>
          </a:p>
        </p:txBody>
      </p:sp>
    </p:spTree>
    <p:extLst>
      <p:ext uri="{BB962C8B-B14F-4D97-AF65-F5344CB8AC3E}">
        <p14:creationId xmlns:p14="http://schemas.microsoft.com/office/powerpoint/2010/main" val="1343454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33</a:t>
            </a:fld>
            <a:endParaRPr lang="zh-CN" altLang="en-US"/>
          </a:p>
        </p:txBody>
      </p:sp>
    </p:spTree>
    <p:extLst>
      <p:ext uri="{BB962C8B-B14F-4D97-AF65-F5344CB8AC3E}">
        <p14:creationId xmlns:p14="http://schemas.microsoft.com/office/powerpoint/2010/main" val="4037871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a:t>
            </a:fld>
            <a:endParaRPr lang="zh-CN" altLang="en-US"/>
          </a:p>
        </p:txBody>
      </p:sp>
    </p:spTree>
    <p:extLst>
      <p:ext uri="{BB962C8B-B14F-4D97-AF65-F5344CB8AC3E}">
        <p14:creationId xmlns:p14="http://schemas.microsoft.com/office/powerpoint/2010/main" val="940865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5</a:t>
            </a:fld>
            <a:endParaRPr lang="zh-CN" altLang="en-US"/>
          </a:p>
        </p:txBody>
      </p:sp>
    </p:spTree>
    <p:extLst>
      <p:ext uri="{BB962C8B-B14F-4D97-AF65-F5344CB8AC3E}">
        <p14:creationId xmlns:p14="http://schemas.microsoft.com/office/powerpoint/2010/main" val="2409985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6</a:t>
            </a:fld>
            <a:endParaRPr lang="zh-CN" altLang="en-US"/>
          </a:p>
        </p:txBody>
      </p:sp>
    </p:spTree>
    <p:extLst>
      <p:ext uri="{BB962C8B-B14F-4D97-AF65-F5344CB8AC3E}">
        <p14:creationId xmlns:p14="http://schemas.microsoft.com/office/powerpoint/2010/main" val="24326279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7</a:t>
            </a:fld>
            <a:endParaRPr lang="zh-CN" altLang="en-US"/>
          </a:p>
        </p:txBody>
      </p:sp>
    </p:spTree>
    <p:extLst>
      <p:ext uri="{BB962C8B-B14F-4D97-AF65-F5344CB8AC3E}">
        <p14:creationId xmlns:p14="http://schemas.microsoft.com/office/powerpoint/2010/main" val="101758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8</a:t>
            </a:fld>
            <a:endParaRPr lang="zh-CN" altLang="en-US"/>
          </a:p>
        </p:txBody>
      </p:sp>
    </p:spTree>
    <p:extLst>
      <p:ext uri="{BB962C8B-B14F-4D97-AF65-F5344CB8AC3E}">
        <p14:creationId xmlns:p14="http://schemas.microsoft.com/office/powerpoint/2010/main" val="391647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9</a:t>
            </a:fld>
            <a:endParaRPr lang="zh-CN" altLang="en-US"/>
          </a:p>
        </p:txBody>
      </p:sp>
    </p:spTree>
    <p:extLst>
      <p:ext uri="{BB962C8B-B14F-4D97-AF65-F5344CB8AC3E}">
        <p14:creationId xmlns:p14="http://schemas.microsoft.com/office/powerpoint/2010/main" val="998868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slow" advClick="0" advTm="0">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9515159"/>
      </p:ext>
    </p:extLst>
  </p:cSld>
  <p:clrMapOvr>
    <a:masterClrMapping/>
  </p:clrMapOvr>
  <p:transition spd="slow" advClick="0" advTm="0">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2_两栏内容">
    <p:bg>
      <p:bgPr>
        <a:solidFill>
          <a:srgbClr val="F5F5F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6118941"/>
      </p:ext>
    </p:extLst>
  </p:cSld>
  <p:clrMapOvr>
    <a:masterClrMapping/>
  </p:clrMapOvr>
  <p:transition spd="slow" advClick="0" advTm="0">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3_两栏内容">
    <p:bg>
      <p:bgPr>
        <a:solidFill>
          <a:srgbClr val="F5F5F5"/>
        </a:solidFill>
        <a:effectLst/>
      </p:bgPr>
    </p:bg>
    <p:spTree>
      <p:nvGrpSpPr>
        <p:cNvPr id="1" name=""/>
        <p:cNvGrpSpPr/>
        <p:nvPr/>
      </p:nvGrpSpPr>
      <p:grpSpPr>
        <a:xfrm>
          <a:off x="0" y="0"/>
          <a:ext cx="0" cy="0"/>
          <a:chOff x="0" y="0"/>
          <a:chExt cx="0" cy="0"/>
        </a:xfrm>
      </p:grpSpPr>
      <p:sp>
        <p:nvSpPr>
          <p:cNvPr id="11" name="TextBox 15"/>
          <p:cNvSpPr txBox="1"/>
          <p:nvPr userDrawn="1"/>
        </p:nvSpPr>
        <p:spPr>
          <a:xfrm>
            <a:off x="10801374" y="405458"/>
            <a:ext cx="1072730" cy="400110"/>
          </a:xfrm>
          <a:prstGeom prst="rect">
            <a:avLst/>
          </a:prstGeom>
          <a:noFill/>
        </p:spPr>
        <p:txBody>
          <a:bodyPr wrap="non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第</a:t>
            </a:r>
            <a:r>
              <a:rPr lang="zh-CN" altLang="en-US" sz="1800" dirty="0" smtClean="0">
                <a:solidFill>
                  <a:schemeClr val="tx1">
                    <a:lumMod val="50000"/>
                    <a:lumOff val="50000"/>
                  </a:schemeClr>
                </a:solidFill>
                <a:latin typeface="微软雅黑" panose="020B0503020204020204" pitchFamily="34" charset="-122"/>
                <a:ea typeface="微软雅黑" panose="020B0503020204020204" pitchFamily="34" charset="-122"/>
              </a:rPr>
              <a:t> </a:t>
            </a:r>
            <a:fld id="{2EEF1883-7A0E-4F66-9932-E581691AD397}" type="slidenum">
              <a:rPr lang="zh-CN" altLang="en-US" sz="2000" smtClean="0">
                <a:solidFill>
                  <a:schemeClr val="tx1">
                    <a:lumMod val="50000"/>
                    <a:lumOff val="50000"/>
                  </a:schemeClr>
                </a:solidFill>
                <a:latin typeface="微软雅黑" panose="020B0503020204020204" pitchFamily="34" charset="-122"/>
                <a:ea typeface="微软雅黑" panose="020B0503020204020204" pitchFamily="34" charset="-122"/>
              </a:rPr>
              <a:pPr algn="ctr"/>
              <a:t>‹#›</a:t>
            </a:fld>
            <a:r>
              <a:rPr lang="zh-CN" altLang="en-US" sz="180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页</a:t>
            </a:r>
            <a:endParaRPr lang="zh-CN" altLang="en-US" sz="1600" b="0" dirty="0">
              <a:solidFill>
                <a:schemeClr val="tx1">
                  <a:lumMod val="50000"/>
                  <a:lumOff val="50000"/>
                </a:schemeClr>
              </a:solidFill>
              <a:latin typeface="微软雅黑" pitchFamily="34" charset="-122"/>
              <a:ea typeface="微软雅黑" pitchFamily="34" charset="-122"/>
            </a:endParaRPr>
          </a:p>
        </p:txBody>
      </p:sp>
      <p:cxnSp>
        <p:nvCxnSpPr>
          <p:cNvPr id="3" name="直接连接符 2"/>
          <p:cNvCxnSpPr/>
          <p:nvPr userDrawn="1"/>
        </p:nvCxnSpPr>
        <p:spPr>
          <a:xfrm>
            <a:off x="0" y="909514"/>
            <a:ext cx="12200731"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TextBox 43"/>
          <p:cNvSpPr txBox="1">
            <a:spLocks noChangeArrowheads="1"/>
          </p:cNvSpPr>
          <p:nvPr userDrawn="1"/>
        </p:nvSpPr>
        <p:spPr bwMode="auto">
          <a:xfrm>
            <a:off x="2590428" y="189434"/>
            <a:ext cx="4080842" cy="523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sz="2800" b="1" dirty="0" smtClean="0">
                <a:solidFill>
                  <a:schemeClr val="tx1">
                    <a:lumMod val="75000"/>
                    <a:lumOff val="25000"/>
                  </a:schemeClr>
                </a:solidFill>
                <a:latin typeface="微软雅黑" pitchFamily="34" charset="-122"/>
              </a:rPr>
              <a:t>点击此处添加标题内容</a:t>
            </a:r>
            <a:endParaRPr lang="en-US" altLang="zh-CN" sz="2800" b="1" dirty="0">
              <a:solidFill>
                <a:schemeClr val="tx1">
                  <a:lumMod val="75000"/>
                  <a:lumOff val="25000"/>
                </a:schemeClr>
              </a:solidFill>
              <a:latin typeface="微软雅黑" pitchFamily="34" charset="-122"/>
            </a:endParaRPr>
          </a:p>
        </p:txBody>
      </p:sp>
      <p:sp>
        <p:nvSpPr>
          <p:cNvPr id="7" name="燕尾形 6"/>
          <p:cNvSpPr/>
          <p:nvPr userDrawn="1"/>
        </p:nvSpPr>
        <p:spPr>
          <a:xfrm>
            <a:off x="1586327" y="1"/>
            <a:ext cx="860084" cy="909514"/>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微软雅黑"/>
              <a:ea typeface="微软雅黑"/>
              <a:cs typeface="微软雅黑"/>
            </a:endParaRPr>
          </a:p>
        </p:txBody>
      </p:sp>
      <p:sp>
        <p:nvSpPr>
          <p:cNvPr id="8" name="TextBox 7"/>
          <p:cNvSpPr txBox="1"/>
          <p:nvPr userDrawn="1"/>
        </p:nvSpPr>
        <p:spPr>
          <a:xfrm>
            <a:off x="190550" y="180723"/>
            <a:ext cx="1457450" cy="584775"/>
          </a:xfrm>
          <a:prstGeom prst="rect">
            <a:avLst/>
          </a:prstGeom>
          <a:noFill/>
        </p:spPr>
        <p:txBody>
          <a:bodyPr wrap="none" rtlCol="0">
            <a:spAutoFit/>
          </a:bodyPr>
          <a:lstStyle/>
          <a:p>
            <a:r>
              <a:rPr lang="en-US" altLang="zh-CN" sz="3200" dirty="0" smtClean="0">
                <a:solidFill>
                  <a:schemeClr val="tx2"/>
                </a:solidFill>
                <a:latin typeface="Eras Bold ITC" panose="020B0907030504020204" pitchFamily="34" charset="0"/>
                <a:ea typeface="微软雅黑" panose="020B0503020204020204" pitchFamily="34" charset="-122"/>
              </a:rPr>
              <a:t>LOGO</a:t>
            </a:r>
            <a:endParaRPr lang="zh-CN" altLang="en-US" sz="3200" dirty="0">
              <a:solidFill>
                <a:schemeClr val="tx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204414044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ppt_x</p:attrName>
                                        </p:attrNameLst>
                                      </p:cBhvr>
                                      <p:tavLst>
                                        <p:tav tm="0">
                                          <p:val>
                                            <p:strVal val="#ppt_x-#ppt_w*1.125000"/>
                                          </p:val>
                                        </p:tav>
                                        <p:tav tm="100000">
                                          <p:val>
                                            <p:strVal val="#ppt_x"/>
                                          </p:val>
                                        </p:tav>
                                      </p:tavLst>
                                    </p:anim>
                                    <p:animEffect transition="in" filter="wipe(right)">
                                      <p:cBhvr>
                                        <p:cTn id="13" dur="500"/>
                                        <p:tgtEl>
                                          <p:spTgt spid="7"/>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1_两栏内容">
    <p:bg>
      <p:bgPr>
        <a:solidFill>
          <a:srgbClr val="F5F5F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2637010"/>
      </p:ext>
    </p:extLst>
  </p:cSld>
  <p:clrMapOvr>
    <a:masterClrMapping/>
  </p:clrMapOvr>
  <p:transition spd="slow" advClick="0" advTm="0">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712" r:id="rId2"/>
    <p:sldLayoutId id="2147483710" r:id="rId3"/>
    <p:sldLayoutId id="2147483713" r:id="rId4"/>
    <p:sldLayoutId id="2147483707" r:id="rId5"/>
  </p:sldLayoutIdLst>
  <p:transition spd="slow" advClick="0" advTm="0">
    <p:wipe/>
  </p:transition>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29"/>
          <p:cNvCxnSpPr/>
          <p:nvPr/>
        </p:nvCxnSpPr>
        <p:spPr>
          <a:xfrm>
            <a:off x="0" y="740873"/>
            <a:ext cx="5039227" cy="0"/>
          </a:xfrm>
          <a:prstGeom prst="line">
            <a:avLst/>
          </a:prstGeom>
          <a:ln w="12700">
            <a:solidFill>
              <a:srgbClr val="A9A9A9"/>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151186" y="740873"/>
            <a:ext cx="5039227" cy="0"/>
          </a:xfrm>
          <a:prstGeom prst="line">
            <a:avLst/>
          </a:prstGeom>
          <a:ln w="12700">
            <a:solidFill>
              <a:srgbClr val="A9A9A9"/>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1" y="6406814"/>
            <a:ext cx="3041773" cy="452774"/>
          </a:xfrm>
          <a:prstGeom prst="rect">
            <a:avLst/>
          </a:prstGeom>
          <a:solidFill>
            <a:srgbClr val="EF7768"/>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3" name="矩形 32"/>
          <p:cNvSpPr/>
          <p:nvPr/>
        </p:nvSpPr>
        <p:spPr>
          <a:xfrm>
            <a:off x="3041775" y="6406814"/>
            <a:ext cx="3063750" cy="452774"/>
          </a:xfrm>
          <a:prstGeom prst="rect">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4" name="矩形 33"/>
          <p:cNvSpPr/>
          <p:nvPr/>
        </p:nvSpPr>
        <p:spPr>
          <a:xfrm>
            <a:off x="6095207" y="6406814"/>
            <a:ext cx="3047603" cy="452774"/>
          </a:xfrm>
          <a:prstGeom prst="rect">
            <a:avLst/>
          </a:prstGeom>
          <a:solidFill>
            <a:srgbClr val="38B1BF"/>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5" name="矩形 34"/>
          <p:cNvSpPr/>
          <p:nvPr/>
        </p:nvSpPr>
        <p:spPr>
          <a:xfrm>
            <a:off x="9142810" y="6406814"/>
            <a:ext cx="3047603" cy="452774"/>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6" name="矩形 35"/>
          <p:cNvSpPr/>
          <p:nvPr/>
        </p:nvSpPr>
        <p:spPr>
          <a:xfrm>
            <a:off x="0" y="-27390"/>
            <a:ext cx="3047603" cy="123423"/>
          </a:xfrm>
          <a:prstGeom prst="rect">
            <a:avLst/>
          </a:prstGeom>
          <a:solidFill>
            <a:srgbClr val="EF7768"/>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7" name="矩形 36"/>
          <p:cNvSpPr/>
          <p:nvPr/>
        </p:nvSpPr>
        <p:spPr>
          <a:xfrm>
            <a:off x="3047603" y="-27390"/>
            <a:ext cx="3047603" cy="123423"/>
          </a:xfrm>
          <a:prstGeom prst="rect">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8" name="矩形 37"/>
          <p:cNvSpPr/>
          <p:nvPr/>
        </p:nvSpPr>
        <p:spPr>
          <a:xfrm>
            <a:off x="6095207" y="-27390"/>
            <a:ext cx="3047603" cy="123423"/>
          </a:xfrm>
          <a:prstGeom prst="rect">
            <a:avLst/>
          </a:prstGeom>
          <a:solidFill>
            <a:srgbClr val="38B1BF"/>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9" name="矩形 38"/>
          <p:cNvSpPr/>
          <p:nvPr/>
        </p:nvSpPr>
        <p:spPr>
          <a:xfrm>
            <a:off x="9142810" y="-27390"/>
            <a:ext cx="3047603" cy="123423"/>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40" name="TextBox 39"/>
          <p:cNvSpPr txBox="1"/>
          <p:nvPr/>
        </p:nvSpPr>
        <p:spPr>
          <a:xfrm>
            <a:off x="4367240" y="1559294"/>
            <a:ext cx="3405161" cy="2062567"/>
          </a:xfrm>
          <a:prstGeom prst="rect">
            <a:avLst/>
          </a:prstGeom>
          <a:noFill/>
        </p:spPr>
        <p:txBody>
          <a:bodyPr wrap="none" lIns="91423" tIns="45712" rIns="91423" bIns="45712" rtlCol="0">
            <a:spAutoFit/>
          </a:bodyPr>
          <a:lstStyle/>
          <a:p>
            <a:r>
              <a:rPr lang="en-US" altLang="zh-CN" sz="12800" dirty="0">
                <a:solidFill>
                  <a:srgbClr val="38B1BF"/>
                </a:solidFill>
                <a:latin typeface="Impact" panose="020B0806030902050204" pitchFamily="34" charset="0"/>
              </a:rPr>
              <a:t>2016</a:t>
            </a:r>
            <a:endParaRPr lang="zh-CN" altLang="en-US" sz="12800" dirty="0">
              <a:solidFill>
                <a:srgbClr val="38B1BF"/>
              </a:solidFill>
              <a:latin typeface="Impact" panose="020B0806030902050204" pitchFamily="34" charset="0"/>
            </a:endParaRPr>
          </a:p>
        </p:txBody>
      </p:sp>
      <p:sp>
        <p:nvSpPr>
          <p:cNvPr id="41" name="文本框 5"/>
          <p:cNvSpPr txBox="1"/>
          <p:nvPr/>
        </p:nvSpPr>
        <p:spPr>
          <a:xfrm>
            <a:off x="3674073" y="4778722"/>
            <a:ext cx="1890227" cy="384705"/>
          </a:xfrm>
          <a:prstGeom prst="rect">
            <a:avLst/>
          </a:prstGeom>
          <a:noFill/>
        </p:spPr>
        <p:txBody>
          <a:bodyPr wrap="none" lIns="91423" tIns="45712" rIns="91423" bIns="45712" rtlCol="0">
            <a:spAutoFit/>
          </a:bodyPr>
          <a:lstStyle/>
          <a:p>
            <a:pPr algn="ctr"/>
            <a:r>
              <a:rPr lang="zh-CN" altLang="en-US" sz="1900" dirty="0">
                <a:solidFill>
                  <a:schemeClr val="tx1">
                    <a:lumMod val="85000"/>
                    <a:lumOff val="15000"/>
                  </a:schemeClr>
                </a:solidFill>
                <a:latin typeface="微软雅黑" pitchFamily="34" charset="-122"/>
                <a:ea typeface="微软雅黑" pitchFamily="34" charset="-122"/>
              </a:rPr>
              <a:t>汇报人</a:t>
            </a:r>
            <a:r>
              <a:rPr lang="zh-CN" altLang="en-US" sz="1900" dirty="0" smtClean="0">
                <a:solidFill>
                  <a:schemeClr val="tx1">
                    <a:lumMod val="85000"/>
                    <a:lumOff val="15000"/>
                  </a:schemeClr>
                </a:solidFill>
                <a:latin typeface="微软雅黑" pitchFamily="34" charset="-122"/>
                <a:ea typeface="微软雅黑" pitchFamily="34" charset="-122"/>
              </a:rPr>
              <a:t>：</a:t>
            </a:r>
            <a:r>
              <a:rPr lang="zh-CN" altLang="en-US" sz="1900" dirty="0">
                <a:solidFill>
                  <a:schemeClr val="tx1">
                    <a:lumMod val="85000"/>
                    <a:lumOff val="15000"/>
                  </a:schemeClr>
                </a:solidFill>
                <a:latin typeface="微软雅黑" pitchFamily="34" charset="-122"/>
                <a:ea typeface="微软雅黑" pitchFamily="34" charset="-122"/>
              </a:rPr>
              <a:t>职业圈</a:t>
            </a:r>
            <a:endParaRPr lang="en-US" altLang="zh-CN" sz="1900" dirty="0">
              <a:solidFill>
                <a:schemeClr val="tx1">
                  <a:lumMod val="85000"/>
                  <a:lumOff val="15000"/>
                </a:schemeClr>
              </a:solidFill>
              <a:latin typeface="微软雅黑" pitchFamily="34" charset="-122"/>
              <a:ea typeface="微软雅黑" pitchFamily="34" charset="-122"/>
            </a:endParaRPr>
          </a:p>
        </p:txBody>
      </p:sp>
      <p:sp>
        <p:nvSpPr>
          <p:cNvPr id="42" name="矩形 41"/>
          <p:cNvSpPr/>
          <p:nvPr/>
        </p:nvSpPr>
        <p:spPr>
          <a:xfrm>
            <a:off x="2516748" y="3552761"/>
            <a:ext cx="7154525" cy="933589"/>
          </a:xfrm>
          <a:prstGeom prst="rect">
            <a:avLst/>
          </a:prstGeom>
          <a:noFill/>
          <a:ln>
            <a:noFill/>
          </a:ln>
          <a:effectLst>
            <a:glow rad="1905000">
              <a:srgbClr val="F14124">
                <a:alpha val="40000"/>
              </a:srgbClr>
            </a:glow>
            <a:softEdge rad="1270000"/>
          </a:effectLst>
        </p:spPr>
        <p:txBody>
          <a:bodyPr wrap="none" lIns="91423" tIns="45712" rIns="91423" bIns="45712">
            <a:spAutoFit/>
          </a:bodyPr>
          <a:lstStyle/>
          <a:p>
            <a:pPr algn="ctr"/>
            <a:r>
              <a:rPr lang="zh-CN" altLang="en-US" sz="5500" b="1" dirty="0">
                <a:solidFill>
                  <a:schemeClr val="tx1">
                    <a:lumMod val="75000"/>
                    <a:lumOff val="25000"/>
                  </a:schemeClr>
                </a:solidFill>
                <a:latin typeface="微软雅黑" pitchFamily="34" charset="-122"/>
                <a:ea typeface="微软雅黑" pitchFamily="34" charset="-122"/>
              </a:rPr>
              <a:t>工作总结汇报</a:t>
            </a:r>
            <a:r>
              <a:rPr lang="en-US" altLang="zh-CN" sz="5500" b="1" dirty="0">
                <a:solidFill>
                  <a:schemeClr val="tx1">
                    <a:lumMod val="75000"/>
                    <a:lumOff val="25000"/>
                  </a:schemeClr>
                </a:solidFill>
                <a:latin typeface="微软雅黑" pitchFamily="34" charset="-122"/>
                <a:ea typeface="微软雅黑" pitchFamily="34" charset="-122"/>
              </a:rPr>
              <a:t>PPT</a:t>
            </a:r>
            <a:r>
              <a:rPr lang="zh-CN" altLang="en-US" sz="5500" b="1" dirty="0">
                <a:solidFill>
                  <a:schemeClr val="tx1">
                    <a:lumMod val="75000"/>
                    <a:lumOff val="25000"/>
                  </a:schemeClr>
                </a:solidFill>
                <a:latin typeface="微软雅黑" pitchFamily="34" charset="-122"/>
                <a:ea typeface="微软雅黑" pitchFamily="34" charset="-122"/>
              </a:rPr>
              <a:t>模板</a:t>
            </a:r>
          </a:p>
        </p:txBody>
      </p:sp>
      <p:sp>
        <p:nvSpPr>
          <p:cNvPr id="43" name="文本框 5"/>
          <p:cNvSpPr txBox="1"/>
          <p:nvPr/>
        </p:nvSpPr>
        <p:spPr>
          <a:xfrm>
            <a:off x="5736657" y="4778722"/>
            <a:ext cx="2787908" cy="384705"/>
          </a:xfrm>
          <a:prstGeom prst="rect">
            <a:avLst/>
          </a:prstGeom>
          <a:noFill/>
        </p:spPr>
        <p:txBody>
          <a:bodyPr wrap="none" lIns="91423" tIns="45712" rIns="91423" bIns="45712" rtlCol="0">
            <a:spAutoFit/>
          </a:bodyPr>
          <a:lstStyle/>
          <a:p>
            <a:pPr algn="ctr"/>
            <a:r>
              <a:rPr lang="zh-CN" altLang="en-US" sz="1900" dirty="0">
                <a:solidFill>
                  <a:schemeClr val="tx1">
                    <a:lumMod val="85000"/>
                    <a:lumOff val="15000"/>
                  </a:schemeClr>
                </a:solidFill>
                <a:latin typeface="微软雅黑" pitchFamily="34" charset="-122"/>
                <a:ea typeface="微软雅黑" pitchFamily="34" charset="-122"/>
              </a:rPr>
              <a:t>日期：</a:t>
            </a:r>
            <a:r>
              <a:rPr lang="en-US" altLang="zh-CN" sz="1900" dirty="0" smtClean="0">
                <a:solidFill>
                  <a:schemeClr val="tx1">
                    <a:lumMod val="85000"/>
                    <a:lumOff val="15000"/>
                  </a:schemeClr>
                </a:solidFill>
                <a:latin typeface="微软雅黑" pitchFamily="34" charset="-122"/>
                <a:ea typeface="微软雅黑" pitchFamily="34" charset="-122"/>
              </a:rPr>
              <a:t>2026</a:t>
            </a:r>
            <a:r>
              <a:rPr lang="zh-CN" altLang="en-US" sz="1900" dirty="0">
                <a:solidFill>
                  <a:schemeClr val="tx1">
                    <a:lumMod val="85000"/>
                    <a:lumOff val="15000"/>
                  </a:schemeClr>
                </a:solidFill>
                <a:latin typeface="微软雅黑" pitchFamily="34" charset="-122"/>
                <a:ea typeface="微软雅黑" pitchFamily="34" charset="-122"/>
              </a:rPr>
              <a:t>年</a:t>
            </a:r>
            <a:r>
              <a:rPr lang="en-US" altLang="zh-CN" sz="1900" dirty="0">
                <a:solidFill>
                  <a:schemeClr val="tx1">
                    <a:lumMod val="85000"/>
                    <a:lumOff val="15000"/>
                  </a:schemeClr>
                </a:solidFill>
                <a:latin typeface="微软雅黑" pitchFamily="34" charset="-122"/>
                <a:ea typeface="微软雅黑" pitchFamily="34" charset="-122"/>
              </a:rPr>
              <a:t>10</a:t>
            </a:r>
            <a:r>
              <a:rPr lang="zh-CN" altLang="en-US" sz="1900" dirty="0">
                <a:solidFill>
                  <a:schemeClr val="tx1">
                    <a:lumMod val="85000"/>
                    <a:lumOff val="15000"/>
                  </a:schemeClr>
                </a:solidFill>
                <a:latin typeface="微软雅黑" pitchFamily="34" charset="-122"/>
                <a:ea typeface="微软雅黑" pitchFamily="34" charset="-122"/>
              </a:rPr>
              <a:t>月</a:t>
            </a:r>
            <a:r>
              <a:rPr lang="en-US" altLang="zh-CN" sz="1900" dirty="0">
                <a:solidFill>
                  <a:schemeClr val="tx1">
                    <a:lumMod val="85000"/>
                    <a:lumOff val="15000"/>
                  </a:schemeClr>
                </a:solidFill>
                <a:latin typeface="微软雅黑" pitchFamily="34" charset="-122"/>
                <a:ea typeface="微软雅黑" pitchFamily="34" charset="-122"/>
              </a:rPr>
              <a:t>08</a:t>
            </a:r>
            <a:r>
              <a:rPr lang="zh-CN" altLang="en-US" sz="1900" dirty="0">
                <a:solidFill>
                  <a:schemeClr val="tx1">
                    <a:lumMod val="85000"/>
                    <a:lumOff val="15000"/>
                  </a:schemeClr>
                </a:solidFill>
                <a:latin typeface="微软雅黑" pitchFamily="34" charset="-122"/>
                <a:ea typeface="微软雅黑" pitchFamily="34" charset="-122"/>
              </a:rPr>
              <a:t>日</a:t>
            </a:r>
            <a:endParaRPr lang="en-US" altLang="zh-CN" sz="1900" dirty="0">
              <a:solidFill>
                <a:schemeClr val="tx1">
                  <a:lumMod val="85000"/>
                  <a:lumOff val="15000"/>
                </a:schemeClr>
              </a:solidFill>
              <a:latin typeface="微软雅黑" pitchFamily="34" charset="-122"/>
              <a:ea typeface="微软雅黑" pitchFamily="34" charset="-122"/>
            </a:endParaRPr>
          </a:p>
        </p:txBody>
      </p:sp>
      <p:cxnSp>
        <p:nvCxnSpPr>
          <p:cNvPr id="44" name="直接连接符 43"/>
          <p:cNvCxnSpPr/>
          <p:nvPr/>
        </p:nvCxnSpPr>
        <p:spPr>
          <a:xfrm>
            <a:off x="2639273" y="4529730"/>
            <a:ext cx="6911868" cy="0"/>
          </a:xfrm>
          <a:prstGeom prst="line">
            <a:avLst/>
          </a:prstGeom>
          <a:ln>
            <a:solidFill>
              <a:srgbClr val="38B1BF"/>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240968" y="452774"/>
            <a:ext cx="1714567" cy="692493"/>
          </a:xfrm>
          <a:prstGeom prst="rect">
            <a:avLst/>
          </a:prstGeom>
          <a:noFill/>
        </p:spPr>
        <p:txBody>
          <a:bodyPr wrap="none" lIns="121917" tIns="60958" rIns="121917" bIns="60958" rtlCol="0">
            <a:spAutoFit/>
          </a:bodyPr>
          <a:lstStyle/>
          <a:p>
            <a:pPr algn="ctr"/>
            <a:r>
              <a:rPr lang="en-US" altLang="zh-CN" sz="3700" dirty="0">
                <a:solidFill>
                  <a:schemeClr val="tx1">
                    <a:lumMod val="75000"/>
                    <a:lumOff val="25000"/>
                  </a:schemeClr>
                </a:solidFill>
                <a:latin typeface="Eras Bold ITC" panose="020B0907030504020204" pitchFamily="34" charset="0"/>
                <a:ea typeface="微软雅黑" panose="020B0503020204020204" pitchFamily="34" charset="-122"/>
              </a:rPr>
              <a:t>LOGO</a:t>
            </a:r>
            <a:endParaRPr lang="zh-CN" altLang="en-US" sz="3700" dirty="0">
              <a:solidFill>
                <a:schemeClr val="tx1">
                  <a:lumMod val="75000"/>
                  <a:lumOff val="25000"/>
                </a:schemeClr>
              </a:solidFill>
              <a:latin typeface="Eras Bold ITC" panose="020B0907030504020204" pitchFamily="34" charset="0"/>
              <a:ea typeface="微软雅黑" panose="020B0503020204020204" pitchFamily="34" charset="-122"/>
            </a:endParaRPr>
          </a:p>
        </p:txBody>
      </p:sp>
      <p:pic>
        <p:nvPicPr>
          <p:cNvPr id="46" name="商务.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2418122" y="6197364"/>
            <a:ext cx="812694" cy="812988"/>
          </a:xfrm>
          <a:prstGeom prst="rect">
            <a:avLst/>
          </a:prstGeom>
        </p:spPr>
      </p:pic>
    </p:spTree>
    <p:extLst>
      <p:ext uri="{BB962C8B-B14F-4D97-AF65-F5344CB8AC3E}">
        <p14:creationId xmlns:p14="http://schemas.microsoft.com/office/powerpoint/2010/main" val="45794624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6"/>
                                        </p:tgtEl>
                                      </p:cBhvr>
                                    </p:cmd>
                                  </p:childTnLst>
                                </p:cTn>
                              </p:par>
                              <p:par>
                                <p:cTn id="7" presetID="10"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animEffect transition="in" filter="fade">
                                      <p:cBhvr>
                                        <p:cTn id="9" dur="200"/>
                                        <p:tgtEl>
                                          <p:spTgt spid="36"/>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200"/>
                                        <p:tgtEl>
                                          <p:spTgt spid="3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200"/>
                                        <p:tgtEl>
                                          <p:spTgt spid="3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200"/>
                                        <p:tgtEl>
                                          <p:spTgt spid="3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200"/>
                                        <p:tgtEl>
                                          <p:spTgt spid="3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200"/>
                                        <p:tgtEl>
                                          <p:spTgt spid="3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200"/>
                                        <p:tgtEl>
                                          <p:spTgt spid="3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200"/>
                                        <p:tgtEl>
                                          <p:spTgt spid="35"/>
                                        </p:tgtEl>
                                      </p:cBhvr>
                                    </p:animEffect>
                                  </p:childTnLst>
                                </p:cTn>
                              </p:par>
                            </p:childTnLst>
                          </p:cTn>
                        </p:par>
                        <p:par>
                          <p:cTn id="31" fill="hold">
                            <p:stCondLst>
                              <p:cond delay="200"/>
                            </p:stCondLst>
                            <p:childTnLst>
                              <p:par>
                                <p:cTn id="32" presetID="2" presetClass="entr" presetSubtype="8"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500" fill="hold"/>
                                        <p:tgtEl>
                                          <p:spTgt spid="30"/>
                                        </p:tgtEl>
                                        <p:attrNameLst>
                                          <p:attrName>ppt_x</p:attrName>
                                        </p:attrNameLst>
                                      </p:cBhvr>
                                      <p:tavLst>
                                        <p:tav tm="0">
                                          <p:val>
                                            <p:strVal val="0-#ppt_w/2"/>
                                          </p:val>
                                        </p:tav>
                                        <p:tav tm="100000">
                                          <p:val>
                                            <p:strVal val="#ppt_x"/>
                                          </p:val>
                                        </p:tav>
                                      </p:tavLst>
                                    </p:anim>
                                    <p:anim calcmode="lin" valueType="num">
                                      <p:cBhvr additive="base">
                                        <p:cTn id="35" dur="500" fill="hold"/>
                                        <p:tgtEl>
                                          <p:spTgt spid="30"/>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fill="hold"/>
                                        <p:tgtEl>
                                          <p:spTgt spid="31"/>
                                        </p:tgtEl>
                                        <p:attrNameLst>
                                          <p:attrName>ppt_x</p:attrName>
                                        </p:attrNameLst>
                                      </p:cBhvr>
                                      <p:tavLst>
                                        <p:tav tm="0">
                                          <p:val>
                                            <p:strVal val="1+#ppt_w/2"/>
                                          </p:val>
                                        </p:tav>
                                        <p:tav tm="100000">
                                          <p:val>
                                            <p:strVal val="#ppt_x"/>
                                          </p:val>
                                        </p:tav>
                                      </p:tavLst>
                                    </p:anim>
                                    <p:anim calcmode="lin" valueType="num">
                                      <p:cBhvr additive="base">
                                        <p:cTn id="39" dur="500" fill="hold"/>
                                        <p:tgtEl>
                                          <p:spTgt spid="31"/>
                                        </p:tgtEl>
                                        <p:attrNameLst>
                                          <p:attrName>ppt_y</p:attrName>
                                        </p:attrNameLst>
                                      </p:cBhvr>
                                      <p:tavLst>
                                        <p:tav tm="0">
                                          <p:val>
                                            <p:strVal val="#ppt_y"/>
                                          </p:val>
                                        </p:tav>
                                        <p:tav tm="100000">
                                          <p:val>
                                            <p:strVal val="#ppt_y"/>
                                          </p:val>
                                        </p:tav>
                                      </p:tavLst>
                                    </p:anim>
                                  </p:childTnLst>
                                </p:cTn>
                              </p:par>
                            </p:childTnLst>
                          </p:cTn>
                        </p:par>
                        <p:par>
                          <p:cTn id="40" fill="hold">
                            <p:stCondLst>
                              <p:cond delay="700"/>
                            </p:stCondLst>
                            <p:childTnLst>
                              <p:par>
                                <p:cTn id="41" presetID="53" presetClass="entr" presetSubtype="16"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childTnLst>
                          </p:cTn>
                        </p:par>
                        <p:par>
                          <p:cTn id="46" fill="hold">
                            <p:stCondLst>
                              <p:cond delay="1200"/>
                            </p:stCondLst>
                            <p:childTnLst>
                              <p:par>
                                <p:cTn id="47" presetID="37" presetClass="entr" presetSubtype="0"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700"/>
                                        <p:tgtEl>
                                          <p:spTgt spid="40"/>
                                        </p:tgtEl>
                                      </p:cBhvr>
                                    </p:animEffect>
                                    <p:anim calcmode="lin" valueType="num">
                                      <p:cBhvr>
                                        <p:cTn id="50" dur="700" fill="hold"/>
                                        <p:tgtEl>
                                          <p:spTgt spid="40"/>
                                        </p:tgtEl>
                                        <p:attrNameLst>
                                          <p:attrName>ppt_x</p:attrName>
                                        </p:attrNameLst>
                                      </p:cBhvr>
                                      <p:tavLst>
                                        <p:tav tm="0">
                                          <p:val>
                                            <p:strVal val="#ppt_x"/>
                                          </p:val>
                                        </p:tav>
                                        <p:tav tm="100000">
                                          <p:val>
                                            <p:strVal val="#ppt_x"/>
                                          </p:val>
                                        </p:tav>
                                      </p:tavLst>
                                    </p:anim>
                                    <p:anim calcmode="lin" valueType="num">
                                      <p:cBhvr>
                                        <p:cTn id="51" dur="630" decel="100000" fill="hold"/>
                                        <p:tgtEl>
                                          <p:spTgt spid="40"/>
                                        </p:tgtEl>
                                        <p:attrNameLst>
                                          <p:attrName>ppt_y</p:attrName>
                                        </p:attrNameLst>
                                      </p:cBhvr>
                                      <p:tavLst>
                                        <p:tav tm="0">
                                          <p:val>
                                            <p:strVal val="#ppt_y+1"/>
                                          </p:val>
                                        </p:tav>
                                        <p:tav tm="100000">
                                          <p:val>
                                            <p:strVal val="#ppt_y-.03"/>
                                          </p:val>
                                        </p:tav>
                                      </p:tavLst>
                                    </p:anim>
                                    <p:anim calcmode="lin" valueType="num">
                                      <p:cBhvr>
                                        <p:cTn id="52" dur="70" accel="100000" fill="hold">
                                          <p:stCondLst>
                                            <p:cond delay="630"/>
                                          </p:stCondLst>
                                        </p:cTn>
                                        <p:tgtEl>
                                          <p:spTgt spid="40"/>
                                        </p:tgtEl>
                                        <p:attrNameLst>
                                          <p:attrName>ppt_y</p:attrName>
                                        </p:attrNameLst>
                                      </p:cBhvr>
                                      <p:tavLst>
                                        <p:tav tm="0">
                                          <p:val>
                                            <p:strVal val="#ppt_y-.03"/>
                                          </p:val>
                                        </p:tav>
                                        <p:tav tm="100000">
                                          <p:val>
                                            <p:strVal val="#ppt_y"/>
                                          </p:val>
                                        </p:tav>
                                      </p:tavLst>
                                    </p:anim>
                                  </p:childTnLst>
                                </p:cTn>
                              </p:par>
                            </p:childTnLst>
                          </p:cTn>
                        </p:par>
                        <p:par>
                          <p:cTn id="53" fill="hold">
                            <p:stCondLst>
                              <p:cond delay="1900"/>
                            </p:stCondLst>
                            <p:childTnLst>
                              <p:par>
                                <p:cTn id="54" presetID="16" presetClass="entr" presetSubtype="37" fill="hold" grpId="0"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barn(outVertical)">
                                      <p:cBhvr>
                                        <p:cTn id="56" dur="1000"/>
                                        <p:tgtEl>
                                          <p:spTgt spid="42"/>
                                        </p:tgtEl>
                                      </p:cBhvr>
                                    </p:animEffect>
                                  </p:childTnLst>
                                </p:cTn>
                              </p:par>
                            </p:childTnLst>
                          </p:cTn>
                        </p:par>
                        <p:par>
                          <p:cTn id="57" fill="hold">
                            <p:stCondLst>
                              <p:cond delay="2900"/>
                            </p:stCondLst>
                            <p:childTnLst>
                              <p:par>
                                <p:cTn id="58" presetID="22" presetClass="entr" presetSubtype="8" fill="hold" nodeType="after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wipe(left)">
                                      <p:cBhvr>
                                        <p:cTn id="60" dur="500"/>
                                        <p:tgtEl>
                                          <p:spTgt spid="44"/>
                                        </p:tgtEl>
                                      </p:cBhvr>
                                    </p:animEffect>
                                  </p:childTnLst>
                                </p:cTn>
                              </p:par>
                            </p:childTnLst>
                          </p:cTn>
                        </p:par>
                        <p:par>
                          <p:cTn id="61" fill="hold">
                            <p:stCondLst>
                              <p:cond delay="3400"/>
                            </p:stCondLst>
                            <p:childTnLst>
                              <p:par>
                                <p:cTn id="62" presetID="12" presetClass="entr" presetSubtype="4" fill="hold" grpId="0" nodeType="afterEffect">
                                  <p:stCondLst>
                                    <p:cond delay="0"/>
                                  </p:stCondLst>
                                  <p:childTnLst>
                                    <p:set>
                                      <p:cBhvr>
                                        <p:cTn id="63" dur="1" fill="hold">
                                          <p:stCondLst>
                                            <p:cond delay="0"/>
                                          </p:stCondLst>
                                        </p:cTn>
                                        <p:tgtEl>
                                          <p:spTgt spid="41"/>
                                        </p:tgtEl>
                                        <p:attrNameLst>
                                          <p:attrName>style.visibility</p:attrName>
                                        </p:attrNameLst>
                                      </p:cBhvr>
                                      <p:to>
                                        <p:strVal val="visible"/>
                                      </p:to>
                                    </p:set>
                                    <p:anim calcmode="lin" valueType="num">
                                      <p:cBhvr additive="base">
                                        <p:cTn id="64" dur="500"/>
                                        <p:tgtEl>
                                          <p:spTgt spid="41"/>
                                        </p:tgtEl>
                                        <p:attrNameLst>
                                          <p:attrName>ppt_y</p:attrName>
                                        </p:attrNameLst>
                                      </p:cBhvr>
                                      <p:tavLst>
                                        <p:tav tm="0">
                                          <p:val>
                                            <p:strVal val="#ppt_y+#ppt_h*1.125000"/>
                                          </p:val>
                                        </p:tav>
                                        <p:tav tm="100000">
                                          <p:val>
                                            <p:strVal val="#ppt_y"/>
                                          </p:val>
                                        </p:tav>
                                      </p:tavLst>
                                    </p:anim>
                                    <p:animEffect transition="in" filter="wipe(up)">
                                      <p:cBhvr>
                                        <p:cTn id="65" dur="500"/>
                                        <p:tgtEl>
                                          <p:spTgt spid="41"/>
                                        </p:tgtEl>
                                      </p:cBhvr>
                                    </p:animEffect>
                                  </p:childTnLst>
                                </p:cTn>
                              </p:par>
                            </p:childTnLst>
                          </p:cTn>
                        </p:par>
                        <p:par>
                          <p:cTn id="66" fill="hold">
                            <p:stCondLst>
                              <p:cond delay="3900"/>
                            </p:stCondLst>
                            <p:childTnLst>
                              <p:par>
                                <p:cTn id="67" presetID="12" presetClass="entr" presetSubtype="4" fill="hold" grpId="0" nodeType="afterEffect">
                                  <p:stCondLst>
                                    <p:cond delay="0"/>
                                  </p:stCondLst>
                                  <p:childTnLst>
                                    <p:set>
                                      <p:cBhvr>
                                        <p:cTn id="68" dur="1" fill="hold">
                                          <p:stCondLst>
                                            <p:cond delay="0"/>
                                          </p:stCondLst>
                                        </p:cTn>
                                        <p:tgtEl>
                                          <p:spTgt spid="43"/>
                                        </p:tgtEl>
                                        <p:attrNameLst>
                                          <p:attrName>style.visibility</p:attrName>
                                        </p:attrNameLst>
                                      </p:cBhvr>
                                      <p:to>
                                        <p:strVal val="visible"/>
                                      </p:to>
                                    </p:set>
                                    <p:anim calcmode="lin" valueType="num">
                                      <p:cBhvr additive="base">
                                        <p:cTn id="69" dur="500"/>
                                        <p:tgtEl>
                                          <p:spTgt spid="43"/>
                                        </p:tgtEl>
                                        <p:attrNameLst>
                                          <p:attrName>ppt_y</p:attrName>
                                        </p:attrNameLst>
                                      </p:cBhvr>
                                      <p:tavLst>
                                        <p:tav tm="0">
                                          <p:val>
                                            <p:strVal val="#ppt_y+#ppt_h*1.125000"/>
                                          </p:val>
                                        </p:tav>
                                        <p:tav tm="100000">
                                          <p:val>
                                            <p:strVal val="#ppt_y"/>
                                          </p:val>
                                        </p:tav>
                                      </p:tavLst>
                                    </p:anim>
                                    <p:animEffect transition="in" filter="wipe(up)">
                                      <p:cBhvr>
                                        <p:cTn id="7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1" repeatCount="indefinite" fill="hold" display="0">
                  <p:stCondLst>
                    <p:cond delay="indefinite"/>
                  </p:stCondLst>
                  <p:endCondLst>
                    <p:cond evt="onStopAudio" delay="0">
                      <p:tgtEl>
                        <p:sldTgt/>
                      </p:tgtEl>
                    </p:cond>
                  </p:endCondLst>
                </p:cTn>
                <p:tgtEl>
                  <p:spTgt spid="46"/>
                </p:tgtEl>
              </p:cMediaNode>
            </p:audio>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p:bldP spid="41" grpId="0"/>
      <p:bldP spid="42" grpId="0"/>
      <p:bldP spid="43" grpId="0"/>
      <p:bldP spid="4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6791295" y="1845619"/>
            <a:ext cx="4798639" cy="1159395"/>
            <a:chOff x="5161824" y="1994966"/>
            <a:chExt cx="3297964" cy="756804"/>
          </a:xfrm>
        </p:grpSpPr>
        <p:sp>
          <p:nvSpPr>
            <p:cNvPr id="32" name="矩形 31"/>
            <p:cNvSpPr/>
            <p:nvPr/>
          </p:nvSpPr>
          <p:spPr>
            <a:xfrm>
              <a:off x="5161824" y="1994966"/>
              <a:ext cx="3297964" cy="756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5284317" y="2032622"/>
              <a:ext cx="3036413" cy="716005"/>
              <a:chOff x="5284317" y="2911032"/>
              <a:chExt cx="3036413" cy="716005"/>
            </a:xfrm>
          </p:grpSpPr>
          <p:sp>
            <p:nvSpPr>
              <p:cNvPr id="34" name="矩形 33"/>
              <p:cNvSpPr/>
              <p:nvPr/>
            </p:nvSpPr>
            <p:spPr>
              <a:xfrm>
                <a:off x="5284317" y="2911032"/>
                <a:ext cx="1396070" cy="241084"/>
              </a:xfrm>
              <a:prstGeom prst="rect">
                <a:avLst/>
              </a:prstGeom>
            </p:spPr>
            <p:txBody>
              <a:bodyPr wrap="none">
                <a:spAutoFit/>
              </a:bodyPr>
              <a:lstStyle/>
              <a:p>
                <a:pPr lvl="0" eaLnBrk="0" fontAlgn="base" hangingPunct="0">
                  <a:spcBef>
                    <a:spcPct val="0"/>
                  </a:spcBef>
                  <a:spcAft>
                    <a:spcPct val="0"/>
                  </a:spcAft>
                  <a:defRPr/>
                </a:pPr>
                <a:r>
                  <a:rPr lang="zh-CN" altLang="en-US" sz="1800" kern="0" dirty="0" smtClean="0">
                    <a:solidFill>
                      <a:schemeClr val="bg1"/>
                    </a:solidFill>
                    <a:latin typeface="微软雅黑" panose="020B0503020204020204" pitchFamily="34" charset="-122"/>
                    <a:ea typeface="微软雅黑" panose="020B0503020204020204" pitchFamily="34" charset="-122"/>
                  </a:rPr>
                  <a:t>点击添加标题</a:t>
                </a:r>
                <a:r>
                  <a:rPr lang="zh-CN" altLang="en-US" sz="1800" kern="0" dirty="0">
                    <a:solidFill>
                      <a:schemeClr val="bg1"/>
                    </a:solidFill>
                    <a:latin typeface="微软雅黑" panose="020B0503020204020204" pitchFamily="34" charset="-122"/>
                    <a:ea typeface="微软雅黑" panose="020B0503020204020204" pitchFamily="34" charset="-122"/>
                  </a:rPr>
                  <a:t>内容</a:t>
                </a:r>
                <a:endParaRPr lang="en-US" altLang="zh-CN" sz="1800" kern="0"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5284317" y="3153940"/>
                <a:ext cx="3036413" cy="473097"/>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400" kern="0" dirty="0">
                  <a:solidFill>
                    <a:schemeClr val="bg1"/>
                  </a:solidFill>
                  <a:latin typeface="微软雅黑" panose="020B0503020204020204" pitchFamily="34" charset="-122"/>
                  <a:ea typeface="微软雅黑" panose="020B0503020204020204" pitchFamily="34" charset="-122"/>
                </a:endParaRPr>
              </a:p>
            </p:txBody>
          </p:sp>
        </p:grpSp>
      </p:grpSp>
      <p:grpSp>
        <p:nvGrpSpPr>
          <p:cNvPr id="36" name="组合 35"/>
          <p:cNvGrpSpPr/>
          <p:nvPr/>
        </p:nvGrpSpPr>
        <p:grpSpPr>
          <a:xfrm>
            <a:off x="6791295" y="3109806"/>
            <a:ext cx="4798639" cy="1159395"/>
            <a:chOff x="5161824" y="1994966"/>
            <a:chExt cx="3297964" cy="756804"/>
          </a:xfrm>
        </p:grpSpPr>
        <p:sp>
          <p:nvSpPr>
            <p:cNvPr id="37" name="矩形 36"/>
            <p:cNvSpPr/>
            <p:nvPr/>
          </p:nvSpPr>
          <p:spPr>
            <a:xfrm>
              <a:off x="5161824" y="1994966"/>
              <a:ext cx="3297964" cy="7568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5284317" y="2032622"/>
              <a:ext cx="3036413" cy="716005"/>
              <a:chOff x="5284317" y="2911032"/>
              <a:chExt cx="3036413" cy="716005"/>
            </a:xfrm>
          </p:grpSpPr>
          <p:sp>
            <p:nvSpPr>
              <p:cNvPr id="39" name="矩形 38"/>
              <p:cNvSpPr/>
              <p:nvPr/>
            </p:nvSpPr>
            <p:spPr>
              <a:xfrm>
                <a:off x="5284317" y="2911032"/>
                <a:ext cx="1396070" cy="241084"/>
              </a:xfrm>
              <a:prstGeom prst="rect">
                <a:avLst/>
              </a:prstGeom>
            </p:spPr>
            <p:txBody>
              <a:bodyPr wrap="none">
                <a:spAutoFit/>
              </a:bodyPr>
              <a:lstStyle/>
              <a:p>
                <a:pPr lvl="0" eaLnBrk="0" fontAlgn="base" hangingPunct="0">
                  <a:spcBef>
                    <a:spcPct val="0"/>
                  </a:spcBef>
                  <a:spcAft>
                    <a:spcPct val="0"/>
                  </a:spcAft>
                  <a:defRPr/>
                </a:pPr>
                <a:r>
                  <a:rPr lang="zh-CN" altLang="en-US" sz="1800"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sz="1800" kern="0" dirty="0">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5284317" y="3153940"/>
                <a:ext cx="3036413" cy="473097"/>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400" kern="0" dirty="0">
                  <a:solidFill>
                    <a:schemeClr val="bg1"/>
                  </a:solidFill>
                  <a:latin typeface="微软雅黑" panose="020B0503020204020204" pitchFamily="34" charset="-122"/>
                  <a:ea typeface="微软雅黑" panose="020B0503020204020204" pitchFamily="34" charset="-122"/>
                </a:endParaRPr>
              </a:p>
            </p:txBody>
          </p:sp>
        </p:grpSp>
      </p:grpSp>
      <p:grpSp>
        <p:nvGrpSpPr>
          <p:cNvPr id="41" name="组合 40"/>
          <p:cNvGrpSpPr/>
          <p:nvPr/>
        </p:nvGrpSpPr>
        <p:grpSpPr>
          <a:xfrm>
            <a:off x="6791295" y="4373166"/>
            <a:ext cx="4798639" cy="1159395"/>
            <a:chOff x="5161824" y="1994966"/>
            <a:chExt cx="3297964" cy="756804"/>
          </a:xfrm>
        </p:grpSpPr>
        <p:sp>
          <p:nvSpPr>
            <p:cNvPr id="42" name="矩形 41"/>
            <p:cNvSpPr/>
            <p:nvPr/>
          </p:nvSpPr>
          <p:spPr>
            <a:xfrm>
              <a:off x="5161824" y="1994966"/>
              <a:ext cx="3297964" cy="7568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5284317" y="2032622"/>
              <a:ext cx="2939494" cy="716005"/>
              <a:chOff x="5284317" y="2911032"/>
              <a:chExt cx="2939494" cy="716005"/>
            </a:xfrm>
          </p:grpSpPr>
          <p:sp>
            <p:nvSpPr>
              <p:cNvPr id="44" name="矩形 43"/>
              <p:cNvSpPr/>
              <p:nvPr/>
            </p:nvSpPr>
            <p:spPr>
              <a:xfrm>
                <a:off x="5284317" y="2911032"/>
                <a:ext cx="1396070" cy="241084"/>
              </a:xfrm>
              <a:prstGeom prst="rect">
                <a:avLst/>
              </a:prstGeom>
            </p:spPr>
            <p:txBody>
              <a:bodyPr wrap="none">
                <a:spAutoFit/>
              </a:bodyPr>
              <a:lstStyle/>
              <a:p>
                <a:pPr lvl="0" eaLnBrk="0" fontAlgn="base" hangingPunct="0">
                  <a:spcBef>
                    <a:spcPct val="0"/>
                  </a:spcBef>
                  <a:spcAft>
                    <a:spcPct val="0"/>
                  </a:spcAft>
                  <a:defRPr/>
                </a:pPr>
                <a:r>
                  <a:rPr lang="zh-CN" altLang="en-US" sz="1800"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sz="1800" kern="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5284317" y="3153940"/>
                <a:ext cx="2939494" cy="473097"/>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400" kern="0" dirty="0">
                  <a:solidFill>
                    <a:schemeClr val="bg1"/>
                  </a:solidFill>
                  <a:latin typeface="微软雅黑" panose="020B0503020204020204" pitchFamily="34" charset="-122"/>
                  <a:ea typeface="微软雅黑" panose="020B0503020204020204" pitchFamily="34" charset="-122"/>
                </a:endParaRPr>
              </a:p>
            </p:txBody>
          </p:sp>
        </p:grpSp>
      </p:grpSp>
      <p:pic>
        <p:nvPicPr>
          <p:cNvPr id="4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980"/>
          <a:stretch/>
        </p:blipFill>
        <p:spPr bwMode="auto">
          <a:xfrm>
            <a:off x="734095" y="1845618"/>
            <a:ext cx="5937175" cy="3682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168633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p:tgtEl>
                                          <p:spTgt spid="30"/>
                                        </p:tgtEl>
                                        <p:attrNameLst>
                                          <p:attrName>ppt_x</p:attrName>
                                        </p:attrNameLst>
                                      </p:cBhvr>
                                      <p:tavLst>
                                        <p:tav tm="0">
                                          <p:val>
                                            <p:strVal val="#ppt_x-#ppt_w*1.125000"/>
                                          </p:val>
                                        </p:tav>
                                        <p:tav tm="100000">
                                          <p:val>
                                            <p:strVal val="#ppt_x"/>
                                          </p:val>
                                        </p:tav>
                                      </p:tavLst>
                                    </p:anim>
                                    <p:animEffect transition="in" filter="wipe(right)">
                                      <p:cBhvr>
                                        <p:cTn id="13" dur="500"/>
                                        <p:tgtEl>
                                          <p:spTgt spid="30"/>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p:tgtEl>
                                          <p:spTgt spid="36"/>
                                        </p:tgtEl>
                                        <p:attrNameLst>
                                          <p:attrName>ppt_x</p:attrName>
                                        </p:attrNameLst>
                                      </p:cBhvr>
                                      <p:tavLst>
                                        <p:tav tm="0">
                                          <p:val>
                                            <p:strVal val="#ppt_x-#ppt_w*1.125000"/>
                                          </p:val>
                                        </p:tav>
                                        <p:tav tm="100000">
                                          <p:val>
                                            <p:strVal val="#ppt_x"/>
                                          </p:val>
                                        </p:tav>
                                      </p:tavLst>
                                    </p:anim>
                                    <p:animEffect transition="in" filter="wipe(right)">
                                      <p:cBhvr>
                                        <p:cTn id="18" dur="500"/>
                                        <p:tgtEl>
                                          <p:spTgt spid="36"/>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p:tgtEl>
                                          <p:spTgt spid="41"/>
                                        </p:tgtEl>
                                        <p:attrNameLst>
                                          <p:attrName>ppt_x</p:attrName>
                                        </p:attrNameLst>
                                      </p:cBhvr>
                                      <p:tavLst>
                                        <p:tav tm="0">
                                          <p:val>
                                            <p:strVal val="#ppt_x-#ppt_w*1.125000"/>
                                          </p:val>
                                        </p:tav>
                                        <p:tav tm="100000">
                                          <p:val>
                                            <p:strVal val="#ppt_x"/>
                                          </p:val>
                                        </p:tav>
                                      </p:tavLst>
                                    </p:anim>
                                    <p:animEffect transition="in" filter="wipe(right)">
                                      <p:cBhvr>
                                        <p:cTn id="2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a:grpSpLocks noChangeAspect="1"/>
          </p:cNvGrpSpPr>
          <p:nvPr/>
        </p:nvGrpSpPr>
        <p:grpSpPr>
          <a:xfrm>
            <a:off x="5018279" y="1972626"/>
            <a:ext cx="2015735" cy="1680389"/>
            <a:chOff x="1017666" y="1460660"/>
            <a:chExt cx="1241816" cy="1034848"/>
          </a:xfrm>
        </p:grpSpPr>
        <p:grpSp>
          <p:nvGrpSpPr>
            <p:cNvPr id="61" name="组合 60"/>
            <p:cNvGrpSpPr/>
            <p:nvPr/>
          </p:nvGrpSpPr>
          <p:grpSpPr>
            <a:xfrm>
              <a:off x="1017666" y="1460660"/>
              <a:ext cx="1241816" cy="1034848"/>
              <a:chOff x="1017666" y="1609725"/>
              <a:chExt cx="1241816" cy="1034848"/>
            </a:xfrm>
          </p:grpSpPr>
          <p:sp>
            <p:nvSpPr>
              <p:cNvPr id="63" name="六边形 62"/>
              <p:cNvSpPr>
                <a:spLocks noChangeAspect="1"/>
              </p:cNvSpPr>
              <p:nvPr/>
            </p:nvSpPr>
            <p:spPr>
              <a:xfrm>
                <a:off x="1017666" y="1609725"/>
                <a:ext cx="1241816" cy="1034848"/>
              </a:xfrm>
              <a:prstGeom prst="hexagon">
                <a:avLst/>
              </a:prstGeom>
              <a:solidFill>
                <a:schemeClr val="bg1"/>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4" name="六边形 63"/>
              <p:cNvSpPr>
                <a:spLocks noChangeAspect="1"/>
              </p:cNvSpPr>
              <p:nvPr/>
            </p:nvSpPr>
            <p:spPr>
              <a:xfrm>
                <a:off x="1120174" y="1695149"/>
                <a:ext cx="1036800" cy="864000"/>
              </a:xfrm>
              <a:prstGeom prst="hexagon">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2" name="TextBox 61"/>
            <p:cNvSpPr txBox="1"/>
            <p:nvPr/>
          </p:nvSpPr>
          <p:spPr>
            <a:xfrm>
              <a:off x="1304760" y="1808549"/>
              <a:ext cx="753697" cy="312742"/>
            </a:xfrm>
            <a:prstGeom prst="rect">
              <a:avLst/>
            </a:prstGeom>
            <a:noFill/>
          </p:spPr>
          <p:txBody>
            <a:bodyPr wrap="none" rtlCol="0">
              <a:spAutoFit/>
            </a:bodyPr>
            <a:lstStyle/>
            <a:p>
              <a:pPr algn="r"/>
              <a:r>
                <a:rPr lang="zh-CN" altLang="en-US" sz="2700" dirty="0">
                  <a:solidFill>
                    <a:schemeClr val="bg1"/>
                  </a:solidFill>
                  <a:latin typeface="微软雅黑" panose="020B0503020204020204" pitchFamily="34" charset="-122"/>
                  <a:ea typeface="微软雅黑" panose="020B0503020204020204" pitchFamily="34" charset="-122"/>
                </a:rPr>
                <a:t>方法二</a:t>
              </a:r>
            </a:p>
          </p:txBody>
        </p:sp>
      </p:grpSp>
      <p:grpSp>
        <p:nvGrpSpPr>
          <p:cNvPr id="65" name="组合 64"/>
          <p:cNvGrpSpPr>
            <a:grpSpLocks noChangeAspect="1"/>
          </p:cNvGrpSpPr>
          <p:nvPr/>
        </p:nvGrpSpPr>
        <p:grpSpPr>
          <a:xfrm>
            <a:off x="3284247" y="2907138"/>
            <a:ext cx="2015735" cy="1680389"/>
            <a:chOff x="1017666" y="2695004"/>
            <a:chExt cx="1241816" cy="1034848"/>
          </a:xfrm>
        </p:grpSpPr>
        <p:grpSp>
          <p:nvGrpSpPr>
            <p:cNvPr id="66" name="组合 65"/>
            <p:cNvGrpSpPr/>
            <p:nvPr/>
          </p:nvGrpSpPr>
          <p:grpSpPr>
            <a:xfrm>
              <a:off x="1017666" y="2695004"/>
              <a:ext cx="1241816" cy="1034848"/>
              <a:chOff x="1017666" y="1609725"/>
              <a:chExt cx="1241816" cy="1034848"/>
            </a:xfrm>
          </p:grpSpPr>
          <p:sp>
            <p:nvSpPr>
              <p:cNvPr id="68" name="六边形 67"/>
              <p:cNvSpPr>
                <a:spLocks noChangeAspect="1"/>
              </p:cNvSpPr>
              <p:nvPr/>
            </p:nvSpPr>
            <p:spPr>
              <a:xfrm>
                <a:off x="1017666" y="1609725"/>
                <a:ext cx="1241816" cy="1034848"/>
              </a:xfrm>
              <a:prstGeom prst="hexagon">
                <a:avLst/>
              </a:prstGeom>
              <a:solidFill>
                <a:schemeClr val="bg1"/>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9" name="六边形 68"/>
              <p:cNvSpPr>
                <a:spLocks noChangeAspect="1"/>
              </p:cNvSpPr>
              <p:nvPr/>
            </p:nvSpPr>
            <p:spPr>
              <a:xfrm>
                <a:off x="1120174" y="1695149"/>
                <a:ext cx="1036800" cy="864000"/>
              </a:xfrm>
              <a:prstGeom prst="hexagon">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7" name="TextBox 66"/>
            <p:cNvSpPr txBox="1"/>
            <p:nvPr/>
          </p:nvSpPr>
          <p:spPr>
            <a:xfrm>
              <a:off x="1304131" y="3058089"/>
              <a:ext cx="753697" cy="312742"/>
            </a:xfrm>
            <a:prstGeom prst="rect">
              <a:avLst/>
            </a:prstGeom>
            <a:noFill/>
          </p:spPr>
          <p:txBody>
            <a:bodyPr wrap="none" rtlCol="0">
              <a:spAutoFit/>
            </a:bodyPr>
            <a:lstStyle/>
            <a:p>
              <a:pPr algn="r"/>
              <a:r>
                <a:rPr lang="zh-CN" altLang="en-US" sz="2700" dirty="0">
                  <a:solidFill>
                    <a:schemeClr val="bg1"/>
                  </a:solidFill>
                  <a:latin typeface="微软雅黑" panose="020B0503020204020204" pitchFamily="34" charset="-122"/>
                  <a:ea typeface="微软雅黑" panose="020B0503020204020204" pitchFamily="34" charset="-122"/>
                </a:rPr>
                <a:t>方法一</a:t>
              </a:r>
            </a:p>
          </p:txBody>
        </p:sp>
      </p:grpSp>
      <p:grpSp>
        <p:nvGrpSpPr>
          <p:cNvPr id="70" name="组合 69"/>
          <p:cNvGrpSpPr>
            <a:grpSpLocks noChangeAspect="1"/>
          </p:cNvGrpSpPr>
          <p:nvPr/>
        </p:nvGrpSpPr>
        <p:grpSpPr>
          <a:xfrm>
            <a:off x="5018279" y="3836112"/>
            <a:ext cx="2015735" cy="1680389"/>
            <a:chOff x="1017666" y="3929062"/>
            <a:chExt cx="1241816" cy="1034848"/>
          </a:xfrm>
        </p:grpSpPr>
        <p:grpSp>
          <p:nvGrpSpPr>
            <p:cNvPr id="71" name="组合 70"/>
            <p:cNvGrpSpPr/>
            <p:nvPr/>
          </p:nvGrpSpPr>
          <p:grpSpPr>
            <a:xfrm>
              <a:off x="1017666" y="3929062"/>
              <a:ext cx="1241816" cy="1034848"/>
              <a:chOff x="1017666" y="1609725"/>
              <a:chExt cx="1241816" cy="1034848"/>
            </a:xfrm>
          </p:grpSpPr>
          <p:sp>
            <p:nvSpPr>
              <p:cNvPr id="73" name="六边形 72"/>
              <p:cNvSpPr>
                <a:spLocks noChangeAspect="1"/>
              </p:cNvSpPr>
              <p:nvPr/>
            </p:nvSpPr>
            <p:spPr>
              <a:xfrm>
                <a:off x="1017666" y="1609725"/>
                <a:ext cx="1241816" cy="1034848"/>
              </a:xfrm>
              <a:prstGeom prst="hexagon">
                <a:avLst/>
              </a:prstGeom>
              <a:solidFill>
                <a:schemeClr val="bg1"/>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4" name="六边形 73"/>
              <p:cNvSpPr>
                <a:spLocks noChangeAspect="1"/>
              </p:cNvSpPr>
              <p:nvPr/>
            </p:nvSpPr>
            <p:spPr>
              <a:xfrm>
                <a:off x="1120174" y="1695149"/>
                <a:ext cx="1036800" cy="864000"/>
              </a:xfrm>
              <a:prstGeom prst="hexagon">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72" name="TextBox 71"/>
            <p:cNvSpPr txBox="1"/>
            <p:nvPr/>
          </p:nvSpPr>
          <p:spPr>
            <a:xfrm>
              <a:off x="1296028" y="4274220"/>
              <a:ext cx="753697" cy="312742"/>
            </a:xfrm>
            <a:prstGeom prst="rect">
              <a:avLst/>
            </a:prstGeom>
            <a:noFill/>
          </p:spPr>
          <p:txBody>
            <a:bodyPr wrap="none" rtlCol="0">
              <a:spAutoFit/>
            </a:bodyPr>
            <a:lstStyle/>
            <a:p>
              <a:pPr algn="r"/>
              <a:r>
                <a:rPr lang="zh-CN" altLang="en-US" sz="2700" dirty="0">
                  <a:solidFill>
                    <a:schemeClr val="bg1"/>
                  </a:solidFill>
                  <a:latin typeface="微软雅黑" panose="020B0503020204020204" pitchFamily="34" charset="-122"/>
                  <a:ea typeface="微软雅黑" panose="020B0503020204020204" pitchFamily="34" charset="-122"/>
                </a:rPr>
                <a:t>方法四</a:t>
              </a:r>
            </a:p>
          </p:txBody>
        </p:sp>
      </p:grpSp>
      <p:grpSp>
        <p:nvGrpSpPr>
          <p:cNvPr id="75" name="组合 74"/>
          <p:cNvGrpSpPr>
            <a:grpSpLocks noChangeAspect="1"/>
          </p:cNvGrpSpPr>
          <p:nvPr/>
        </p:nvGrpSpPr>
        <p:grpSpPr>
          <a:xfrm>
            <a:off x="6751413" y="2907138"/>
            <a:ext cx="2015735" cy="1680389"/>
            <a:chOff x="1017666" y="2695004"/>
            <a:chExt cx="1241816" cy="1034848"/>
          </a:xfrm>
        </p:grpSpPr>
        <p:grpSp>
          <p:nvGrpSpPr>
            <p:cNvPr id="76" name="组合 75"/>
            <p:cNvGrpSpPr/>
            <p:nvPr/>
          </p:nvGrpSpPr>
          <p:grpSpPr>
            <a:xfrm>
              <a:off x="1017666" y="2695004"/>
              <a:ext cx="1241816" cy="1034848"/>
              <a:chOff x="1017666" y="1609725"/>
              <a:chExt cx="1241816" cy="1034848"/>
            </a:xfrm>
          </p:grpSpPr>
          <p:sp>
            <p:nvSpPr>
              <p:cNvPr id="78" name="六边形 77"/>
              <p:cNvSpPr>
                <a:spLocks noChangeAspect="1"/>
              </p:cNvSpPr>
              <p:nvPr/>
            </p:nvSpPr>
            <p:spPr>
              <a:xfrm>
                <a:off x="1017666" y="1609725"/>
                <a:ext cx="1241816" cy="1034848"/>
              </a:xfrm>
              <a:prstGeom prst="hexagon">
                <a:avLst/>
              </a:prstGeom>
              <a:solidFill>
                <a:schemeClr val="bg1"/>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9" name="六边形 78"/>
              <p:cNvSpPr>
                <a:spLocks noChangeAspect="1"/>
              </p:cNvSpPr>
              <p:nvPr/>
            </p:nvSpPr>
            <p:spPr>
              <a:xfrm>
                <a:off x="1120174" y="1695149"/>
                <a:ext cx="1036800" cy="864000"/>
              </a:xfrm>
              <a:prstGeom prst="hexagon">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77" name="TextBox 76"/>
            <p:cNvSpPr txBox="1"/>
            <p:nvPr/>
          </p:nvSpPr>
          <p:spPr>
            <a:xfrm>
              <a:off x="1304131" y="3058089"/>
              <a:ext cx="753697" cy="312742"/>
            </a:xfrm>
            <a:prstGeom prst="rect">
              <a:avLst/>
            </a:prstGeom>
            <a:noFill/>
          </p:spPr>
          <p:txBody>
            <a:bodyPr wrap="none" rtlCol="0">
              <a:spAutoFit/>
            </a:bodyPr>
            <a:lstStyle/>
            <a:p>
              <a:pPr algn="r"/>
              <a:r>
                <a:rPr lang="zh-CN" altLang="en-US" sz="2700" dirty="0">
                  <a:solidFill>
                    <a:schemeClr val="bg1"/>
                  </a:solidFill>
                  <a:latin typeface="微软雅黑" panose="020B0503020204020204" pitchFamily="34" charset="-122"/>
                  <a:ea typeface="微软雅黑" panose="020B0503020204020204" pitchFamily="34" charset="-122"/>
                </a:rPr>
                <a:t>方法三</a:t>
              </a:r>
            </a:p>
          </p:txBody>
        </p:sp>
      </p:grpSp>
      <p:sp>
        <p:nvSpPr>
          <p:cNvPr id="80" name="Rectangle 13" descr="FD1DDF730CE4456e89755B07FE1653D0# #Rectangle 13"/>
          <p:cNvSpPr>
            <a:spLocks noChangeArrowheads="1"/>
          </p:cNvSpPr>
          <p:nvPr/>
        </p:nvSpPr>
        <p:spPr bwMode="auto">
          <a:xfrm>
            <a:off x="910630" y="1313665"/>
            <a:ext cx="2276574" cy="45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210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2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Rectangle 13" descr="FD1DDF730CE4456e89755B07FE1653D0# #Rectangle 13"/>
          <p:cNvSpPr>
            <a:spLocks noChangeArrowheads="1"/>
          </p:cNvSpPr>
          <p:nvPr/>
        </p:nvSpPr>
        <p:spPr bwMode="auto">
          <a:xfrm>
            <a:off x="910631" y="1790223"/>
            <a:ext cx="1988581" cy="2062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2" name="Rectangle 13" descr="FD1DDF730CE4456e89755B07FE1653D0# #Rectangle 13"/>
          <p:cNvSpPr>
            <a:spLocks noChangeArrowheads="1"/>
          </p:cNvSpPr>
          <p:nvPr/>
        </p:nvSpPr>
        <p:spPr bwMode="auto">
          <a:xfrm>
            <a:off x="7374186" y="1313665"/>
            <a:ext cx="2276574" cy="45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210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2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Rectangle 13" descr="FD1DDF730CE4456e89755B07FE1653D0# #Rectangle 13"/>
          <p:cNvSpPr>
            <a:spLocks noChangeArrowheads="1"/>
          </p:cNvSpPr>
          <p:nvPr/>
        </p:nvSpPr>
        <p:spPr bwMode="auto">
          <a:xfrm>
            <a:off x="7374185" y="1790222"/>
            <a:ext cx="3839927" cy="984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4" name="Rectangle 13" descr="FD1DDF730CE4456e89755B07FE1653D0# #Rectangle 13"/>
          <p:cNvSpPr>
            <a:spLocks noChangeArrowheads="1"/>
          </p:cNvSpPr>
          <p:nvPr/>
        </p:nvSpPr>
        <p:spPr bwMode="auto">
          <a:xfrm>
            <a:off x="923839" y="4745474"/>
            <a:ext cx="2276574" cy="45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210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2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Rectangle 13" descr="FD1DDF730CE4456e89755B07FE1653D0# #Rectangle 13"/>
          <p:cNvSpPr>
            <a:spLocks noChangeArrowheads="1"/>
          </p:cNvSpPr>
          <p:nvPr/>
        </p:nvSpPr>
        <p:spPr bwMode="auto">
          <a:xfrm>
            <a:off x="923839" y="5222031"/>
            <a:ext cx="3762398" cy="984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6" name="Rectangle 13" descr="FD1DDF730CE4456e89755B07FE1653D0# #Rectangle 13"/>
          <p:cNvSpPr>
            <a:spLocks noChangeArrowheads="1"/>
          </p:cNvSpPr>
          <p:nvPr/>
        </p:nvSpPr>
        <p:spPr bwMode="auto">
          <a:xfrm>
            <a:off x="9006155" y="4019429"/>
            <a:ext cx="2276574" cy="45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210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2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7" name="Rectangle 13" descr="FD1DDF730CE4456e89755B07FE1653D0# #Rectangle 13"/>
          <p:cNvSpPr>
            <a:spLocks noChangeArrowheads="1"/>
          </p:cNvSpPr>
          <p:nvPr/>
        </p:nvSpPr>
        <p:spPr bwMode="auto">
          <a:xfrm>
            <a:off x="9006154" y="4495987"/>
            <a:ext cx="2303956" cy="163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88" name="组合 87"/>
          <p:cNvGrpSpPr/>
          <p:nvPr/>
        </p:nvGrpSpPr>
        <p:grpSpPr>
          <a:xfrm>
            <a:off x="1038306" y="1765175"/>
            <a:ext cx="3253808" cy="1141963"/>
            <a:chOff x="611560" y="1470144"/>
            <a:chExt cx="2440674" cy="856274"/>
          </a:xfrm>
        </p:grpSpPr>
        <p:cxnSp>
          <p:nvCxnSpPr>
            <p:cNvPr id="89" name="直接连接符 88"/>
            <p:cNvCxnSpPr/>
            <p:nvPr/>
          </p:nvCxnSpPr>
          <p:spPr>
            <a:xfrm>
              <a:off x="611560" y="1470144"/>
              <a:ext cx="1872208"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2483768" y="1470144"/>
              <a:ext cx="568466" cy="856274"/>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91" name="组合 90"/>
          <p:cNvGrpSpPr/>
          <p:nvPr/>
        </p:nvGrpSpPr>
        <p:grpSpPr>
          <a:xfrm flipH="1">
            <a:off x="6798196" y="1765175"/>
            <a:ext cx="4415916" cy="604852"/>
            <a:chOff x="-380931" y="1470144"/>
            <a:chExt cx="3312368" cy="453534"/>
          </a:xfrm>
        </p:grpSpPr>
        <p:cxnSp>
          <p:nvCxnSpPr>
            <p:cNvPr id="92" name="直接连接符 91"/>
            <p:cNvCxnSpPr/>
            <p:nvPr/>
          </p:nvCxnSpPr>
          <p:spPr>
            <a:xfrm>
              <a:off x="-380931" y="1470144"/>
              <a:ext cx="2864699"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2483767" y="1470144"/>
              <a:ext cx="447670" cy="453534"/>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94" name="直接连接符 93"/>
          <p:cNvCxnSpPr/>
          <p:nvPr/>
        </p:nvCxnSpPr>
        <p:spPr>
          <a:xfrm>
            <a:off x="1038306" y="5191855"/>
            <a:ext cx="4223919"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a:off x="8414424" y="4470939"/>
            <a:ext cx="2842909"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4673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500" fill="hold"/>
                                        <p:tgtEl>
                                          <p:spTgt spid="65"/>
                                        </p:tgtEl>
                                        <p:attrNameLst>
                                          <p:attrName>ppt_x</p:attrName>
                                        </p:attrNameLst>
                                      </p:cBhvr>
                                      <p:tavLst>
                                        <p:tav tm="0">
                                          <p:val>
                                            <p:strVal val="0-#ppt_w/2"/>
                                          </p:val>
                                        </p:tav>
                                        <p:tav tm="100000">
                                          <p:val>
                                            <p:strVal val="#ppt_x"/>
                                          </p:val>
                                        </p:tav>
                                      </p:tavLst>
                                    </p:anim>
                                    <p:anim calcmode="lin" valueType="num">
                                      <p:cBhvr additive="base">
                                        <p:cTn id="12" dur="500" fill="hold"/>
                                        <p:tgtEl>
                                          <p:spTgt spid="65"/>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fill="hold"/>
                                        <p:tgtEl>
                                          <p:spTgt spid="70"/>
                                        </p:tgtEl>
                                        <p:attrNameLst>
                                          <p:attrName>ppt_x</p:attrName>
                                        </p:attrNameLst>
                                      </p:cBhvr>
                                      <p:tavLst>
                                        <p:tav tm="0">
                                          <p:val>
                                            <p:strVal val="#ppt_x"/>
                                          </p:val>
                                        </p:tav>
                                        <p:tav tm="100000">
                                          <p:val>
                                            <p:strVal val="#ppt_x"/>
                                          </p:val>
                                        </p:tav>
                                      </p:tavLst>
                                    </p:anim>
                                    <p:anim calcmode="lin" valueType="num">
                                      <p:cBhvr additive="base">
                                        <p:cTn id="16" dur="500" fill="hold"/>
                                        <p:tgtEl>
                                          <p:spTgt spid="70"/>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anim calcmode="lin" valueType="num">
                                      <p:cBhvr additive="base">
                                        <p:cTn id="19" dur="500" fill="hold"/>
                                        <p:tgtEl>
                                          <p:spTgt spid="75"/>
                                        </p:tgtEl>
                                        <p:attrNameLst>
                                          <p:attrName>ppt_x</p:attrName>
                                        </p:attrNameLst>
                                      </p:cBhvr>
                                      <p:tavLst>
                                        <p:tav tm="0">
                                          <p:val>
                                            <p:strVal val="1+#ppt_w/2"/>
                                          </p:val>
                                        </p:tav>
                                        <p:tav tm="100000">
                                          <p:val>
                                            <p:strVal val="#ppt_x"/>
                                          </p:val>
                                        </p:tav>
                                      </p:tavLst>
                                    </p:anim>
                                    <p:anim calcmode="lin" valueType="num">
                                      <p:cBhvr additive="base">
                                        <p:cTn id="20" dur="500" fill="hold"/>
                                        <p:tgtEl>
                                          <p:spTgt spid="7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2" fill="hold" nodeType="afterEffect">
                                  <p:stCondLst>
                                    <p:cond delay="0"/>
                                  </p:stCondLst>
                                  <p:childTnLst>
                                    <p:set>
                                      <p:cBhvr>
                                        <p:cTn id="23" dur="1" fill="hold">
                                          <p:stCondLst>
                                            <p:cond delay="0"/>
                                          </p:stCondLst>
                                        </p:cTn>
                                        <p:tgtEl>
                                          <p:spTgt spid="88"/>
                                        </p:tgtEl>
                                        <p:attrNameLst>
                                          <p:attrName>style.visibility</p:attrName>
                                        </p:attrNameLst>
                                      </p:cBhvr>
                                      <p:to>
                                        <p:strVal val="visible"/>
                                      </p:to>
                                    </p:set>
                                    <p:animEffect transition="in" filter="wipe(right)">
                                      <p:cBhvr>
                                        <p:cTn id="24" dur="1000"/>
                                        <p:tgtEl>
                                          <p:spTgt spid="88"/>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1000"/>
                                        <p:tgtEl>
                                          <p:spTgt spid="81"/>
                                        </p:tgtEl>
                                      </p:cBhvr>
                                    </p:animEffect>
                                    <p:anim calcmode="lin" valueType="num">
                                      <p:cBhvr>
                                        <p:cTn id="28" dur="1000" fill="hold"/>
                                        <p:tgtEl>
                                          <p:spTgt spid="81"/>
                                        </p:tgtEl>
                                        <p:attrNameLst>
                                          <p:attrName>ppt_x</p:attrName>
                                        </p:attrNameLst>
                                      </p:cBhvr>
                                      <p:tavLst>
                                        <p:tav tm="0">
                                          <p:val>
                                            <p:strVal val="#ppt_x"/>
                                          </p:val>
                                        </p:tav>
                                        <p:tav tm="100000">
                                          <p:val>
                                            <p:strVal val="#ppt_x"/>
                                          </p:val>
                                        </p:tav>
                                      </p:tavLst>
                                    </p:anim>
                                    <p:anim calcmode="lin" valueType="num">
                                      <p:cBhvr>
                                        <p:cTn id="29" dur="1000" fill="hold"/>
                                        <p:tgtEl>
                                          <p:spTgt spid="81"/>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fade">
                                      <p:cBhvr>
                                        <p:cTn id="32" dur="1000"/>
                                        <p:tgtEl>
                                          <p:spTgt spid="80"/>
                                        </p:tgtEl>
                                      </p:cBhvr>
                                    </p:animEffect>
                                    <p:anim calcmode="lin" valueType="num">
                                      <p:cBhvr>
                                        <p:cTn id="33" dur="1000" fill="hold"/>
                                        <p:tgtEl>
                                          <p:spTgt spid="80"/>
                                        </p:tgtEl>
                                        <p:attrNameLst>
                                          <p:attrName>ppt_x</p:attrName>
                                        </p:attrNameLst>
                                      </p:cBhvr>
                                      <p:tavLst>
                                        <p:tav tm="0">
                                          <p:val>
                                            <p:strVal val="#ppt_x"/>
                                          </p:val>
                                        </p:tav>
                                        <p:tav tm="100000">
                                          <p:val>
                                            <p:strVal val="#ppt_x"/>
                                          </p:val>
                                        </p:tav>
                                      </p:tavLst>
                                    </p:anim>
                                    <p:anim calcmode="lin" valueType="num">
                                      <p:cBhvr>
                                        <p:cTn id="34" dur="1000" fill="hold"/>
                                        <p:tgtEl>
                                          <p:spTgt spid="80"/>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91"/>
                                        </p:tgtEl>
                                        <p:attrNameLst>
                                          <p:attrName>style.visibility</p:attrName>
                                        </p:attrNameLst>
                                      </p:cBhvr>
                                      <p:to>
                                        <p:strVal val="visible"/>
                                      </p:to>
                                    </p:set>
                                    <p:animEffect transition="in" filter="wipe(down)">
                                      <p:cBhvr>
                                        <p:cTn id="38" dur="1000"/>
                                        <p:tgtEl>
                                          <p:spTgt spid="91"/>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fade">
                                      <p:cBhvr>
                                        <p:cTn id="41" dur="1000"/>
                                        <p:tgtEl>
                                          <p:spTgt spid="83"/>
                                        </p:tgtEl>
                                      </p:cBhvr>
                                    </p:animEffect>
                                    <p:anim calcmode="lin" valueType="num">
                                      <p:cBhvr>
                                        <p:cTn id="42" dur="1000" fill="hold"/>
                                        <p:tgtEl>
                                          <p:spTgt spid="83"/>
                                        </p:tgtEl>
                                        <p:attrNameLst>
                                          <p:attrName>ppt_x</p:attrName>
                                        </p:attrNameLst>
                                      </p:cBhvr>
                                      <p:tavLst>
                                        <p:tav tm="0">
                                          <p:val>
                                            <p:strVal val="#ppt_x"/>
                                          </p:val>
                                        </p:tav>
                                        <p:tav tm="100000">
                                          <p:val>
                                            <p:strVal val="#ppt_x"/>
                                          </p:val>
                                        </p:tav>
                                      </p:tavLst>
                                    </p:anim>
                                    <p:anim calcmode="lin" valueType="num">
                                      <p:cBhvr>
                                        <p:cTn id="43" dur="1000" fill="hold"/>
                                        <p:tgtEl>
                                          <p:spTgt spid="83"/>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82"/>
                                        </p:tgtEl>
                                        <p:attrNameLst>
                                          <p:attrName>style.visibility</p:attrName>
                                        </p:attrNameLst>
                                      </p:cBhvr>
                                      <p:to>
                                        <p:strVal val="visible"/>
                                      </p:to>
                                    </p:set>
                                    <p:animEffect transition="in" filter="fade">
                                      <p:cBhvr>
                                        <p:cTn id="46" dur="1000"/>
                                        <p:tgtEl>
                                          <p:spTgt spid="82"/>
                                        </p:tgtEl>
                                      </p:cBhvr>
                                    </p:animEffect>
                                    <p:anim calcmode="lin" valueType="num">
                                      <p:cBhvr>
                                        <p:cTn id="47" dur="1000" fill="hold"/>
                                        <p:tgtEl>
                                          <p:spTgt spid="82"/>
                                        </p:tgtEl>
                                        <p:attrNameLst>
                                          <p:attrName>ppt_x</p:attrName>
                                        </p:attrNameLst>
                                      </p:cBhvr>
                                      <p:tavLst>
                                        <p:tav tm="0">
                                          <p:val>
                                            <p:strVal val="#ppt_x"/>
                                          </p:val>
                                        </p:tav>
                                        <p:tav tm="100000">
                                          <p:val>
                                            <p:strVal val="#ppt_x"/>
                                          </p:val>
                                        </p:tav>
                                      </p:tavLst>
                                    </p:anim>
                                    <p:anim calcmode="lin" valueType="num">
                                      <p:cBhvr>
                                        <p:cTn id="48" dur="1000" fill="hold"/>
                                        <p:tgtEl>
                                          <p:spTgt spid="82"/>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22" presetClass="entr" presetSubtype="2" fill="hold" nodeType="afterEffect">
                                  <p:stCondLst>
                                    <p:cond delay="0"/>
                                  </p:stCondLst>
                                  <p:childTnLst>
                                    <p:set>
                                      <p:cBhvr>
                                        <p:cTn id="51" dur="1" fill="hold">
                                          <p:stCondLst>
                                            <p:cond delay="0"/>
                                          </p:stCondLst>
                                        </p:cTn>
                                        <p:tgtEl>
                                          <p:spTgt spid="94"/>
                                        </p:tgtEl>
                                        <p:attrNameLst>
                                          <p:attrName>style.visibility</p:attrName>
                                        </p:attrNameLst>
                                      </p:cBhvr>
                                      <p:to>
                                        <p:strVal val="visible"/>
                                      </p:to>
                                    </p:set>
                                    <p:animEffect transition="in" filter="wipe(right)">
                                      <p:cBhvr>
                                        <p:cTn id="52" dur="1000"/>
                                        <p:tgtEl>
                                          <p:spTgt spid="94"/>
                                        </p:tgtEl>
                                      </p:cBhvr>
                                    </p:animEffect>
                                  </p:childTnLst>
                                </p:cTn>
                              </p:par>
                              <p:par>
                                <p:cTn id="53" presetID="47" presetClass="entr" presetSubtype="0" fill="hold" grpId="0" nodeType="withEffect">
                                  <p:stCondLst>
                                    <p:cond delay="0"/>
                                  </p:stCondLst>
                                  <p:childTnLst>
                                    <p:set>
                                      <p:cBhvr>
                                        <p:cTn id="54" dur="1" fill="hold">
                                          <p:stCondLst>
                                            <p:cond delay="0"/>
                                          </p:stCondLst>
                                        </p:cTn>
                                        <p:tgtEl>
                                          <p:spTgt spid="84"/>
                                        </p:tgtEl>
                                        <p:attrNameLst>
                                          <p:attrName>style.visibility</p:attrName>
                                        </p:attrNameLst>
                                      </p:cBhvr>
                                      <p:to>
                                        <p:strVal val="visible"/>
                                      </p:to>
                                    </p:set>
                                    <p:animEffect transition="in" filter="fade">
                                      <p:cBhvr>
                                        <p:cTn id="55" dur="1000"/>
                                        <p:tgtEl>
                                          <p:spTgt spid="84"/>
                                        </p:tgtEl>
                                      </p:cBhvr>
                                    </p:animEffect>
                                    <p:anim calcmode="lin" valueType="num">
                                      <p:cBhvr>
                                        <p:cTn id="56" dur="1000" fill="hold"/>
                                        <p:tgtEl>
                                          <p:spTgt spid="84"/>
                                        </p:tgtEl>
                                        <p:attrNameLst>
                                          <p:attrName>ppt_x</p:attrName>
                                        </p:attrNameLst>
                                      </p:cBhvr>
                                      <p:tavLst>
                                        <p:tav tm="0">
                                          <p:val>
                                            <p:strVal val="#ppt_x"/>
                                          </p:val>
                                        </p:tav>
                                        <p:tav tm="100000">
                                          <p:val>
                                            <p:strVal val="#ppt_x"/>
                                          </p:val>
                                        </p:tav>
                                      </p:tavLst>
                                    </p:anim>
                                    <p:anim calcmode="lin" valueType="num">
                                      <p:cBhvr>
                                        <p:cTn id="57" dur="1000" fill="hold"/>
                                        <p:tgtEl>
                                          <p:spTgt spid="8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85"/>
                                        </p:tgtEl>
                                        <p:attrNameLst>
                                          <p:attrName>style.visibility</p:attrName>
                                        </p:attrNameLst>
                                      </p:cBhvr>
                                      <p:to>
                                        <p:strVal val="visible"/>
                                      </p:to>
                                    </p:set>
                                    <p:animEffect transition="in" filter="fade">
                                      <p:cBhvr>
                                        <p:cTn id="60" dur="1000"/>
                                        <p:tgtEl>
                                          <p:spTgt spid="85"/>
                                        </p:tgtEl>
                                      </p:cBhvr>
                                    </p:animEffect>
                                    <p:anim calcmode="lin" valueType="num">
                                      <p:cBhvr>
                                        <p:cTn id="61" dur="1000" fill="hold"/>
                                        <p:tgtEl>
                                          <p:spTgt spid="85"/>
                                        </p:tgtEl>
                                        <p:attrNameLst>
                                          <p:attrName>ppt_x</p:attrName>
                                        </p:attrNameLst>
                                      </p:cBhvr>
                                      <p:tavLst>
                                        <p:tav tm="0">
                                          <p:val>
                                            <p:strVal val="#ppt_x"/>
                                          </p:val>
                                        </p:tav>
                                        <p:tav tm="100000">
                                          <p:val>
                                            <p:strVal val="#ppt_x"/>
                                          </p:val>
                                        </p:tav>
                                      </p:tavLst>
                                    </p:anim>
                                    <p:anim calcmode="lin" valueType="num">
                                      <p:cBhvr>
                                        <p:cTn id="62" dur="1000" fill="hold"/>
                                        <p:tgtEl>
                                          <p:spTgt spid="85"/>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22" presetClass="entr" presetSubtype="8" fill="hold" nodeType="afterEffect">
                                  <p:stCondLst>
                                    <p:cond delay="0"/>
                                  </p:stCondLst>
                                  <p:childTnLst>
                                    <p:set>
                                      <p:cBhvr>
                                        <p:cTn id="65" dur="1" fill="hold">
                                          <p:stCondLst>
                                            <p:cond delay="0"/>
                                          </p:stCondLst>
                                        </p:cTn>
                                        <p:tgtEl>
                                          <p:spTgt spid="95"/>
                                        </p:tgtEl>
                                        <p:attrNameLst>
                                          <p:attrName>style.visibility</p:attrName>
                                        </p:attrNameLst>
                                      </p:cBhvr>
                                      <p:to>
                                        <p:strVal val="visible"/>
                                      </p:to>
                                    </p:set>
                                    <p:animEffect transition="in" filter="wipe(left)">
                                      <p:cBhvr>
                                        <p:cTn id="66" dur="1000"/>
                                        <p:tgtEl>
                                          <p:spTgt spid="95"/>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87"/>
                                        </p:tgtEl>
                                        <p:attrNameLst>
                                          <p:attrName>style.visibility</p:attrName>
                                        </p:attrNameLst>
                                      </p:cBhvr>
                                      <p:to>
                                        <p:strVal val="visible"/>
                                      </p:to>
                                    </p:set>
                                    <p:animEffect transition="in" filter="fade">
                                      <p:cBhvr>
                                        <p:cTn id="69" dur="1000"/>
                                        <p:tgtEl>
                                          <p:spTgt spid="87"/>
                                        </p:tgtEl>
                                      </p:cBhvr>
                                    </p:animEffect>
                                    <p:anim calcmode="lin" valueType="num">
                                      <p:cBhvr>
                                        <p:cTn id="70" dur="1000" fill="hold"/>
                                        <p:tgtEl>
                                          <p:spTgt spid="87"/>
                                        </p:tgtEl>
                                        <p:attrNameLst>
                                          <p:attrName>ppt_x</p:attrName>
                                        </p:attrNameLst>
                                      </p:cBhvr>
                                      <p:tavLst>
                                        <p:tav tm="0">
                                          <p:val>
                                            <p:strVal val="#ppt_x"/>
                                          </p:val>
                                        </p:tav>
                                        <p:tav tm="100000">
                                          <p:val>
                                            <p:strVal val="#ppt_x"/>
                                          </p:val>
                                        </p:tav>
                                      </p:tavLst>
                                    </p:anim>
                                    <p:anim calcmode="lin" valueType="num">
                                      <p:cBhvr>
                                        <p:cTn id="71" dur="1000" fill="hold"/>
                                        <p:tgtEl>
                                          <p:spTgt spid="87"/>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86"/>
                                        </p:tgtEl>
                                        <p:attrNameLst>
                                          <p:attrName>style.visibility</p:attrName>
                                        </p:attrNameLst>
                                      </p:cBhvr>
                                      <p:to>
                                        <p:strVal val="visible"/>
                                      </p:to>
                                    </p:set>
                                    <p:animEffect transition="in" filter="fade">
                                      <p:cBhvr>
                                        <p:cTn id="74" dur="1000"/>
                                        <p:tgtEl>
                                          <p:spTgt spid="86"/>
                                        </p:tgtEl>
                                      </p:cBhvr>
                                    </p:animEffect>
                                    <p:anim calcmode="lin" valueType="num">
                                      <p:cBhvr>
                                        <p:cTn id="75" dur="1000" fill="hold"/>
                                        <p:tgtEl>
                                          <p:spTgt spid="86"/>
                                        </p:tgtEl>
                                        <p:attrNameLst>
                                          <p:attrName>ppt_x</p:attrName>
                                        </p:attrNameLst>
                                      </p:cBhvr>
                                      <p:tavLst>
                                        <p:tav tm="0">
                                          <p:val>
                                            <p:strVal val="#ppt_x"/>
                                          </p:val>
                                        </p:tav>
                                        <p:tav tm="100000">
                                          <p:val>
                                            <p:strVal val="#ppt_x"/>
                                          </p:val>
                                        </p:tav>
                                      </p:tavLst>
                                    </p:anim>
                                    <p:anim calcmode="lin" valueType="num">
                                      <p:cBhvr>
                                        <p:cTn id="76"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82" grpId="0"/>
      <p:bldP spid="83" grpId="0"/>
      <p:bldP spid="84" grpId="0"/>
      <p:bldP spid="85" grpId="0"/>
      <p:bldP spid="86" grpId="0"/>
      <p:bldP spid="8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66"/>
          <p:cNvGrpSpPr>
            <a:grpSpLocks/>
          </p:cNvGrpSpPr>
          <p:nvPr/>
        </p:nvGrpSpPr>
        <p:grpSpPr bwMode="auto">
          <a:xfrm>
            <a:off x="550949" y="1125538"/>
            <a:ext cx="5941115" cy="4995431"/>
            <a:chOff x="720" y="839"/>
            <a:chExt cx="3740" cy="3146"/>
          </a:xfrm>
          <a:solidFill>
            <a:srgbClr val="E8E8E6"/>
          </a:solidFill>
        </p:grpSpPr>
        <p:sp>
          <p:nvSpPr>
            <p:cNvPr id="47"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414455"/>
              </a:solidFill>
              <a:prstDash val="solid"/>
              <a:round/>
              <a:headEnd/>
              <a:tailEnd/>
            </a:ln>
          </p:spPr>
          <p:txBody>
            <a:bodyPr/>
            <a:lstStyle/>
            <a:p>
              <a:endParaRPr lang="zh-CN" altLang="en-US"/>
            </a:p>
          </p:txBody>
        </p:sp>
        <p:sp>
          <p:nvSpPr>
            <p:cNvPr id="48"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414455"/>
              </a:solidFill>
              <a:prstDash val="solid"/>
              <a:round/>
              <a:headEnd/>
              <a:tailEnd/>
            </a:ln>
          </p:spPr>
          <p:txBody>
            <a:bodyPr/>
            <a:lstStyle/>
            <a:p>
              <a:endParaRPr lang="zh-CN" altLang="en-US"/>
            </a:p>
          </p:txBody>
        </p:sp>
        <p:sp>
          <p:nvSpPr>
            <p:cNvPr id="49"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414455"/>
              </a:solidFill>
              <a:prstDash val="solid"/>
              <a:round/>
              <a:headEnd/>
              <a:tailEnd/>
            </a:ln>
          </p:spPr>
          <p:txBody>
            <a:bodyPr/>
            <a:lstStyle/>
            <a:p>
              <a:endParaRPr lang="zh-CN" altLang="en-US"/>
            </a:p>
          </p:txBody>
        </p:sp>
        <p:sp>
          <p:nvSpPr>
            <p:cNvPr id="50"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414455"/>
              </a:solidFill>
              <a:prstDash val="solid"/>
              <a:round/>
              <a:headEnd/>
              <a:tailEnd/>
            </a:ln>
          </p:spPr>
          <p:txBody>
            <a:bodyPr/>
            <a:lstStyle/>
            <a:p>
              <a:endParaRPr lang="zh-CN" altLang="en-US"/>
            </a:p>
          </p:txBody>
        </p:sp>
        <p:sp>
          <p:nvSpPr>
            <p:cNvPr id="51"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414455"/>
              </a:solidFill>
              <a:prstDash val="solid"/>
              <a:round/>
              <a:headEnd/>
              <a:tailEnd/>
            </a:ln>
          </p:spPr>
          <p:txBody>
            <a:bodyPr/>
            <a:lstStyle/>
            <a:p>
              <a:endParaRPr lang="zh-CN" altLang="en-US"/>
            </a:p>
          </p:txBody>
        </p:sp>
        <p:sp>
          <p:nvSpPr>
            <p:cNvPr id="5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414455"/>
              </a:solidFill>
              <a:prstDash val="solid"/>
              <a:round/>
              <a:headEnd/>
              <a:tailEnd/>
            </a:ln>
          </p:spPr>
          <p:txBody>
            <a:bodyPr/>
            <a:lstStyle/>
            <a:p>
              <a:endParaRPr lang="zh-CN" altLang="en-US"/>
            </a:p>
          </p:txBody>
        </p:sp>
        <p:sp>
          <p:nvSpPr>
            <p:cNvPr id="5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414455"/>
              </a:solidFill>
              <a:prstDash val="solid"/>
              <a:round/>
              <a:headEnd/>
              <a:tailEnd/>
            </a:ln>
          </p:spPr>
          <p:txBody>
            <a:bodyPr/>
            <a:lstStyle/>
            <a:p>
              <a:endParaRPr lang="zh-CN" altLang="en-US"/>
            </a:p>
          </p:txBody>
        </p:sp>
        <p:sp>
          <p:nvSpPr>
            <p:cNvPr id="5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414455"/>
              </a:solidFill>
              <a:prstDash val="solid"/>
              <a:round/>
              <a:headEnd/>
              <a:tailEnd/>
            </a:ln>
          </p:spPr>
          <p:txBody>
            <a:bodyPr/>
            <a:lstStyle/>
            <a:p>
              <a:endParaRPr lang="zh-CN" altLang="en-US"/>
            </a:p>
          </p:txBody>
        </p:sp>
        <p:sp>
          <p:nvSpPr>
            <p:cNvPr id="5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414455"/>
              </a:solidFill>
              <a:prstDash val="solid"/>
              <a:round/>
              <a:headEnd/>
              <a:tailEnd/>
            </a:ln>
          </p:spPr>
          <p:txBody>
            <a:bodyPr/>
            <a:lstStyle/>
            <a:p>
              <a:endParaRPr lang="zh-CN" altLang="en-US"/>
            </a:p>
          </p:txBody>
        </p:sp>
        <p:sp>
          <p:nvSpPr>
            <p:cNvPr id="5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414455"/>
              </a:solidFill>
              <a:prstDash val="solid"/>
              <a:round/>
              <a:headEnd/>
              <a:tailEnd/>
            </a:ln>
          </p:spPr>
          <p:txBody>
            <a:bodyPr/>
            <a:lstStyle/>
            <a:p>
              <a:endParaRPr lang="zh-CN" altLang="en-US"/>
            </a:p>
          </p:txBody>
        </p:sp>
        <p:sp>
          <p:nvSpPr>
            <p:cNvPr id="5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414455"/>
              </a:solidFill>
              <a:prstDash val="solid"/>
              <a:round/>
              <a:headEnd/>
              <a:tailEnd/>
            </a:ln>
          </p:spPr>
          <p:txBody>
            <a:bodyPr/>
            <a:lstStyle/>
            <a:p>
              <a:endParaRPr lang="zh-CN" altLang="en-US"/>
            </a:p>
          </p:txBody>
        </p:sp>
        <p:sp>
          <p:nvSpPr>
            <p:cNvPr id="5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414455"/>
              </a:solidFill>
              <a:prstDash val="solid"/>
              <a:round/>
              <a:headEnd/>
              <a:tailEnd/>
            </a:ln>
          </p:spPr>
          <p:txBody>
            <a:bodyPr/>
            <a:lstStyle/>
            <a:p>
              <a:endParaRPr lang="zh-CN" altLang="en-US"/>
            </a:p>
          </p:txBody>
        </p:sp>
        <p:sp>
          <p:nvSpPr>
            <p:cNvPr id="5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414455"/>
              </a:solidFill>
              <a:prstDash val="solid"/>
              <a:round/>
              <a:headEnd/>
              <a:tailEnd/>
            </a:ln>
          </p:spPr>
          <p:txBody>
            <a:bodyPr/>
            <a:lstStyle/>
            <a:p>
              <a:endParaRPr lang="zh-CN" altLang="en-US"/>
            </a:p>
          </p:txBody>
        </p:sp>
        <p:sp>
          <p:nvSpPr>
            <p:cNvPr id="6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414455"/>
              </a:solidFill>
              <a:prstDash val="solid"/>
              <a:round/>
              <a:headEnd/>
              <a:tailEnd/>
            </a:ln>
          </p:spPr>
          <p:txBody>
            <a:bodyPr/>
            <a:lstStyle/>
            <a:p>
              <a:endParaRPr lang="zh-CN" altLang="en-US"/>
            </a:p>
          </p:txBody>
        </p:sp>
        <p:sp>
          <p:nvSpPr>
            <p:cNvPr id="6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414455"/>
              </a:solidFill>
              <a:prstDash val="solid"/>
              <a:round/>
              <a:headEnd/>
              <a:tailEnd/>
            </a:ln>
          </p:spPr>
          <p:txBody>
            <a:bodyPr/>
            <a:lstStyle/>
            <a:p>
              <a:endParaRPr lang="zh-CN" altLang="en-US"/>
            </a:p>
          </p:txBody>
        </p:sp>
        <p:sp>
          <p:nvSpPr>
            <p:cNvPr id="6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414455"/>
              </a:solidFill>
              <a:prstDash val="solid"/>
              <a:round/>
              <a:headEnd/>
              <a:tailEnd/>
            </a:ln>
          </p:spPr>
          <p:txBody>
            <a:bodyPr/>
            <a:lstStyle/>
            <a:p>
              <a:endParaRPr lang="zh-CN" altLang="en-US"/>
            </a:p>
          </p:txBody>
        </p:sp>
        <p:sp>
          <p:nvSpPr>
            <p:cNvPr id="6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414455"/>
              </a:solidFill>
              <a:prstDash val="solid"/>
              <a:round/>
              <a:headEnd/>
              <a:tailEnd/>
            </a:ln>
          </p:spPr>
          <p:txBody>
            <a:bodyPr/>
            <a:lstStyle/>
            <a:p>
              <a:endParaRPr lang="zh-CN" altLang="en-US"/>
            </a:p>
          </p:txBody>
        </p:sp>
        <p:sp>
          <p:nvSpPr>
            <p:cNvPr id="6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414455"/>
              </a:solidFill>
              <a:prstDash val="solid"/>
              <a:round/>
              <a:headEnd/>
              <a:tailEnd/>
            </a:ln>
          </p:spPr>
          <p:txBody>
            <a:bodyPr/>
            <a:lstStyle/>
            <a:p>
              <a:endParaRPr lang="zh-CN" altLang="en-US"/>
            </a:p>
          </p:txBody>
        </p:sp>
        <p:sp>
          <p:nvSpPr>
            <p:cNvPr id="6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414455"/>
              </a:solidFill>
              <a:prstDash val="solid"/>
              <a:round/>
              <a:headEnd/>
              <a:tailEnd/>
            </a:ln>
          </p:spPr>
          <p:txBody>
            <a:bodyPr/>
            <a:lstStyle/>
            <a:p>
              <a:endParaRPr lang="zh-CN" altLang="en-US"/>
            </a:p>
          </p:txBody>
        </p:sp>
        <p:sp>
          <p:nvSpPr>
            <p:cNvPr id="6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414455"/>
              </a:solidFill>
              <a:prstDash val="solid"/>
              <a:round/>
              <a:headEnd/>
              <a:tailEnd/>
            </a:ln>
          </p:spPr>
          <p:txBody>
            <a:bodyPr/>
            <a:lstStyle/>
            <a:p>
              <a:endParaRPr lang="zh-CN" altLang="en-US"/>
            </a:p>
          </p:txBody>
        </p:sp>
        <p:sp>
          <p:nvSpPr>
            <p:cNvPr id="6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414455"/>
              </a:solidFill>
              <a:prstDash val="solid"/>
              <a:round/>
              <a:headEnd/>
              <a:tailEnd/>
            </a:ln>
          </p:spPr>
          <p:txBody>
            <a:bodyPr/>
            <a:lstStyle/>
            <a:p>
              <a:endParaRPr lang="zh-CN" altLang="en-US"/>
            </a:p>
          </p:txBody>
        </p:sp>
        <p:sp>
          <p:nvSpPr>
            <p:cNvPr id="6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414455"/>
              </a:solidFill>
              <a:prstDash val="solid"/>
              <a:round/>
              <a:headEnd/>
              <a:tailEnd/>
            </a:ln>
          </p:spPr>
          <p:txBody>
            <a:bodyPr/>
            <a:lstStyle/>
            <a:p>
              <a:endParaRPr lang="zh-CN" altLang="en-US"/>
            </a:p>
          </p:txBody>
        </p:sp>
        <p:sp>
          <p:nvSpPr>
            <p:cNvPr id="6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414455"/>
              </a:solidFill>
              <a:prstDash val="solid"/>
              <a:round/>
              <a:headEnd/>
              <a:tailEnd/>
            </a:ln>
          </p:spPr>
          <p:txBody>
            <a:bodyPr/>
            <a:lstStyle/>
            <a:p>
              <a:endParaRPr lang="zh-CN" altLang="en-US"/>
            </a:p>
          </p:txBody>
        </p:sp>
        <p:sp>
          <p:nvSpPr>
            <p:cNvPr id="7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414455"/>
              </a:solidFill>
              <a:prstDash val="solid"/>
              <a:round/>
              <a:headEnd/>
              <a:tailEnd/>
            </a:ln>
          </p:spPr>
          <p:txBody>
            <a:bodyPr/>
            <a:lstStyle/>
            <a:p>
              <a:endParaRPr lang="zh-CN" altLang="en-US"/>
            </a:p>
          </p:txBody>
        </p:sp>
        <p:sp>
          <p:nvSpPr>
            <p:cNvPr id="7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414455"/>
              </a:solidFill>
              <a:prstDash val="solid"/>
              <a:round/>
              <a:headEnd/>
              <a:tailEnd/>
            </a:ln>
          </p:spPr>
          <p:txBody>
            <a:bodyPr/>
            <a:lstStyle/>
            <a:p>
              <a:endParaRPr lang="zh-CN" altLang="en-US"/>
            </a:p>
          </p:txBody>
        </p:sp>
        <p:sp>
          <p:nvSpPr>
            <p:cNvPr id="7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414455"/>
              </a:solidFill>
              <a:prstDash val="solid"/>
              <a:round/>
              <a:headEnd/>
              <a:tailEnd/>
            </a:ln>
          </p:spPr>
          <p:txBody>
            <a:bodyPr/>
            <a:lstStyle/>
            <a:p>
              <a:endParaRPr lang="zh-CN" altLang="en-US"/>
            </a:p>
          </p:txBody>
        </p:sp>
        <p:sp>
          <p:nvSpPr>
            <p:cNvPr id="7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414455"/>
              </a:solidFill>
              <a:prstDash val="solid"/>
              <a:round/>
              <a:headEnd/>
              <a:tailEnd/>
            </a:ln>
          </p:spPr>
          <p:txBody>
            <a:bodyPr/>
            <a:lstStyle/>
            <a:p>
              <a:endParaRPr lang="zh-CN" altLang="en-US"/>
            </a:p>
          </p:txBody>
        </p:sp>
        <p:sp>
          <p:nvSpPr>
            <p:cNvPr id="7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414455"/>
              </a:solidFill>
              <a:prstDash val="solid"/>
              <a:round/>
              <a:headEnd/>
              <a:tailEnd/>
            </a:ln>
          </p:spPr>
          <p:txBody>
            <a:bodyPr/>
            <a:lstStyle/>
            <a:p>
              <a:endParaRPr lang="zh-CN" altLang="en-US"/>
            </a:p>
          </p:txBody>
        </p:sp>
        <p:sp>
          <p:nvSpPr>
            <p:cNvPr id="7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414455"/>
              </a:solidFill>
              <a:prstDash val="solid"/>
              <a:round/>
              <a:headEnd/>
              <a:tailEnd/>
            </a:ln>
          </p:spPr>
          <p:txBody>
            <a:bodyPr/>
            <a:lstStyle/>
            <a:p>
              <a:endParaRPr lang="zh-CN" altLang="en-US"/>
            </a:p>
          </p:txBody>
        </p:sp>
        <p:sp>
          <p:nvSpPr>
            <p:cNvPr id="7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414455"/>
              </a:solidFill>
              <a:prstDash val="solid"/>
              <a:round/>
              <a:headEnd/>
              <a:tailEnd/>
            </a:ln>
          </p:spPr>
          <p:txBody>
            <a:bodyPr/>
            <a:lstStyle/>
            <a:p>
              <a:endParaRPr lang="zh-CN" altLang="en-US"/>
            </a:p>
          </p:txBody>
        </p:sp>
        <p:sp>
          <p:nvSpPr>
            <p:cNvPr id="7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414455"/>
              </a:solidFill>
              <a:prstDash val="solid"/>
              <a:round/>
              <a:headEnd/>
              <a:tailEnd/>
            </a:ln>
          </p:spPr>
          <p:txBody>
            <a:bodyPr/>
            <a:lstStyle/>
            <a:p>
              <a:endParaRPr lang="zh-CN" altLang="en-US"/>
            </a:p>
          </p:txBody>
        </p:sp>
        <p:sp>
          <p:nvSpPr>
            <p:cNvPr id="7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414455"/>
              </a:solidFill>
              <a:prstDash val="solid"/>
              <a:round/>
              <a:headEnd/>
              <a:tailEnd/>
            </a:ln>
          </p:spPr>
          <p:txBody>
            <a:bodyPr/>
            <a:lstStyle/>
            <a:p>
              <a:endParaRPr lang="zh-CN" altLang="en-US"/>
            </a:p>
          </p:txBody>
        </p:sp>
        <p:sp>
          <p:nvSpPr>
            <p:cNvPr id="7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414455"/>
              </a:solidFill>
              <a:prstDash val="solid"/>
              <a:round/>
              <a:headEnd/>
              <a:tailEnd/>
            </a:ln>
          </p:spPr>
          <p:txBody>
            <a:bodyPr/>
            <a:lstStyle/>
            <a:p>
              <a:endParaRPr lang="zh-CN" altLang="en-US"/>
            </a:p>
          </p:txBody>
        </p:sp>
        <p:sp>
          <p:nvSpPr>
            <p:cNvPr id="8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414455"/>
              </a:solidFill>
              <a:prstDash val="solid"/>
              <a:round/>
              <a:headEnd/>
              <a:tailEnd/>
            </a:ln>
          </p:spPr>
          <p:txBody>
            <a:bodyPr/>
            <a:lstStyle/>
            <a:p>
              <a:endParaRPr lang="zh-CN" altLang="en-US"/>
            </a:p>
          </p:txBody>
        </p:sp>
        <p:sp>
          <p:nvSpPr>
            <p:cNvPr id="8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414455"/>
              </a:solidFill>
              <a:prstDash val="solid"/>
              <a:round/>
              <a:headEnd/>
              <a:tailEnd/>
            </a:ln>
          </p:spPr>
          <p:txBody>
            <a:bodyPr/>
            <a:lstStyle/>
            <a:p>
              <a:endParaRPr lang="zh-CN" altLang="en-US"/>
            </a:p>
          </p:txBody>
        </p:sp>
        <p:sp>
          <p:nvSpPr>
            <p:cNvPr id="8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414455"/>
              </a:solidFill>
              <a:prstDash val="solid"/>
              <a:round/>
              <a:headEnd/>
              <a:tailEnd/>
            </a:ln>
          </p:spPr>
          <p:txBody>
            <a:bodyPr/>
            <a:lstStyle/>
            <a:p>
              <a:endParaRPr lang="zh-CN" altLang="en-US"/>
            </a:p>
          </p:txBody>
        </p:sp>
        <p:sp>
          <p:nvSpPr>
            <p:cNvPr id="8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414455"/>
              </a:solidFill>
              <a:prstDash val="solid"/>
              <a:round/>
              <a:headEnd/>
              <a:tailEnd/>
            </a:ln>
          </p:spPr>
          <p:txBody>
            <a:bodyPr/>
            <a:lstStyle/>
            <a:p>
              <a:endParaRPr lang="zh-CN" altLang="en-US"/>
            </a:p>
          </p:txBody>
        </p:sp>
        <p:sp>
          <p:nvSpPr>
            <p:cNvPr id="8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414455"/>
              </a:solidFill>
              <a:prstDash val="solid"/>
              <a:round/>
              <a:headEnd/>
              <a:tailEnd/>
            </a:ln>
          </p:spPr>
          <p:txBody>
            <a:bodyPr/>
            <a:lstStyle/>
            <a:p>
              <a:endParaRPr lang="zh-CN" altLang="en-US"/>
            </a:p>
          </p:txBody>
        </p:sp>
        <p:sp>
          <p:nvSpPr>
            <p:cNvPr id="8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414455"/>
              </a:solidFill>
              <a:prstDash val="solid"/>
              <a:round/>
              <a:headEnd/>
              <a:tailEnd/>
            </a:ln>
          </p:spPr>
          <p:txBody>
            <a:bodyPr/>
            <a:lstStyle/>
            <a:p>
              <a:endParaRPr lang="zh-CN" altLang="en-US"/>
            </a:p>
          </p:txBody>
        </p:sp>
        <p:sp>
          <p:nvSpPr>
            <p:cNvPr id="8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414455"/>
              </a:solidFill>
              <a:prstDash val="solid"/>
              <a:round/>
              <a:headEnd/>
              <a:tailEnd/>
            </a:ln>
          </p:spPr>
          <p:txBody>
            <a:bodyPr/>
            <a:lstStyle/>
            <a:p>
              <a:endParaRPr lang="zh-CN" altLang="en-US"/>
            </a:p>
          </p:txBody>
        </p:sp>
        <p:sp>
          <p:nvSpPr>
            <p:cNvPr id="8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414455"/>
              </a:solidFill>
              <a:prstDash val="solid"/>
              <a:round/>
              <a:headEnd/>
              <a:tailEnd/>
            </a:ln>
          </p:spPr>
          <p:txBody>
            <a:bodyPr/>
            <a:lstStyle/>
            <a:p>
              <a:endParaRPr lang="zh-CN" altLang="en-US"/>
            </a:p>
          </p:txBody>
        </p:sp>
        <p:sp>
          <p:nvSpPr>
            <p:cNvPr id="8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414455"/>
              </a:solidFill>
              <a:prstDash val="solid"/>
              <a:round/>
              <a:headEnd/>
              <a:tailEnd/>
            </a:ln>
          </p:spPr>
          <p:txBody>
            <a:bodyPr/>
            <a:lstStyle/>
            <a:p>
              <a:endParaRPr lang="zh-CN" altLang="en-US"/>
            </a:p>
          </p:txBody>
        </p:sp>
        <p:sp>
          <p:nvSpPr>
            <p:cNvPr id="8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414455"/>
              </a:solidFill>
              <a:prstDash val="solid"/>
              <a:round/>
              <a:headEnd/>
              <a:tailEnd/>
            </a:ln>
          </p:spPr>
          <p:txBody>
            <a:bodyPr/>
            <a:lstStyle/>
            <a:p>
              <a:endParaRPr lang="zh-CN" altLang="en-US"/>
            </a:p>
          </p:txBody>
        </p:sp>
        <p:sp>
          <p:nvSpPr>
            <p:cNvPr id="9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414455"/>
              </a:solidFill>
              <a:prstDash val="solid"/>
              <a:round/>
              <a:headEnd/>
              <a:tailEnd/>
            </a:ln>
          </p:spPr>
          <p:txBody>
            <a:bodyPr/>
            <a:lstStyle/>
            <a:p>
              <a:endParaRPr lang="zh-CN" altLang="en-US"/>
            </a:p>
          </p:txBody>
        </p:sp>
        <p:sp>
          <p:nvSpPr>
            <p:cNvPr id="9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414455"/>
              </a:solidFill>
              <a:prstDash val="solid"/>
              <a:round/>
              <a:headEnd/>
              <a:tailEnd/>
            </a:ln>
          </p:spPr>
          <p:txBody>
            <a:bodyPr/>
            <a:lstStyle/>
            <a:p>
              <a:endParaRPr lang="zh-CN" altLang="en-US"/>
            </a:p>
          </p:txBody>
        </p:sp>
        <p:sp>
          <p:nvSpPr>
            <p:cNvPr id="9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414455"/>
              </a:solidFill>
              <a:prstDash val="solid"/>
              <a:round/>
              <a:headEnd/>
              <a:tailEnd/>
            </a:ln>
          </p:spPr>
          <p:txBody>
            <a:bodyPr/>
            <a:lstStyle/>
            <a:p>
              <a:endParaRPr lang="zh-CN" altLang="en-US"/>
            </a:p>
          </p:txBody>
        </p:sp>
        <p:sp>
          <p:nvSpPr>
            <p:cNvPr id="9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414455"/>
              </a:solidFill>
              <a:prstDash val="solid"/>
              <a:round/>
              <a:headEnd/>
              <a:tailEnd/>
            </a:ln>
          </p:spPr>
          <p:txBody>
            <a:bodyPr/>
            <a:lstStyle/>
            <a:p>
              <a:endParaRPr lang="zh-CN" altLang="en-US"/>
            </a:p>
          </p:txBody>
        </p:sp>
        <p:sp>
          <p:nvSpPr>
            <p:cNvPr id="9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414455"/>
              </a:solidFill>
              <a:prstDash val="solid"/>
              <a:round/>
              <a:headEnd/>
              <a:tailEnd/>
            </a:ln>
          </p:spPr>
          <p:txBody>
            <a:bodyPr/>
            <a:lstStyle/>
            <a:p>
              <a:endParaRPr lang="zh-CN" altLang="en-US"/>
            </a:p>
          </p:txBody>
        </p:sp>
        <p:sp>
          <p:nvSpPr>
            <p:cNvPr id="9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414455"/>
              </a:solidFill>
              <a:prstDash val="solid"/>
              <a:round/>
              <a:headEnd/>
              <a:tailEnd/>
            </a:ln>
          </p:spPr>
          <p:txBody>
            <a:bodyPr/>
            <a:lstStyle/>
            <a:p>
              <a:endParaRPr lang="zh-CN" altLang="en-US"/>
            </a:p>
          </p:txBody>
        </p:sp>
        <p:sp>
          <p:nvSpPr>
            <p:cNvPr id="9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414455"/>
              </a:solidFill>
              <a:prstDash val="solid"/>
              <a:round/>
              <a:headEnd/>
              <a:tailEnd/>
            </a:ln>
          </p:spPr>
          <p:txBody>
            <a:bodyPr/>
            <a:lstStyle/>
            <a:p>
              <a:endParaRPr lang="zh-CN" altLang="en-US"/>
            </a:p>
          </p:txBody>
        </p:sp>
        <p:sp>
          <p:nvSpPr>
            <p:cNvPr id="9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414455"/>
              </a:solidFill>
              <a:prstDash val="solid"/>
              <a:round/>
              <a:headEnd/>
              <a:tailEnd/>
            </a:ln>
          </p:spPr>
          <p:txBody>
            <a:bodyPr/>
            <a:lstStyle/>
            <a:p>
              <a:endParaRPr lang="zh-CN" altLang="en-US"/>
            </a:p>
          </p:txBody>
        </p:sp>
        <p:sp>
          <p:nvSpPr>
            <p:cNvPr id="9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414455"/>
              </a:solidFill>
              <a:prstDash val="solid"/>
              <a:round/>
              <a:headEnd/>
              <a:tailEnd/>
            </a:ln>
          </p:spPr>
          <p:txBody>
            <a:bodyPr/>
            <a:lstStyle/>
            <a:p>
              <a:endParaRPr lang="zh-CN" altLang="en-US"/>
            </a:p>
          </p:txBody>
        </p:sp>
        <p:sp>
          <p:nvSpPr>
            <p:cNvPr id="9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414455"/>
              </a:solidFill>
              <a:prstDash val="solid"/>
              <a:round/>
              <a:headEnd/>
              <a:tailEnd/>
            </a:ln>
          </p:spPr>
          <p:txBody>
            <a:bodyPr/>
            <a:lstStyle/>
            <a:p>
              <a:endParaRPr lang="zh-CN" altLang="en-US"/>
            </a:p>
          </p:txBody>
        </p:sp>
        <p:sp>
          <p:nvSpPr>
            <p:cNvPr id="10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414455"/>
              </a:solidFill>
              <a:prstDash val="solid"/>
              <a:round/>
              <a:headEnd/>
              <a:tailEnd/>
            </a:ln>
          </p:spPr>
          <p:txBody>
            <a:bodyPr/>
            <a:lstStyle/>
            <a:p>
              <a:endParaRPr lang="zh-CN" altLang="en-US"/>
            </a:p>
          </p:txBody>
        </p:sp>
        <p:sp>
          <p:nvSpPr>
            <p:cNvPr id="10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414455"/>
              </a:solidFill>
              <a:prstDash val="solid"/>
              <a:round/>
              <a:headEnd/>
              <a:tailEnd/>
            </a:ln>
          </p:spPr>
          <p:txBody>
            <a:bodyPr/>
            <a:lstStyle/>
            <a:p>
              <a:endParaRPr lang="zh-CN" altLang="en-US"/>
            </a:p>
          </p:txBody>
        </p:sp>
        <p:sp>
          <p:nvSpPr>
            <p:cNvPr id="10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414455"/>
              </a:solidFill>
              <a:prstDash val="solid"/>
              <a:round/>
              <a:headEnd/>
              <a:tailEnd/>
            </a:ln>
          </p:spPr>
          <p:txBody>
            <a:bodyPr/>
            <a:lstStyle/>
            <a:p>
              <a:endParaRPr lang="zh-CN" altLang="en-US"/>
            </a:p>
          </p:txBody>
        </p:sp>
        <p:sp>
          <p:nvSpPr>
            <p:cNvPr id="10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414455"/>
              </a:solidFill>
              <a:prstDash val="solid"/>
              <a:round/>
              <a:headEnd/>
              <a:tailEnd/>
            </a:ln>
          </p:spPr>
          <p:txBody>
            <a:bodyPr/>
            <a:lstStyle/>
            <a:p>
              <a:endParaRPr lang="zh-CN" altLang="en-US"/>
            </a:p>
          </p:txBody>
        </p:sp>
        <p:sp>
          <p:nvSpPr>
            <p:cNvPr id="10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414455"/>
              </a:solidFill>
              <a:prstDash val="solid"/>
              <a:round/>
              <a:headEnd/>
              <a:tailEnd/>
            </a:ln>
          </p:spPr>
          <p:txBody>
            <a:bodyPr/>
            <a:lstStyle/>
            <a:p>
              <a:endParaRPr lang="zh-CN" altLang="en-US"/>
            </a:p>
          </p:txBody>
        </p:sp>
        <p:sp>
          <p:nvSpPr>
            <p:cNvPr id="10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414455"/>
              </a:solidFill>
              <a:prstDash val="solid"/>
              <a:round/>
              <a:headEnd/>
              <a:tailEnd/>
            </a:ln>
          </p:spPr>
          <p:txBody>
            <a:bodyPr/>
            <a:lstStyle/>
            <a:p>
              <a:endParaRPr lang="zh-CN" altLang="en-US"/>
            </a:p>
          </p:txBody>
        </p:sp>
        <p:sp>
          <p:nvSpPr>
            <p:cNvPr id="10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414455"/>
              </a:solidFill>
              <a:prstDash val="solid"/>
              <a:round/>
              <a:headEnd/>
              <a:tailEnd/>
            </a:ln>
          </p:spPr>
          <p:txBody>
            <a:bodyPr/>
            <a:lstStyle/>
            <a:p>
              <a:endParaRPr lang="zh-CN" altLang="en-US"/>
            </a:p>
          </p:txBody>
        </p:sp>
        <p:sp>
          <p:nvSpPr>
            <p:cNvPr id="10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414455"/>
              </a:solidFill>
              <a:prstDash val="solid"/>
              <a:round/>
              <a:headEnd/>
              <a:tailEnd/>
            </a:ln>
          </p:spPr>
          <p:txBody>
            <a:bodyPr/>
            <a:lstStyle/>
            <a:p>
              <a:endParaRPr lang="zh-CN" altLang="en-US"/>
            </a:p>
          </p:txBody>
        </p:sp>
        <p:sp>
          <p:nvSpPr>
            <p:cNvPr id="10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414455"/>
              </a:solidFill>
              <a:prstDash val="solid"/>
              <a:round/>
              <a:headEnd/>
              <a:tailEnd/>
            </a:ln>
          </p:spPr>
          <p:txBody>
            <a:bodyPr/>
            <a:lstStyle/>
            <a:p>
              <a:endParaRPr lang="zh-CN" altLang="en-US"/>
            </a:p>
          </p:txBody>
        </p:sp>
      </p:grpSp>
      <p:sp>
        <p:nvSpPr>
          <p:cNvPr id="109" name="Freeform 78"/>
          <p:cNvSpPr>
            <a:spLocks/>
          </p:cNvSpPr>
          <p:nvPr/>
        </p:nvSpPr>
        <p:spPr bwMode="gray">
          <a:xfrm>
            <a:off x="4471449" y="5063449"/>
            <a:ext cx="895933" cy="762176"/>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6350">
            <a:solidFill>
              <a:schemeClr val="bg1"/>
            </a:solidFill>
            <a:prstDash val="solid"/>
            <a:round/>
            <a:headEnd/>
            <a:tailEnd/>
          </a:ln>
        </p:spPr>
        <p:txBody>
          <a:bodyPr lIns="91472" tIns="45736" rIns="91472" bIns="45736"/>
          <a:lstStyle/>
          <a:p>
            <a:endParaRPr lang="zh-CN" altLang="en-US"/>
          </a:p>
        </p:txBody>
      </p:sp>
      <p:sp>
        <p:nvSpPr>
          <p:cNvPr id="110" name="Freeform 92"/>
          <p:cNvSpPr>
            <a:spLocks/>
          </p:cNvSpPr>
          <p:nvPr/>
        </p:nvSpPr>
        <p:spPr bwMode="gray">
          <a:xfrm>
            <a:off x="4889235" y="3297741"/>
            <a:ext cx="783148" cy="525584"/>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chemeClr val="bg1"/>
            </a:solidFill>
            <a:prstDash val="solid"/>
            <a:round/>
            <a:headEnd/>
            <a:tailEnd/>
          </a:ln>
        </p:spPr>
        <p:txBody>
          <a:bodyPr lIns="91472" tIns="45736" rIns="91472" bIns="45736"/>
          <a:lstStyle/>
          <a:p>
            <a:endParaRPr lang="zh-CN" altLang="en-US"/>
          </a:p>
        </p:txBody>
      </p:sp>
      <p:sp>
        <p:nvSpPr>
          <p:cNvPr id="111" name="Freeform 100"/>
          <p:cNvSpPr>
            <a:spLocks/>
          </p:cNvSpPr>
          <p:nvPr/>
        </p:nvSpPr>
        <p:spPr bwMode="gray">
          <a:xfrm>
            <a:off x="5194233" y="2491104"/>
            <a:ext cx="683069" cy="681196"/>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bg1"/>
            </a:solidFill>
            <a:prstDash val="solid"/>
            <a:round/>
            <a:headEnd/>
            <a:tailEnd/>
          </a:ln>
        </p:spPr>
        <p:txBody>
          <a:bodyPr lIns="91472" tIns="45736" rIns="91472" bIns="45736"/>
          <a:lstStyle/>
          <a:p>
            <a:endParaRPr lang="zh-CN" altLang="en-US"/>
          </a:p>
        </p:txBody>
      </p:sp>
      <p:sp>
        <p:nvSpPr>
          <p:cNvPr id="112" name="Freeform 82"/>
          <p:cNvSpPr>
            <a:spLocks/>
          </p:cNvSpPr>
          <p:nvPr/>
        </p:nvSpPr>
        <p:spPr bwMode="gray">
          <a:xfrm>
            <a:off x="5361154" y="4202824"/>
            <a:ext cx="449555" cy="504942"/>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6350">
            <a:solidFill>
              <a:schemeClr val="bg1"/>
            </a:solidFill>
            <a:prstDash val="solid"/>
            <a:round/>
            <a:headEnd/>
            <a:tailEnd/>
          </a:ln>
        </p:spPr>
        <p:txBody>
          <a:bodyPr lIns="91472" tIns="45736" rIns="91472" bIns="45736"/>
          <a:lstStyle/>
          <a:p>
            <a:endParaRPr lang="zh-CN" altLang="en-US"/>
          </a:p>
        </p:txBody>
      </p:sp>
      <p:cxnSp>
        <p:nvCxnSpPr>
          <p:cNvPr id="113" name="直接连接符 112"/>
          <p:cNvCxnSpPr/>
          <p:nvPr/>
        </p:nvCxnSpPr>
        <p:spPr>
          <a:xfrm>
            <a:off x="5795037" y="2919035"/>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6047614" y="3167536"/>
            <a:ext cx="22531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5581443" y="3428658"/>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5834021" y="3677159"/>
            <a:ext cx="246670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5731157" y="4340970"/>
            <a:ext cx="316455" cy="20483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6047614" y="4340970"/>
            <a:ext cx="22531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5071916" y="5492968"/>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5324493" y="5741469"/>
            <a:ext cx="219089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1" name="矩形 120"/>
          <p:cNvSpPr/>
          <p:nvPr/>
        </p:nvSpPr>
        <p:spPr>
          <a:xfrm>
            <a:off x="6730048" y="2686968"/>
            <a:ext cx="1646669" cy="384753"/>
          </a:xfrm>
          <a:prstGeom prst="rect">
            <a:avLst/>
          </a:prstGeom>
        </p:spPr>
        <p:txBody>
          <a:bodyPr wrap="none" lIns="91472" tIns="45736" rIns="91472" bIns="45736">
            <a:spAutoFit/>
          </a:bodyPr>
          <a:lstStyle/>
          <a:p>
            <a:r>
              <a:rPr lang="zh-CN" altLang="en-US" sz="1900" dirty="0">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900" dirty="0">
              <a:solidFill>
                <a:schemeClr val="tx1">
                  <a:lumMod val="75000"/>
                  <a:lumOff val="25000"/>
                </a:schemeClr>
              </a:solidFill>
              <a:latin typeface="微软雅黑" pitchFamily="34" charset="-122"/>
              <a:ea typeface="微软雅黑" pitchFamily="34" charset="-122"/>
            </a:endParaRPr>
          </a:p>
        </p:txBody>
      </p:sp>
      <p:sp>
        <p:nvSpPr>
          <p:cNvPr id="122" name="矩形 121"/>
          <p:cNvSpPr/>
          <p:nvPr/>
        </p:nvSpPr>
        <p:spPr>
          <a:xfrm>
            <a:off x="6730048" y="3262809"/>
            <a:ext cx="1646669" cy="384753"/>
          </a:xfrm>
          <a:prstGeom prst="rect">
            <a:avLst/>
          </a:prstGeom>
        </p:spPr>
        <p:txBody>
          <a:bodyPr wrap="none" lIns="91472" tIns="45736" rIns="91472" bIns="45736">
            <a:spAutoFit/>
          </a:bodyPr>
          <a:lstStyle/>
          <a:p>
            <a:r>
              <a:rPr lang="zh-CN" altLang="en-US" sz="1900">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900">
              <a:solidFill>
                <a:schemeClr val="tx1">
                  <a:lumMod val="75000"/>
                  <a:lumOff val="25000"/>
                </a:schemeClr>
              </a:solidFill>
              <a:latin typeface="微软雅黑" pitchFamily="34" charset="-122"/>
              <a:ea typeface="微软雅黑" pitchFamily="34" charset="-122"/>
            </a:endParaRPr>
          </a:p>
        </p:txBody>
      </p:sp>
      <p:sp>
        <p:nvSpPr>
          <p:cNvPr id="123" name="矩形 122"/>
          <p:cNvSpPr/>
          <p:nvPr/>
        </p:nvSpPr>
        <p:spPr>
          <a:xfrm>
            <a:off x="6730048" y="3928402"/>
            <a:ext cx="1646669" cy="384753"/>
          </a:xfrm>
          <a:prstGeom prst="rect">
            <a:avLst/>
          </a:prstGeom>
        </p:spPr>
        <p:txBody>
          <a:bodyPr wrap="none" lIns="91472" tIns="45736" rIns="91472" bIns="45736">
            <a:spAutoFit/>
          </a:bodyPr>
          <a:lstStyle/>
          <a:p>
            <a:r>
              <a:rPr lang="zh-CN" altLang="en-US" sz="1900">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900">
              <a:solidFill>
                <a:schemeClr val="tx1">
                  <a:lumMod val="75000"/>
                  <a:lumOff val="25000"/>
                </a:schemeClr>
              </a:solidFill>
              <a:latin typeface="微软雅黑" pitchFamily="34" charset="-122"/>
              <a:ea typeface="微软雅黑" pitchFamily="34" charset="-122"/>
            </a:endParaRPr>
          </a:p>
        </p:txBody>
      </p:sp>
      <p:sp>
        <p:nvSpPr>
          <p:cNvPr id="124" name="矩形 123"/>
          <p:cNvSpPr/>
          <p:nvPr/>
        </p:nvSpPr>
        <p:spPr>
          <a:xfrm>
            <a:off x="5968198" y="5258680"/>
            <a:ext cx="1646669" cy="384753"/>
          </a:xfrm>
          <a:prstGeom prst="rect">
            <a:avLst/>
          </a:prstGeom>
        </p:spPr>
        <p:txBody>
          <a:bodyPr wrap="none" lIns="91472" tIns="45736" rIns="91472" bIns="45736">
            <a:spAutoFit/>
          </a:bodyPr>
          <a:lstStyle/>
          <a:p>
            <a:r>
              <a:rPr lang="zh-CN" altLang="en-US" sz="1900">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900">
              <a:solidFill>
                <a:schemeClr val="tx1">
                  <a:lumMod val="75000"/>
                  <a:lumOff val="25000"/>
                </a:schemeClr>
              </a:solidFill>
              <a:latin typeface="微软雅黑" pitchFamily="34" charset="-122"/>
              <a:ea typeface="微软雅黑" pitchFamily="34" charset="-122"/>
            </a:endParaRPr>
          </a:p>
        </p:txBody>
      </p:sp>
      <p:sp>
        <p:nvSpPr>
          <p:cNvPr id="125" name="矩形标注 124"/>
          <p:cNvSpPr/>
          <p:nvPr/>
        </p:nvSpPr>
        <p:spPr>
          <a:xfrm>
            <a:off x="8837261" y="2108429"/>
            <a:ext cx="2901691" cy="3899377"/>
          </a:xfrm>
          <a:prstGeom prst="wedgeRectCallout">
            <a:avLst>
              <a:gd name="adj1" fmla="val -72333"/>
              <a:gd name="adj2" fmla="val 19715"/>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126" name="TextBox 125"/>
          <p:cNvSpPr txBox="1"/>
          <p:nvPr/>
        </p:nvSpPr>
        <p:spPr>
          <a:xfrm>
            <a:off x="8981371" y="2243442"/>
            <a:ext cx="2757581" cy="3614134"/>
          </a:xfrm>
          <a:prstGeom prst="rect">
            <a:avLst/>
          </a:prstGeom>
          <a:noFill/>
        </p:spPr>
        <p:txBody>
          <a:bodyPr wrap="square" lIns="91472" tIns="45736" rIns="91472" bIns="45736"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1425416364"/>
      </p:ext>
    </p:extLst>
  </p:cSld>
  <p:clrMapOvr>
    <a:masterClrMapping/>
  </p:clrMapOvr>
  <p:transition spd="slow" advClick="0"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58000">
                                          <p:cBhvr additive="base">
                                            <p:cTn id="7" dur="1000" fill="hold"/>
                                            <p:tgtEl>
                                              <p:spTgt spid="46"/>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4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10"/>
                                            </p:tgtEl>
                                            <p:attrNameLst>
                                              <p:attrName>style.visibility</p:attrName>
                                            </p:attrNameLst>
                                          </p:cBhvr>
                                          <p:to>
                                            <p:strVal val="visible"/>
                                          </p:to>
                                        </p:set>
                                        <p:animEffect transition="in" filter="fade">
                                          <p:cBhvr>
                                            <p:cTn id="11" dur="500"/>
                                            <p:tgtEl>
                                              <p:spTgt spid="11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500"/>
                                            <p:tgtEl>
                                              <p:spTgt spid="11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9"/>
                                            </p:tgtEl>
                                            <p:attrNameLst>
                                              <p:attrName>style.visibility</p:attrName>
                                            </p:attrNameLst>
                                          </p:cBhvr>
                                          <p:to>
                                            <p:strVal val="visible"/>
                                          </p:to>
                                        </p:set>
                                        <p:animEffect transition="in" filter="fade">
                                          <p:cBhvr>
                                            <p:cTn id="20" dur="500"/>
                                            <p:tgtEl>
                                              <p:spTgt spid="10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500"/>
                                            <p:tgtEl>
                                              <p:spTgt spid="113"/>
                                            </p:tgtEl>
                                          </p:cBhvr>
                                        </p:animEffect>
                                      </p:childTnLst>
                                    </p:cTn>
                                  </p:par>
                                  <p:par>
                                    <p:cTn id="25" presetID="10" presetClass="entr" presetSubtype="0" fill="hold"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par>
                                    <p:cTn id="31" presetID="10"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nodeType="with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par>
                                    <p:cTn id="43" presetID="10" presetClass="entr" presetSubtype="0" fill="hold" nodeType="with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500"/>
                                            <p:tgtEl>
                                              <p:spTgt spid="1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25"/>
                                            </p:tgtEl>
                                            <p:attrNameLst>
                                              <p:attrName>style.visibility</p:attrName>
                                            </p:attrNameLst>
                                          </p:cBhvr>
                                          <p:to>
                                            <p:strVal val="visible"/>
                                          </p:to>
                                        </p:set>
                                        <p:animEffect transition="in" filter="wipe(left)">
                                          <p:cBhvr>
                                            <p:cTn id="61" dur="500"/>
                                            <p:tgtEl>
                                              <p:spTgt spid="12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26"/>
                                            </p:tgtEl>
                                            <p:attrNameLst>
                                              <p:attrName>style.visibility</p:attrName>
                                            </p:attrNameLst>
                                          </p:cBhvr>
                                          <p:to>
                                            <p:strVal val="visible"/>
                                          </p:to>
                                        </p:set>
                                        <p:animEffect transition="in" filter="wipe(left)">
                                          <p:cBhvr>
                                            <p:cTn id="65" dur="100"/>
                                            <p:tgtEl>
                                              <p:spTgt spid="12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26"/>
                                            </p:tgtEl>
                                          </p:cBhvr>
                                          <p:to x="80000" y="100000"/>
                                        </p:animScale>
                                        <p:anim by="(#ppt_w*0.10)" calcmode="lin" valueType="num">
                                          <p:cBhvr>
                                            <p:cTn id="68" dur="50" autoRev="1" fill="hold">
                                              <p:stCondLst>
                                                <p:cond delay="0"/>
                                              </p:stCondLst>
                                            </p:cTn>
                                            <p:tgtEl>
                                              <p:spTgt spid="126"/>
                                            </p:tgtEl>
                                            <p:attrNameLst>
                                              <p:attrName>ppt_x</p:attrName>
                                            </p:attrNameLst>
                                          </p:cBhvr>
                                        </p:anim>
                                        <p:anim by="(-#ppt_w*0.10)" calcmode="lin" valueType="num">
                                          <p:cBhvr>
                                            <p:cTn id="69" dur="50" autoRev="1" fill="hold">
                                              <p:stCondLst>
                                                <p:cond delay="0"/>
                                              </p:stCondLst>
                                            </p:cTn>
                                            <p:tgtEl>
                                              <p:spTgt spid="126"/>
                                            </p:tgtEl>
                                            <p:attrNameLst>
                                              <p:attrName>ppt_y</p:attrName>
                                            </p:attrNameLst>
                                          </p:cBhvr>
                                        </p:anim>
                                        <p:animRot by="-480000">
                                          <p:cBhvr>
                                            <p:cTn id="70" dur="50" autoRev="1" fill="hold">
                                              <p:stCondLst>
                                                <p:cond delay="0"/>
                                              </p:stCondLst>
                                            </p:cTn>
                                            <p:tgtEl>
                                              <p:spTgt spid="1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21" grpId="0"/>
          <p:bldP spid="122" grpId="0"/>
          <p:bldP spid="123" grpId="0"/>
          <p:bldP spid="124" grpId="0"/>
          <p:bldP spid="125" grpId="0" animBg="1"/>
          <p:bldP spid="126" grpId="0"/>
          <p:bldP spid="12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tgtEl>
                                              <p:spTgt spid="46"/>
                                            </p:tgtEl>
                                            <p:attrNameLst>
                                              <p:attrName>ppt_x</p:attrName>
                                            </p:attrNameLst>
                                          </p:cBhvr>
                                          <p:tavLst>
                                            <p:tav tm="0">
                                              <p:val>
                                                <p:strVal val="0-#ppt_w/2"/>
                                              </p:val>
                                            </p:tav>
                                            <p:tav tm="100000">
                                              <p:val>
                                                <p:strVal val="#ppt_x"/>
                                              </p:val>
                                            </p:tav>
                                          </p:tavLst>
                                        </p:anim>
                                        <p:anim calcmode="lin" valueType="num">
                                          <p:cBhvr additive="base">
                                            <p:cTn id="8" dur="1000" fill="hold"/>
                                            <p:tgtEl>
                                              <p:spTgt spid="4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10"/>
                                            </p:tgtEl>
                                            <p:attrNameLst>
                                              <p:attrName>style.visibility</p:attrName>
                                            </p:attrNameLst>
                                          </p:cBhvr>
                                          <p:to>
                                            <p:strVal val="visible"/>
                                          </p:to>
                                        </p:set>
                                        <p:animEffect transition="in" filter="fade">
                                          <p:cBhvr>
                                            <p:cTn id="11" dur="500"/>
                                            <p:tgtEl>
                                              <p:spTgt spid="11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500"/>
                                            <p:tgtEl>
                                              <p:spTgt spid="11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9"/>
                                            </p:tgtEl>
                                            <p:attrNameLst>
                                              <p:attrName>style.visibility</p:attrName>
                                            </p:attrNameLst>
                                          </p:cBhvr>
                                          <p:to>
                                            <p:strVal val="visible"/>
                                          </p:to>
                                        </p:set>
                                        <p:animEffect transition="in" filter="fade">
                                          <p:cBhvr>
                                            <p:cTn id="20" dur="500"/>
                                            <p:tgtEl>
                                              <p:spTgt spid="10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500"/>
                                            <p:tgtEl>
                                              <p:spTgt spid="113"/>
                                            </p:tgtEl>
                                          </p:cBhvr>
                                        </p:animEffect>
                                      </p:childTnLst>
                                    </p:cTn>
                                  </p:par>
                                  <p:par>
                                    <p:cTn id="25" presetID="10" presetClass="entr" presetSubtype="0" fill="hold"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par>
                                    <p:cTn id="31" presetID="10"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nodeType="with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par>
                                    <p:cTn id="43" presetID="10" presetClass="entr" presetSubtype="0" fill="hold" nodeType="with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500"/>
                                            <p:tgtEl>
                                              <p:spTgt spid="1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25"/>
                                            </p:tgtEl>
                                            <p:attrNameLst>
                                              <p:attrName>style.visibility</p:attrName>
                                            </p:attrNameLst>
                                          </p:cBhvr>
                                          <p:to>
                                            <p:strVal val="visible"/>
                                          </p:to>
                                        </p:set>
                                        <p:animEffect transition="in" filter="wipe(left)">
                                          <p:cBhvr>
                                            <p:cTn id="61" dur="500"/>
                                            <p:tgtEl>
                                              <p:spTgt spid="12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26"/>
                                            </p:tgtEl>
                                            <p:attrNameLst>
                                              <p:attrName>style.visibility</p:attrName>
                                            </p:attrNameLst>
                                          </p:cBhvr>
                                          <p:to>
                                            <p:strVal val="visible"/>
                                          </p:to>
                                        </p:set>
                                        <p:animEffect transition="in" filter="wipe(left)">
                                          <p:cBhvr>
                                            <p:cTn id="65" dur="100"/>
                                            <p:tgtEl>
                                              <p:spTgt spid="12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26"/>
                                            </p:tgtEl>
                                          </p:cBhvr>
                                          <p:to x="80000" y="100000"/>
                                        </p:animScale>
                                        <p:anim by="(#ppt_w*0.10)" calcmode="lin" valueType="num">
                                          <p:cBhvr>
                                            <p:cTn id="68" dur="50" autoRev="1" fill="hold">
                                              <p:stCondLst>
                                                <p:cond delay="0"/>
                                              </p:stCondLst>
                                            </p:cTn>
                                            <p:tgtEl>
                                              <p:spTgt spid="126"/>
                                            </p:tgtEl>
                                            <p:attrNameLst>
                                              <p:attrName>ppt_x</p:attrName>
                                            </p:attrNameLst>
                                          </p:cBhvr>
                                        </p:anim>
                                        <p:anim by="(-#ppt_w*0.10)" calcmode="lin" valueType="num">
                                          <p:cBhvr>
                                            <p:cTn id="69" dur="50" autoRev="1" fill="hold">
                                              <p:stCondLst>
                                                <p:cond delay="0"/>
                                              </p:stCondLst>
                                            </p:cTn>
                                            <p:tgtEl>
                                              <p:spTgt spid="126"/>
                                            </p:tgtEl>
                                            <p:attrNameLst>
                                              <p:attrName>ppt_y</p:attrName>
                                            </p:attrNameLst>
                                          </p:cBhvr>
                                        </p:anim>
                                        <p:animRot by="-480000">
                                          <p:cBhvr>
                                            <p:cTn id="70" dur="50" autoRev="1" fill="hold">
                                              <p:stCondLst>
                                                <p:cond delay="0"/>
                                              </p:stCondLst>
                                            </p:cTn>
                                            <p:tgtEl>
                                              <p:spTgt spid="1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21" grpId="0"/>
          <p:bldP spid="122" grpId="0"/>
          <p:bldP spid="123" grpId="0"/>
          <p:bldP spid="124" grpId="0"/>
          <p:bldP spid="125" grpId="0" animBg="1"/>
          <p:bldP spid="126" grpId="0"/>
          <p:bldP spid="126" grpId="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4451350" y="1840731"/>
            <a:ext cx="3294063" cy="3313113"/>
          </a:xfrm>
          <a:prstGeom prst="ellipse">
            <a:avLst/>
          </a:prstGeom>
          <a:noFill/>
          <a:ln w="53975" cmpd="dbl">
            <a:solidFill>
              <a:schemeClr val="tx1">
                <a:lumMod val="85000"/>
                <a:lumOff val="15000"/>
              </a:schemeClr>
            </a:solidFill>
            <a:bevel/>
            <a:headEnd/>
            <a:tailEnd/>
          </a:ln>
        </p:spPr>
        <p:txBody>
          <a:bodyPr anchor="ctr"/>
          <a:lstStyle/>
          <a:p>
            <a:pPr algn="ctr"/>
            <a:endParaRPr lang="zh-CN" altLang="zh-CN" sz="8800">
              <a:solidFill>
                <a:schemeClr val="bg1"/>
              </a:solidFill>
              <a:latin typeface="Calibri" pitchFamily="34" charset="0"/>
              <a:sym typeface="Calibri" pitchFamily="34" charset="0"/>
            </a:endParaRPr>
          </a:p>
        </p:txBody>
      </p:sp>
      <p:grpSp>
        <p:nvGrpSpPr>
          <p:cNvPr id="3" name="组合 2"/>
          <p:cNvGrpSpPr/>
          <p:nvPr/>
        </p:nvGrpSpPr>
        <p:grpSpPr>
          <a:xfrm>
            <a:off x="4348163" y="1794694"/>
            <a:ext cx="1033462" cy="1039812"/>
            <a:chOff x="4348163" y="2042656"/>
            <a:chExt cx="1033462" cy="1039812"/>
          </a:xfrm>
        </p:grpSpPr>
        <p:sp>
          <p:nvSpPr>
            <p:cNvPr id="4" name="Oval 3"/>
            <p:cNvSpPr>
              <a:spLocks noChangeArrowheads="1"/>
            </p:cNvSpPr>
            <p:nvPr/>
          </p:nvSpPr>
          <p:spPr bwMode="auto">
            <a:xfrm>
              <a:off x="4348163" y="2042656"/>
              <a:ext cx="1033462" cy="1039812"/>
            </a:xfrm>
            <a:prstGeom prst="ellipse">
              <a:avLst/>
            </a:prstGeom>
            <a:solidFill>
              <a:schemeClr val="accent1"/>
            </a:solidFill>
            <a:ln w="28575">
              <a:noFill/>
              <a:bevel/>
              <a:headEnd/>
              <a:tailEnd/>
            </a:ln>
          </p:spPr>
          <p:txBody>
            <a:bodyPr anchor="ctr"/>
            <a:lstStyle/>
            <a:p>
              <a:pPr algn="ctr"/>
              <a:endParaRPr lang="zh-CN" altLang="zh-CN" sz="8800">
                <a:solidFill>
                  <a:schemeClr val="accent6"/>
                </a:solidFill>
                <a:latin typeface="Calibri" pitchFamily="34" charset="0"/>
                <a:sym typeface="Calibri" pitchFamily="34" charset="0"/>
              </a:endParaRPr>
            </a:p>
          </p:txBody>
        </p:sp>
        <p:grpSp>
          <p:nvGrpSpPr>
            <p:cNvPr id="5" name="Group 29"/>
            <p:cNvGrpSpPr>
              <a:grpSpLocks/>
            </p:cNvGrpSpPr>
            <p:nvPr/>
          </p:nvGrpSpPr>
          <p:grpSpPr bwMode="auto">
            <a:xfrm>
              <a:off x="4616450" y="2301418"/>
              <a:ext cx="569913" cy="484188"/>
              <a:chOff x="0" y="0"/>
              <a:chExt cx="496661" cy="421788"/>
            </a:xfrm>
          </p:grpSpPr>
          <p:sp>
            <p:nvSpPr>
              <p:cNvPr id="6" name="Freeform 12"/>
              <p:cNvSpPr>
                <a:spLocks noChangeArrowheads="1"/>
              </p:cNvSpPr>
              <p:nvPr/>
            </p:nvSpPr>
            <p:spPr bwMode="auto">
              <a:xfrm>
                <a:off x="157235" y="244586"/>
                <a:ext cx="89848" cy="89848"/>
              </a:xfrm>
              <a:custGeom>
                <a:avLst/>
                <a:gdLst>
                  <a:gd name="T0" fmla="*/ 89848 w 36"/>
                  <a:gd name="T1" fmla="*/ 49916 h 36"/>
                  <a:gd name="T2" fmla="*/ 39932 w 36"/>
                  <a:gd name="T3" fmla="*/ 0 h 36"/>
                  <a:gd name="T4" fmla="*/ 39932 w 36"/>
                  <a:gd name="T5" fmla="*/ 0 h 36"/>
                  <a:gd name="T6" fmla="*/ 0 w 36"/>
                  <a:gd name="T7" fmla="*/ 89848 h 36"/>
                  <a:gd name="T8" fmla="*/ 89848 w 36"/>
                  <a:gd name="T9" fmla="*/ 49916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36" y="20"/>
                    </a:moveTo>
                    <a:lnTo>
                      <a:pt x="16" y="0"/>
                    </a:lnTo>
                    <a:lnTo>
                      <a:pt x="0" y="36"/>
                    </a:lnTo>
                    <a:lnTo>
                      <a:pt x="36" y="20"/>
                    </a:lnTo>
                    <a:close/>
                  </a:path>
                </a:pathLst>
              </a:custGeom>
              <a:solidFill>
                <a:schemeClr val="bg1"/>
              </a:solidFill>
              <a:ln w="9525" cmpd="sng">
                <a:noFill/>
                <a:bevel/>
                <a:headEnd/>
                <a:tailEnd/>
              </a:ln>
            </p:spPr>
            <p:txBody>
              <a:bodyPr/>
              <a:lstStyle/>
              <a:p>
                <a:endParaRPr lang="zh-CN" altLang="en-US"/>
              </a:p>
            </p:txBody>
          </p:sp>
          <p:sp>
            <p:nvSpPr>
              <p:cNvPr id="7" name="Rectangle 13"/>
              <p:cNvSpPr>
                <a:spLocks noChangeArrowheads="1"/>
              </p:cNvSpPr>
              <p:nvPr/>
            </p:nvSpPr>
            <p:spPr bwMode="auto">
              <a:xfrm>
                <a:off x="247083" y="294502"/>
                <a:ext cx="2497" cy="2497"/>
              </a:xfrm>
              <a:prstGeom prst="rect">
                <a:avLst/>
              </a:prstGeom>
              <a:solidFill>
                <a:schemeClr val="bg1"/>
              </a:solidFill>
              <a:ln w="9525">
                <a:noFill/>
                <a:bevel/>
                <a:headEnd/>
                <a:tailEnd/>
              </a:ln>
            </p:spPr>
            <p:txBody>
              <a:bodyPr/>
              <a:lstStyle/>
              <a:p>
                <a:endParaRPr lang="zh-CN" altLang="zh-CN">
                  <a:latin typeface="Calibri" pitchFamily="34" charset="0"/>
                  <a:sym typeface="Calibri" pitchFamily="34" charset="0"/>
                </a:endParaRPr>
              </a:p>
            </p:txBody>
          </p:sp>
          <p:sp>
            <p:nvSpPr>
              <p:cNvPr id="8" name="Freeform 14"/>
              <p:cNvSpPr>
                <a:spLocks noChangeArrowheads="1"/>
              </p:cNvSpPr>
              <p:nvPr/>
            </p:nvSpPr>
            <p:spPr bwMode="auto">
              <a:xfrm>
                <a:off x="209645" y="29949"/>
                <a:ext cx="227117" cy="222125"/>
              </a:xfrm>
              <a:custGeom>
                <a:avLst/>
                <a:gdLst>
                  <a:gd name="T0" fmla="*/ 202159 w 91"/>
                  <a:gd name="T1" fmla="*/ 0 h 89"/>
                  <a:gd name="T2" fmla="*/ 0 w 91"/>
                  <a:gd name="T3" fmla="*/ 202159 h 89"/>
                  <a:gd name="T4" fmla="*/ 19966 w 91"/>
                  <a:gd name="T5" fmla="*/ 222125 h 89"/>
                  <a:gd name="T6" fmla="*/ 227117 w 91"/>
                  <a:gd name="T7" fmla="*/ 19966 h 89"/>
                  <a:gd name="T8" fmla="*/ 202159 w 91"/>
                  <a:gd name="T9" fmla="*/ 0 h 89"/>
                  <a:gd name="T10" fmla="*/ 0 60000 65536"/>
                  <a:gd name="T11" fmla="*/ 0 60000 65536"/>
                  <a:gd name="T12" fmla="*/ 0 60000 65536"/>
                  <a:gd name="T13" fmla="*/ 0 60000 65536"/>
                  <a:gd name="T14" fmla="*/ 0 60000 65536"/>
                  <a:gd name="T15" fmla="*/ 0 w 91"/>
                  <a:gd name="T16" fmla="*/ 0 h 89"/>
                  <a:gd name="T17" fmla="*/ 91 w 91"/>
                  <a:gd name="T18" fmla="*/ 89 h 89"/>
                </a:gdLst>
                <a:ahLst/>
                <a:cxnLst>
                  <a:cxn ang="T10">
                    <a:pos x="T0" y="T1"/>
                  </a:cxn>
                  <a:cxn ang="T11">
                    <a:pos x="T2" y="T3"/>
                  </a:cxn>
                  <a:cxn ang="T12">
                    <a:pos x="T4" y="T5"/>
                  </a:cxn>
                  <a:cxn ang="T13">
                    <a:pos x="T6" y="T7"/>
                  </a:cxn>
                  <a:cxn ang="T14">
                    <a:pos x="T8" y="T9"/>
                  </a:cxn>
                </a:cxnLst>
                <a:rect l="T15" t="T16" r="T17" b="T18"/>
                <a:pathLst>
                  <a:path w="91" h="89">
                    <a:moveTo>
                      <a:pt x="81" y="0"/>
                    </a:moveTo>
                    <a:lnTo>
                      <a:pt x="0" y="81"/>
                    </a:lnTo>
                    <a:lnTo>
                      <a:pt x="8" y="89"/>
                    </a:lnTo>
                    <a:lnTo>
                      <a:pt x="91" y="8"/>
                    </a:lnTo>
                    <a:lnTo>
                      <a:pt x="81" y="0"/>
                    </a:lnTo>
                    <a:close/>
                  </a:path>
                </a:pathLst>
              </a:custGeom>
              <a:solidFill>
                <a:schemeClr val="bg1"/>
              </a:solidFill>
              <a:ln w="9525" cmpd="sng">
                <a:noFill/>
                <a:bevel/>
                <a:headEnd/>
                <a:tailEnd/>
              </a:ln>
            </p:spPr>
            <p:txBody>
              <a:bodyPr/>
              <a:lstStyle/>
              <a:p>
                <a:endParaRPr lang="zh-CN" altLang="en-US"/>
              </a:p>
            </p:txBody>
          </p:sp>
          <p:sp>
            <p:nvSpPr>
              <p:cNvPr id="9" name="Freeform 15"/>
              <p:cNvSpPr>
                <a:spLocks noChangeArrowheads="1"/>
              </p:cNvSpPr>
              <p:nvPr/>
            </p:nvSpPr>
            <p:spPr bwMode="auto">
              <a:xfrm>
                <a:off x="239595" y="59899"/>
                <a:ext cx="227117" cy="224620"/>
              </a:xfrm>
              <a:custGeom>
                <a:avLst/>
                <a:gdLst>
                  <a:gd name="T0" fmla="*/ 0 w 91"/>
                  <a:gd name="T1" fmla="*/ 204654 h 90"/>
                  <a:gd name="T2" fmla="*/ 19966 w 91"/>
                  <a:gd name="T3" fmla="*/ 224620 h 90"/>
                  <a:gd name="T4" fmla="*/ 227117 w 91"/>
                  <a:gd name="T5" fmla="*/ 19966 h 90"/>
                  <a:gd name="T6" fmla="*/ 207151 w 91"/>
                  <a:gd name="T7" fmla="*/ 0 h 90"/>
                  <a:gd name="T8" fmla="*/ 0 w 91"/>
                  <a:gd name="T9" fmla="*/ 204654 h 90"/>
                  <a:gd name="T10" fmla="*/ 0 60000 65536"/>
                  <a:gd name="T11" fmla="*/ 0 60000 65536"/>
                  <a:gd name="T12" fmla="*/ 0 60000 65536"/>
                  <a:gd name="T13" fmla="*/ 0 60000 65536"/>
                  <a:gd name="T14" fmla="*/ 0 60000 65536"/>
                  <a:gd name="T15" fmla="*/ 0 w 91"/>
                  <a:gd name="T16" fmla="*/ 0 h 90"/>
                  <a:gd name="T17" fmla="*/ 91 w 91"/>
                  <a:gd name="T18" fmla="*/ 90 h 90"/>
                </a:gdLst>
                <a:ahLst/>
                <a:cxnLst>
                  <a:cxn ang="T10">
                    <a:pos x="T0" y="T1"/>
                  </a:cxn>
                  <a:cxn ang="T11">
                    <a:pos x="T2" y="T3"/>
                  </a:cxn>
                  <a:cxn ang="T12">
                    <a:pos x="T4" y="T5"/>
                  </a:cxn>
                  <a:cxn ang="T13">
                    <a:pos x="T6" y="T7"/>
                  </a:cxn>
                  <a:cxn ang="T14">
                    <a:pos x="T8" y="T9"/>
                  </a:cxn>
                </a:cxnLst>
                <a:rect l="T15" t="T16" r="T17" b="T18"/>
                <a:pathLst>
                  <a:path w="91" h="90">
                    <a:moveTo>
                      <a:pt x="0" y="82"/>
                    </a:moveTo>
                    <a:lnTo>
                      <a:pt x="8" y="90"/>
                    </a:lnTo>
                    <a:lnTo>
                      <a:pt x="91" y="8"/>
                    </a:lnTo>
                    <a:lnTo>
                      <a:pt x="83" y="0"/>
                    </a:lnTo>
                    <a:lnTo>
                      <a:pt x="0" y="82"/>
                    </a:lnTo>
                    <a:close/>
                  </a:path>
                </a:pathLst>
              </a:custGeom>
              <a:solidFill>
                <a:schemeClr val="bg1"/>
              </a:solidFill>
              <a:ln w="9525" cmpd="sng">
                <a:noFill/>
                <a:bevel/>
                <a:headEnd/>
                <a:tailEnd/>
              </a:ln>
            </p:spPr>
            <p:txBody>
              <a:bodyPr/>
              <a:lstStyle/>
              <a:p>
                <a:endParaRPr lang="zh-CN" altLang="en-US"/>
              </a:p>
            </p:txBody>
          </p:sp>
          <p:sp>
            <p:nvSpPr>
              <p:cNvPr id="10" name="Freeform 16"/>
              <p:cNvSpPr>
                <a:spLocks noChangeArrowheads="1"/>
              </p:cNvSpPr>
              <p:nvPr/>
            </p:nvSpPr>
            <p:spPr bwMode="auto">
              <a:xfrm>
                <a:off x="426779" y="0"/>
                <a:ext cx="69882" cy="64890"/>
              </a:xfrm>
              <a:custGeom>
                <a:avLst/>
                <a:gdLst>
                  <a:gd name="T0" fmla="*/ 46588 w 21"/>
                  <a:gd name="T1" fmla="*/ 19467 h 20"/>
                  <a:gd name="T2" fmla="*/ 0 w 21"/>
                  <a:gd name="T3" fmla="*/ 19467 h 20"/>
                  <a:gd name="T4" fmla="*/ 49916 w 21"/>
                  <a:gd name="T5" fmla="*/ 64890 h 20"/>
                  <a:gd name="T6" fmla="*/ 46588 w 21"/>
                  <a:gd name="T7" fmla="*/ 19467 h 20"/>
                  <a:gd name="T8" fmla="*/ 0 60000 65536"/>
                  <a:gd name="T9" fmla="*/ 0 60000 65536"/>
                  <a:gd name="T10" fmla="*/ 0 60000 65536"/>
                  <a:gd name="T11" fmla="*/ 0 60000 65536"/>
                  <a:gd name="T12" fmla="*/ 0 w 21"/>
                  <a:gd name="T13" fmla="*/ 0 h 20"/>
                  <a:gd name="T14" fmla="*/ 21 w 21"/>
                  <a:gd name="T15" fmla="*/ 20 h 20"/>
                </a:gdLst>
                <a:ahLst/>
                <a:cxnLst>
                  <a:cxn ang="T8">
                    <a:pos x="T0" y="T1"/>
                  </a:cxn>
                  <a:cxn ang="T9">
                    <a:pos x="T2" y="T3"/>
                  </a:cxn>
                  <a:cxn ang="T10">
                    <a:pos x="T4" y="T5"/>
                  </a:cxn>
                  <a:cxn ang="T11">
                    <a:pos x="T6" y="T7"/>
                  </a:cxn>
                </a:cxnLst>
                <a:rect l="T12" t="T13" r="T14" b="T15"/>
                <a:pathLst>
                  <a:path w="21" h="20">
                    <a:moveTo>
                      <a:pt x="14" y="6"/>
                    </a:moveTo>
                    <a:cubicBezTo>
                      <a:pt x="8" y="0"/>
                      <a:pt x="0" y="6"/>
                      <a:pt x="0" y="6"/>
                    </a:cubicBezTo>
                    <a:cubicBezTo>
                      <a:pt x="15" y="20"/>
                      <a:pt x="15" y="20"/>
                      <a:pt x="15" y="20"/>
                    </a:cubicBezTo>
                    <a:cubicBezTo>
                      <a:pt x="15" y="20"/>
                      <a:pt x="21" y="13"/>
                      <a:pt x="14" y="6"/>
                    </a:cubicBezTo>
                    <a:close/>
                  </a:path>
                </a:pathLst>
              </a:custGeom>
              <a:solidFill>
                <a:schemeClr val="bg1"/>
              </a:solidFill>
              <a:ln w="9525" cmpd="sng">
                <a:noFill/>
                <a:bevel/>
                <a:headEnd/>
                <a:tailEnd/>
              </a:ln>
            </p:spPr>
            <p:txBody>
              <a:bodyPr/>
              <a:lstStyle/>
              <a:p>
                <a:endParaRPr lang="zh-CN" altLang="en-US"/>
              </a:p>
            </p:txBody>
          </p:sp>
          <p:sp>
            <p:nvSpPr>
              <p:cNvPr id="11" name="Freeform 17"/>
              <p:cNvSpPr>
                <a:spLocks noChangeArrowheads="1"/>
              </p:cNvSpPr>
              <p:nvPr/>
            </p:nvSpPr>
            <p:spPr bwMode="auto">
              <a:xfrm>
                <a:off x="0" y="9983"/>
                <a:ext cx="416796" cy="411805"/>
              </a:xfrm>
              <a:custGeom>
                <a:avLst/>
                <a:gdLst>
                  <a:gd name="T0" fmla="*/ 366880 w 167"/>
                  <a:gd name="T1" fmla="*/ 361889 h 165"/>
                  <a:gd name="T2" fmla="*/ 49916 w 167"/>
                  <a:gd name="T3" fmla="*/ 361889 h 165"/>
                  <a:gd name="T4" fmla="*/ 49916 w 167"/>
                  <a:gd name="T5" fmla="*/ 49916 h 165"/>
                  <a:gd name="T6" fmla="*/ 346914 w 167"/>
                  <a:gd name="T7" fmla="*/ 49916 h 165"/>
                  <a:gd name="T8" fmla="*/ 399326 w 167"/>
                  <a:gd name="T9" fmla="*/ 0 h 165"/>
                  <a:gd name="T10" fmla="*/ 0 w 167"/>
                  <a:gd name="T11" fmla="*/ 0 h 165"/>
                  <a:gd name="T12" fmla="*/ 0 w 167"/>
                  <a:gd name="T13" fmla="*/ 411805 h 165"/>
                  <a:gd name="T14" fmla="*/ 416796 w 167"/>
                  <a:gd name="T15" fmla="*/ 411805 h 165"/>
                  <a:gd name="T16" fmla="*/ 416796 w 167"/>
                  <a:gd name="T17" fmla="*/ 152243 h 165"/>
                  <a:gd name="T18" fmla="*/ 366880 w 167"/>
                  <a:gd name="T19" fmla="*/ 202159 h 165"/>
                  <a:gd name="T20" fmla="*/ 366880 w 167"/>
                  <a:gd name="T21" fmla="*/ 361889 h 1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65"/>
                  <a:gd name="T35" fmla="*/ 167 w 167"/>
                  <a:gd name="T36" fmla="*/ 165 h 16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solidFill>
                <a:schemeClr val="bg1"/>
              </a:solidFill>
              <a:ln w="9525" cmpd="sng">
                <a:noFill/>
                <a:bevel/>
                <a:headEnd/>
                <a:tailEnd/>
              </a:ln>
            </p:spPr>
            <p:txBody>
              <a:bodyPr/>
              <a:lstStyle/>
              <a:p>
                <a:endParaRPr lang="zh-CN" altLang="en-US"/>
              </a:p>
            </p:txBody>
          </p:sp>
        </p:grpSp>
      </p:grpSp>
      <p:grpSp>
        <p:nvGrpSpPr>
          <p:cNvPr id="12" name="组合 11"/>
          <p:cNvGrpSpPr/>
          <p:nvPr/>
        </p:nvGrpSpPr>
        <p:grpSpPr>
          <a:xfrm>
            <a:off x="3871913" y="2977381"/>
            <a:ext cx="1035050" cy="1039813"/>
            <a:chOff x="3871913" y="3225343"/>
            <a:chExt cx="1035050" cy="1039813"/>
          </a:xfrm>
        </p:grpSpPr>
        <p:sp>
          <p:nvSpPr>
            <p:cNvPr id="13" name="Oval 4"/>
            <p:cNvSpPr>
              <a:spLocks noChangeArrowheads="1"/>
            </p:cNvSpPr>
            <p:nvPr/>
          </p:nvSpPr>
          <p:spPr bwMode="auto">
            <a:xfrm>
              <a:off x="3871913" y="3225343"/>
              <a:ext cx="1035050" cy="1039813"/>
            </a:xfrm>
            <a:prstGeom prst="ellipse">
              <a:avLst/>
            </a:prstGeom>
            <a:solidFill>
              <a:schemeClr val="accent2"/>
            </a:solidFill>
            <a:ln w="28575">
              <a:noFill/>
              <a:bevel/>
              <a:headEnd/>
              <a:tailEnd/>
            </a:ln>
          </p:spPr>
          <p:txBody>
            <a:bodyPr anchor="ctr"/>
            <a:lstStyle/>
            <a:p>
              <a:pPr algn="ctr"/>
              <a:endParaRPr lang="zh-CN" altLang="zh-CN" sz="8800">
                <a:solidFill>
                  <a:schemeClr val="accent5"/>
                </a:solidFill>
                <a:latin typeface="Calibri" pitchFamily="34" charset="0"/>
                <a:sym typeface="Calibri" pitchFamily="34" charset="0"/>
              </a:endParaRPr>
            </a:p>
          </p:txBody>
        </p:sp>
        <p:grpSp>
          <p:nvGrpSpPr>
            <p:cNvPr id="14" name="Group 36"/>
            <p:cNvGrpSpPr>
              <a:grpSpLocks/>
            </p:cNvGrpSpPr>
            <p:nvPr/>
          </p:nvGrpSpPr>
          <p:grpSpPr bwMode="auto">
            <a:xfrm>
              <a:off x="4108450" y="3492043"/>
              <a:ext cx="536575" cy="528638"/>
              <a:chOff x="0" y="0"/>
              <a:chExt cx="314468" cy="309477"/>
            </a:xfrm>
          </p:grpSpPr>
          <p:sp>
            <p:nvSpPr>
              <p:cNvPr id="15" name="Freeform 59"/>
              <p:cNvSpPr>
                <a:spLocks noEditPoints="1" noChangeArrowheads="1"/>
              </p:cNvSpPr>
              <p:nvPr/>
            </p:nvSpPr>
            <p:spPr bwMode="auto">
              <a:xfrm>
                <a:off x="0" y="0"/>
                <a:ext cx="314468" cy="309477"/>
              </a:xfrm>
              <a:custGeom>
                <a:avLst/>
                <a:gdLst>
                  <a:gd name="T0" fmla="*/ 271436 w 95"/>
                  <a:gd name="T1" fmla="*/ 189679 h 93"/>
                  <a:gd name="T2" fmla="*/ 314468 w 95"/>
                  <a:gd name="T3" fmla="*/ 169713 h 93"/>
                  <a:gd name="T4" fmla="*/ 314468 w 95"/>
                  <a:gd name="T5" fmla="*/ 136436 h 93"/>
                  <a:gd name="T6" fmla="*/ 271436 w 95"/>
                  <a:gd name="T7" fmla="*/ 119798 h 93"/>
                  <a:gd name="T8" fmla="*/ 264815 w 95"/>
                  <a:gd name="T9" fmla="*/ 99831 h 93"/>
                  <a:gd name="T10" fmla="*/ 281366 w 95"/>
                  <a:gd name="T11" fmla="*/ 56571 h 93"/>
                  <a:gd name="T12" fmla="*/ 254885 w 95"/>
                  <a:gd name="T13" fmla="*/ 33277 h 93"/>
                  <a:gd name="T14" fmla="*/ 211852 w 95"/>
                  <a:gd name="T15" fmla="*/ 49916 h 93"/>
                  <a:gd name="T16" fmla="*/ 195301 w 95"/>
                  <a:gd name="T17" fmla="*/ 43260 h 93"/>
                  <a:gd name="T18" fmla="*/ 175440 w 95"/>
                  <a:gd name="T19" fmla="*/ 0 h 93"/>
                  <a:gd name="T20" fmla="*/ 139028 w 95"/>
                  <a:gd name="T21" fmla="*/ 0 h 93"/>
                  <a:gd name="T22" fmla="*/ 122477 w 95"/>
                  <a:gd name="T23" fmla="*/ 43260 h 93"/>
                  <a:gd name="T24" fmla="*/ 102616 w 95"/>
                  <a:gd name="T25" fmla="*/ 49916 h 93"/>
                  <a:gd name="T26" fmla="*/ 59583 w 95"/>
                  <a:gd name="T27" fmla="*/ 33277 h 93"/>
                  <a:gd name="T28" fmla="*/ 33102 w 95"/>
                  <a:gd name="T29" fmla="*/ 56571 h 93"/>
                  <a:gd name="T30" fmla="*/ 52963 w 95"/>
                  <a:gd name="T31" fmla="*/ 99831 h 93"/>
                  <a:gd name="T32" fmla="*/ 43032 w 95"/>
                  <a:gd name="T33" fmla="*/ 119798 h 93"/>
                  <a:gd name="T34" fmla="*/ 0 w 95"/>
                  <a:gd name="T35" fmla="*/ 136436 h 93"/>
                  <a:gd name="T36" fmla="*/ 0 w 95"/>
                  <a:gd name="T37" fmla="*/ 173041 h 93"/>
                  <a:gd name="T38" fmla="*/ 43032 w 95"/>
                  <a:gd name="T39" fmla="*/ 189679 h 93"/>
                  <a:gd name="T40" fmla="*/ 52963 w 95"/>
                  <a:gd name="T41" fmla="*/ 209646 h 93"/>
                  <a:gd name="T42" fmla="*/ 36412 w 95"/>
                  <a:gd name="T43" fmla="*/ 252906 h 93"/>
                  <a:gd name="T44" fmla="*/ 59583 w 95"/>
                  <a:gd name="T45" fmla="*/ 276200 h 93"/>
                  <a:gd name="T46" fmla="*/ 102616 w 95"/>
                  <a:gd name="T47" fmla="*/ 259561 h 93"/>
                  <a:gd name="T48" fmla="*/ 122477 w 95"/>
                  <a:gd name="T49" fmla="*/ 266217 h 93"/>
                  <a:gd name="T50" fmla="*/ 142338 w 95"/>
                  <a:gd name="T51" fmla="*/ 309477 h 93"/>
                  <a:gd name="T52" fmla="*/ 175440 w 95"/>
                  <a:gd name="T53" fmla="*/ 309477 h 93"/>
                  <a:gd name="T54" fmla="*/ 195301 w 95"/>
                  <a:gd name="T55" fmla="*/ 266217 h 93"/>
                  <a:gd name="T56" fmla="*/ 211852 w 95"/>
                  <a:gd name="T57" fmla="*/ 259561 h 93"/>
                  <a:gd name="T58" fmla="*/ 258195 w 95"/>
                  <a:gd name="T59" fmla="*/ 276200 h 93"/>
                  <a:gd name="T60" fmla="*/ 281366 w 95"/>
                  <a:gd name="T61" fmla="*/ 249578 h 93"/>
                  <a:gd name="T62" fmla="*/ 264815 w 95"/>
                  <a:gd name="T63" fmla="*/ 209646 h 93"/>
                  <a:gd name="T64" fmla="*/ 271436 w 95"/>
                  <a:gd name="T65" fmla="*/ 189679 h 93"/>
                  <a:gd name="T66" fmla="*/ 158889 w 95"/>
                  <a:gd name="T67" fmla="*/ 202990 h 93"/>
                  <a:gd name="T68" fmla="*/ 109236 w 95"/>
                  <a:gd name="T69" fmla="*/ 153075 h 93"/>
                  <a:gd name="T70" fmla="*/ 158889 w 95"/>
                  <a:gd name="T71" fmla="*/ 106487 h 93"/>
                  <a:gd name="T72" fmla="*/ 208542 w 95"/>
                  <a:gd name="T73" fmla="*/ 153075 h 93"/>
                  <a:gd name="T74" fmla="*/ 158889 w 95"/>
                  <a:gd name="T75" fmla="*/ 202990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chemeClr val="bg1"/>
              </a:solidFill>
              <a:ln w="9525" cmpd="sng">
                <a:noFill/>
                <a:bevel/>
                <a:headEnd/>
                <a:tailEnd/>
              </a:ln>
            </p:spPr>
            <p:txBody>
              <a:bodyPr/>
              <a:lstStyle/>
              <a:p>
                <a:endParaRPr lang="zh-CN" altLang="en-US"/>
              </a:p>
            </p:txBody>
          </p:sp>
          <p:sp>
            <p:nvSpPr>
              <p:cNvPr id="16" name="Oval 60"/>
              <p:cNvSpPr>
                <a:spLocks noChangeArrowheads="1"/>
              </p:cNvSpPr>
              <p:nvPr/>
            </p:nvSpPr>
            <p:spPr bwMode="auto">
              <a:xfrm>
                <a:off x="124789" y="122294"/>
                <a:ext cx="64890" cy="62395"/>
              </a:xfrm>
              <a:prstGeom prst="ellipse">
                <a:avLst/>
              </a:prstGeom>
              <a:solidFill>
                <a:schemeClr val="bg1"/>
              </a:solidFill>
              <a:ln w="9525">
                <a:noFill/>
                <a:bevel/>
                <a:headEnd/>
                <a:tailEnd/>
              </a:ln>
            </p:spPr>
            <p:txBody>
              <a:bodyPr/>
              <a:lstStyle/>
              <a:p>
                <a:endParaRPr lang="zh-CN" altLang="zh-CN">
                  <a:latin typeface="Calibri" pitchFamily="34" charset="0"/>
                  <a:sym typeface="Calibri" pitchFamily="34" charset="0"/>
                </a:endParaRPr>
              </a:p>
            </p:txBody>
          </p:sp>
        </p:grpSp>
      </p:grpSp>
      <p:grpSp>
        <p:nvGrpSpPr>
          <p:cNvPr id="17" name="组合 16"/>
          <p:cNvGrpSpPr/>
          <p:nvPr/>
        </p:nvGrpSpPr>
        <p:grpSpPr>
          <a:xfrm>
            <a:off x="7243763" y="2977381"/>
            <a:ext cx="1035050" cy="1039813"/>
            <a:chOff x="7243763" y="3225343"/>
            <a:chExt cx="1035050" cy="1039813"/>
          </a:xfrm>
        </p:grpSpPr>
        <p:sp>
          <p:nvSpPr>
            <p:cNvPr id="18" name="Oval 7"/>
            <p:cNvSpPr>
              <a:spLocks noChangeArrowheads="1"/>
            </p:cNvSpPr>
            <p:nvPr/>
          </p:nvSpPr>
          <p:spPr bwMode="auto">
            <a:xfrm>
              <a:off x="7243763" y="3225343"/>
              <a:ext cx="1035050" cy="1039813"/>
            </a:xfrm>
            <a:prstGeom prst="ellipse">
              <a:avLst/>
            </a:prstGeom>
            <a:solidFill>
              <a:schemeClr val="accent2"/>
            </a:solidFill>
            <a:ln w="28575">
              <a:noFill/>
              <a:bevel/>
              <a:headEnd/>
              <a:tailEnd/>
            </a:ln>
          </p:spPr>
          <p:txBody>
            <a:bodyPr anchor="ctr"/>
            <a:lstStyle/>
            <a:p>
              <a:pPr algn="ctr"/>
              <a:endParaRPr lang="zh-CN" altLang="zh-CN" sz="8800">
                <a:solidFill>
                  <a:schemeClr val="bg1"/>
                </a:solidFill>
                <a:latin typeface="Calibri" pitchFamily="34" charset="0"/>
                <a:sym typeface="Calibri" pitchFamily="34" charset="0"/>
              </a:endParaRPr>
            </a:p>
          </p:txBody>
        </p:sp>
        <p:grpSp>
          <p:nvGrpSpPr>
            <p:cNvPr id="19" name="Group 39"/>
            <p:cNvGrpSpPr>
              <a:grpSpLocks/>
            </p:cNvGrpSpPr>
            <p:nvPr/>
          </p:nvGrpSpPr>
          <p:grpSpPr bwMode="auto">
            <a:xfrm>
              <a:off x="7540625" y="3441243"/>
              <a:ext cx="439738" cy="552450"/>
              <a:chOff x="0" y="0"/>
              <a:chExt cx="324452" cy="406813"/>
            </a:xfrm>
          </p:grpSpPr>
          <p:sp>
            <p:nvSpPr>
              <p:cNvPr id="20" name="Freeform 80"/>
              <p:cNvSpPr>
                <a:spLocks noChangeArrowheads="1"/>
              </p:cNvSpPr>
              <p:nvPr/>
            </p:nvSpPr>
            <p:spPr bwMode="auto">
              <a:xfrm>
                <a:off x="0" y="169713"/>
                <a:ext cx="324452" cy="134772"/>
              </a:xfrm>
              <a:custGeom>
                <a:avLst/>
                <a:gdLst>
                  <a:gd name="T0" fmla="*/ 162226 w 98"/>
                  <a:gd name="T1" fmla="*/ 53909 h 40"/>
                  <a:gd name="T2" fmla="*/ 6621 w 98"/>
                  <a:gd name="T3" fmla="*/ 0 h 40"/>
                  <a:gd name="T4" fmla="*/ 0 w 98"/>
                  <a:gd name="T5" fmla="*/ 16847 h 40"/>
                  <a:gd name="T6" fmla="*/ 0 w 98"/>
                  <a:gd name="T7" fmla="*/ 67386 h 40"/>
                  <a:gd name="T8" fmla="*/ 162226 w 98"/>
                  <a:gd name="T9" fmla="*/ 134772 h 40"/>
                  <a:gd name="T10" fmla="*/ 324452 w 98"/>
                  <a:gd name="T11" fmla="*/ 67386 h 40"/>
                  <a:gd name="T12" fmla="*/ 324452 w 98"/>
                  <a:gd name="T13" fmla="*/ 16847 h 40"/>
                  <a:gd name="T14" fmla="*/ 317831 w 98"/>
                  <a:gd name="T15" fmla="*/ 0 h 40"/>
                  <a:gd name="T16" fmla="*/ 162226 w 98"/>
                  <a:gd name="T17" fmla="*/ 53909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solidFill>
              <a:ln w="9525" cmpd="sng">
                <a:noFill/>
                <a:bevel/>
                <a:headEnd/>
                <a:tailEnd/>
              </a:ln>
            </p:spPr>
            <p:txBody>
              <a:bodyPr/>
              <a:lstStyle/>
              <a:p>
                <a:endParaRPr lang="zh-CN" altLang="en-US"/>
              </a:p>
            </p:txBody>
          </p:sp>
          <p:sp>
            <p:nvSpPr>
              <p:cNvPr id="21" name="Freeform 81"/>
              <p:cNvSpPr>
                <a:spLocks noChangeArrowheads="1"/>
              </p:cNvSpPr>
              <p:nvPr/>
            </p:nvSpPr>
            <p:spPr bwMode="auto">
              <a:xfrm>
                <a:off x="0" y="274536"/>
                <a:ext cx="324452" cy="132277"/>
              </a:xfrm>
              <a:custGeom>
                <a:avLst/>
                <a:gdLst>
                  <a:gd name="T0" fmla="*/ 162226 w 98"/>
                  <a:gd name="T1" fmla="*/ 49604 h 40"/>
                  <a:gd name="T2" fmla="*/ 6621 w 98"/>
                  <a:gd name="T3" fmla="*/ 0 h 40"/>
                  <a:gd name="T4" fmla="*/ 0 w 98"/>
                  <a:gd name="T5" fmla="*/ 13228 h 40"/>
                  <a:gd name="T6" fmla="*/ 0 w 98"/>
                  <a:gd name="T7" fmla="*/ 62832 h 40"/>
                  <a:gd name="T8" fmla="*/ 162226 w 98"/>
                  <a:gd name="T9" fmla="*/ 132277 h 40"/>
                  <a:gd name="T10" fmla="*/ 324452 w 98"/>
                  <a:gd name="T11" fmla="*/ 62832 h 40"/>
                  <a:gd name="T12" fmla="*/ 324452 w 98"/>
                  <a:gd name="T13" fmla="*/ 13228 h 40"/>
                  <a:gd name="T14" fmla="*/ 317831 w 98"/>
                  <a:gd name="T15" fmla="*/ 0 h 40"/>
                  <a:gd name="T16" fmla="*/ 162226 w 98"/>
                  <a:gd name="T17" fmla="*/ 49604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solidFill>
              <a:ln w="9525" cmpd="sng">
                <a:noFill/>
                <a:bevel/>
                <a:headEnd/>
                <a:tailEnd/>
              </a:ln>
            </p:spPr>
            <p:txBody>
              <a:bodyPr/>
              <a:lstStyle/>
              <a:p>
                <a:endParaRPr lang="zh-CN" altLang="en-US"/>
              </a:p>
            </p:txBody>
          </p:sp>
          <p:sp>
            <p:nvSpPr>
              <p:cNvPr id="22" name="Freeform 82"/>
              <p:cNvSpPr>
                <a:spLocks noChangeArrowheads="1"/>
              </p:cNvSpPr>
              <p:nvPr/>
            </p:nvSpPr>
            <p:spPr bwMode="auto">
              <a:xfrm>
                <a:off x="0" y="69882"/>
                <a:ext cx="324452" cy="137269"/>
              </a:xfrm>
              <a:custGeom>
                <a:avLst/>
                <a:gdLst>
                  <a:gd name="T0" fmla="*/ 317831 w 98"/>
                  <a:gd name="T1" fmla="*/ 0 h 41"/>
                  <a:gd name="T2" fmla="*/ 162226 w 98"/>
                  <a:gd name="T3" fmla="*/ 50220 h 41"/>
                  <a:gd name="T4" fmla="*/ 6621 w 98"/>
                  <a:gd name="T5" fmla="*/ 0 h 41"/>
                  <a:gd name="T6" fmla="*/ 0 w 98"/>
                  <a:gd name="T7" fmla="*/ 16740 h 41"/>
                  <a:gd name="T8" fmla="*/ 0 w 98"/>
                  <a:gd name="T9" fmla="*/ 66960 h 41"/>
                  <a:gd name="T10" fmla="*/ 162226 w 98"/>
                  <a:gd name="T11" fmla="*/ 137269 h 41"/>
                  <a:gd name="T12" fmla="*/ 324452 w 98"/>
                  <a:gd name="T13" fmla="*/ 66960 h 41"/>
                  <a:gd name="T14" fmla="*/ 324452 w 98"/>
                  <a:gd name="T15" fmla="*/ 16740 h 41"/>
                  <a:gd name="T16" fmla="*/ 317831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solidFill>
              <a:ln w="9525" cmpd="sng">
                <a:noFill/>
                <a:bevel/>
                <a:headEnd/>
                <a:tailEnd/>
              </a:ln>
            </p:spPr>
            <p:txBody>
              <a:bodyPr/>
              <a:lstStyle/>
              <a:p>
                <a:endParaRPr lang="zh-CN" altLang="en-US"/>
              </a:p>
            </p:txBody>
          </p:sp>
          <p:sp>
            <p:nvSpPr>
              <p:cNvPr id="23" name="Oval 83"/>
              <p:cNvSpPr>
                <a:spLocks noChangeArrowheads="1"/>
              </p:cNvSpPr>
              <p:nvPr/>
            </p:nvSpPr>
            <p:spPr bwMode="auto">
              <a:xfrm>
                <a:off x="4991" y="0"/>
                <a:ext cx="316965" cy="107319"/>
              </a:xfrm>
              <a:prstGeom prst="ellipse">
                <a:avLst/>
              </a:prstGeom>
              <a:solidFill>
                <a:schemeClr val="bg1"/>
              </a:solidFill>
              <a:ln w="9525">
                <a:noFill/>
                <a:bevel/>
                <a:headEnd/>
                <a:tailEnd/>
              </a:ln>
            </p:spPr>
            <p:txBody>
              <a:bodyPr/>
              <a:lstStyle/>
              <a:p>
                <a:endParaRPr lang="zh-CN" altLang="zh-CN">
                  <a:latin typeface="Calibri" pitchFamily="34" charset="0"/>
                  <a:sym typeface="Calibri" pitchFamily="34" charset="0"/>
                </a:endParaRPr>
              </a:p>
            </p:txBody>
          </p:sp>
        </p:grpSp>
      </p:grpSp>
      <p:grpSp>
        <p:nvGrpSpPr>
          <p:cNvPr id="24" name="组合 23"/>
          <p:cNvGrpSpPr/>
          <p:nvPr/>
        </p:nvGrpSpPr>
        <p:grpSpPr>
          <a:xfrm>
            <a:off x="4348163" y="4218806"/>
            <a:ext cx="1033462" cy="1041400"/>
            <a:chOff x="4348163" y="4466768"/>
            <a:chExt cx="1033462" cy="1041400"/>
          </a:xfrm>
        </p:grpSpPr>
        <p:sp>
          <p:nvSpPr>
            <p:cNvPr id="25" name="Oval 5"/>
            <p:cNvSpPr>
              <a:spLocks noChangeArrowheads="1"/>
            </p:cNvSpPr>
            <p:nvPr/>
          </p:nvSpPr>
          <p:spPr bwMode="auto">
            <a:xfrm>
              <a:off x="4348163" y="4466768"/>
              <a:ext cx="1033462" cy="1041400"/>
            </a:xfrm>
            <a:prstGeom prst="ellipse">
              <a:avLst/>
            </a:prstGeom>
            <a:solidFill>
              <a:schemeClr val="accent3"/>
            </a:solidFill>
            <a:ln w="28575">
              <a:noFill/>
              <a:bevel/>
              <a:headEnd/>
              <a:tailEnd/>
            </a:ln>
          </p:spPr>
          <p:txBody>
            <a:bodyPr anchor="ctr"/>
            <a:lstStyle/>
            <a:p>
              <a:pPr algn="ctr"/>
              <a:endParaRPr lang="zh-CN" altLang="zh-CN" sz="8800">
                <a:solidFill>
                  <a:schemeClr val="accent4"/>
                </a:solidFill>
                <a:latin typeface="Calibri" pitchFamily="34" charset="0"/>
                <a:sym typeface="Calibri" pitchFamily="34" charset="0"/>
              </a:endParaRPr>
            </a:p>
          </p:txBody>
        </p:sp>
        <p:sp>
          <p:nvSpPr>
            <p:cNvPr id="26" name="Freeform 103"/>
            <p:cNvSpPr>
              <a:spLocks noEditPoints="1" noChangeArrowheads="1"/>
            </p:cNvSpPr>
            <p:nvPr/>
          </p:nvSpPr>
          <p:spPr bwMode="auto">
            <a:xfrm>
              <a:off x="4568825" y="4735056"/>
              <a:ext cx="512763" cy="504825"/>
            </a:xfrm>
            <a:custGeom>
              <a:avLst/>
              <a:gdLst>
                <a:gd name="T0" fmla="*/ 63528 w 113"/>
                <a:gd name="T1" fmla="*/ 58596 h 112"/>
                <a:gd name="T2" fmla="*/ 63528 w 113"/>
                <a:gd name="T3" fmla="*/ 283964 h 112"/>
                <a:gd name="T4" fmla="*/ 222349 w 113"/>
                <a:gd name="T5" fmla="*/ 320023 h 112"/>
                <a:gd name="T6" fmla="*/ 272264 w 113"/>
                <a:gd name="T7" fmla="*/ 369604 h 112"/>
                <a:gd name="T8" fmla="*/ 340329 w 113"/>
                <a:gd name="T9" fmla="*/ 356082 h 112"/>
                <a:gd name="T10" fmla="*/ 340329 w 113"/>
                <a:gd name="T11" fmla="*/ 419185 h 112"/>
                <a:gd name="T12" fmla="*/ 353943 w 113"/>
                <a:gd name="T13" fmla="*/ 437215 h 112"/>
                <a:gd name="T14" fmla="*/ 417471 w 113"/>
                <a:gd name="T15" fmla="*/ 437215 h 112"/>
                <a:gd name="T16" fmla="*/ 412933 w 113"/>
                <a:gd name="T17" fmla="*/ 504825 h 112"/>
                <a:gd name="T18" fmla="*/ 512763 w 113"/>
                <a:gd name="T19" fmla="*/ 504825 h 112"/>
                <a:gd name="T20" fmla="*/ 512763 w 113"/>
                <a:gd name="T21" fmla="*/ 410170 h 112"/>
                <a:gd name="T22" fmla="*/ 322179 w 113"/>
                <a:gd name="T23" fmla="*/ 220861 h 112"/>
                <a:gd name="T24" fmla="*/ 285877 w 113"/>
                <a:gd name="T25" fmla="*/ 58596 h 112"/>
                <a:gd name="T26" fmla="*/ 63528 w 113"/>
                <a:gd name="T27" fmla="*/ 58596 h 112"/>
                <a:gd name="T28" fmla="*/ 77141 w 113"/>
                <a:gd name="T29" fmla="*/ 238890 h 112"/>
                <a:gd name="T30" fmla="*/ 90755 w 113"/>
                <a:gd name="T31" fmla="*/ 90147 h 112"/>
                <a:gd name="T32" fmla="*/ 240499 w 113"/>
                <a:gd name="T33" fmla="*/ 76625 h 112"/>
                <a:gd name="T34" fmla="*/ 77141 w 113"/>
                <a:gd name="T35" fmla="*/ 238890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12"/>
                <a:gd name="T56" fmla="*/ 113 w 113"/>
                <a:gd name="T57" fmla="*/ 112 h 1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w="9525" cmpd="sng">
              <a:noFill/>
              <a:bevel/>
              <a:headEnd/>
              <a:tailEnd/>
            </a:ln>
          </p:spPr>
          <p:txBody>
            <a:bodyPr/>
            <a:lstStyle/>
            <a:p>
              <a:endParaRPr lang="zh-CN" altLang="en-US"/>
            </a:p>
          </p:txBody>
        </p:sp>
      </p:grpSp>
      <p:grpSp>
        <p:nvGrpSpPr>
          <p:cNvPr id="27" name="组合 26"/>
          <p:cNvGrpSpPr/>
          <p:nvPr/>
        </p:nvGrpSpPr>
        <p:grpSpPr>
          <a:xfrm>
            <a:off x="6743278" y="4188594"/>
            <a:ext cx="1035050" cy="1041400"/>
            <a:chOff x="6829425" y="4466768"/>
            <a:chExt cx="1035050" cy="1041400"/>
          </a:xfrm>
        </p:grpSpPr>
        <p:sp>
          <p:nvSpPr>
            <p:cNvPr id="28" name="Oval 8"/>
            <p:cNvSpPr>
              <a:spLocks noChangeArrowheads="1"/>
            </p:cNvSpPr>
            <p:nvPr/>
          </p:nvSpPr>
          <p:spPr bwMode="auto">
            <a:xfrm>
              <a:off x="6829425" y="4466768"/>
              <a:ext cx="1035050" cy="1041400"/>
            </a:xfrm>
            <a:prstGeom prst="ellipse">
              <a:avLst/>
            </a:prstGeom>
            <a:solidFill>
              <a:schemeClr val="accent3"/>
            </a:solidFill>
            <a:ln w="28575">
              <a:noFill/>
              <a:bevel/>
              <a:headEnd/>
              <a:tailEnd/>
            </a:ln>
          </p:spPr>
          <p:txBody>
            <a:bodyPr anchor="ctr"/>
            <a:lstStyle/>
            <a:p>
              <a:pPr algn="ctr"/>
              <a:endParaRPr lang="zh-CN" altLang="zh-CN" sz="8800">
                <a:solidFill>
                  <a:schemeClr val="bg1"/>
                </a:solidFill>
                <a:latin typeface="Calibri" pitchFamily="34" charset="0"/>
                <a:sym typeface="Calibri" pitchFamily="34" charset="0"/>
              </a:endParaRPr>
            </a:p>
          </p:txBody>
        </p:sp>
        <p:sp>
          <p:nvSpPr>
            <p:cNvPr id="29" name="Freeform 104"/>
            <p:cNvSpPr>
              <a:spLocks noEditPoints="1" noChangeArrowheads="1"/>
            </p:cNvSpPr>
            <p:nvPr/>
          </p:nvSpPr>
          <p:spPr bwMode="auto">
            <a:xfrm>
              <a:off x="7077075" y="4704893"/>
              <a:ext cx="541338" cy="534988"/>
            </a:xfrm>
            <a:custGeom>
              <a:avLst/>
              <a:gdLst>
                <a:gd name="T0" fmla="*/ 239091 w 120"/>
                <a:gd name="T1" fmla="*/ 158683 h 118"/>
                <a:gd name="T2" fmla="*/ 212024 w 120"/>
                <a:gd name="T3" fmla="*/ 40804 h 118"/>
                <a:gd name="T4" fmla="*/ 94734 w 120"/>
                <a:gd name="T5" fmla="*/ 9068 h 118"/>
                <a:gd name="T6" fmla="*/ 162401 w 120"/>
                <a:gd name="T7" fmla="*/ 77075 h 118"/>
                <a:gd name="T8" fmla="*/ 144357 w 120"/>
                <a:gd name="T9" fmla="*/ 145082 h 118"/>
                <a:gd name="T10" fmla="*/ 76690 w 120"/>
                <a:gd name="T11" fmla="*/ 163217 h 118"/>
                <a:gd name="T12" fmla="*/ 9022 w 120"/>
                <a:gd name="T13" fmla="*/ 95210 h 118"/>
                <a:gd name="T14" fmla="*/ 40600 w 120"/>
                <a:gd name="T15" fmla="*/ 213088 h 118"/>
                <a:gd name="T16" fmla="*/ 162401 w 120"/>
                <a:gd name="T17" fmla="*/ 240291 h 118"/>
                <a:gd name="T18" fmla="*/ 162401 w 120"/>
                <a:gd name="T19" fmla="*/ 240291 h 118"/>
                <a:gd name="T20" fmla="*/ 442093 w 120"/>
                <a:gd name="T21" fmla="*/ 521387 h 118"/>
                <a:gd name="T22" fmla="*/ 482693 w 120"/>
                <a:gd name="T23" fmla="*/ 534988 h 118"/>
                <a:gd name="T24" fmla="*/ 518782 w 120"/>
                <a:gd name="T25" fmla="*/ 521387 h 118"/>
                <a:gd name="T26" fmla="*/ 518782 w 120"/>
                <a:gd name="T27" fmla="*/ 439778 h 118"/>
                <a:gd name="T28" fmla="*/ 239091 w 120"/>
                <a:gd name="T29" fmla="*/ 158683 h 118"/>
                <a:gd name="T30" fmla="*/ 487204 w 120"/>
                <a:gd name="T31" fmla="*/ 512319 h 118"/>
                <a:gd name="T32" fmla="*/ 464648 w 120"/>
                <a:gd name="T33" fmla="*/ 489650 h 118"/>
                <a:gd name="T34" fmla="*/ 487204 w 120"/>
                <a:gd name="T35" fmla="*/ 466981 h 118"/>
                <a:gd name="T36" fmla="*/ 509760 w 120"/>
                <a:gd name="T37" fmla="*/ 489650 h 118"/>
                <a:gd name="T38" fmla="*/ 487204 w 120"/>
                <a:gd name="T39" fmla="*/ 512319 h 1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0"/>
                <a:gd name="T61" fmla="*/ 0 h 118"/>
                <a:gd name="T62" fmla="*/ 120 w 120"/>
                <a:gd name="T63" fmla="*/ 118 h 1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w="9525" cmpd="sng">
              <a:noFill/>
              <a:bevel/>
              <a:headEnd/>
              <a:tailEnd/>
            </a:ln>
          </p:spPr>
          <p:txBody>
            <a:bodyPr/>
            <a:lstStyle/>
            <a:p>
              <a:endParaRPr lang="zh-CN" altLang="en-US"/>
            </a:p>
          </p:txBody>
        </p:sp>
      </p:grpSp>
      <p:grpSp>
        <p:nvGrpSpPr>
          <p:cNvPr id="30" name="组合 29"/>
          <p:cNvGrpSpPr/>
          <p:nvPr/>
        </p:nvGrpSpPr>
        <p:grpSpPr>
          <a:xfrm>
            <a:off x="6829425" y="1794694"/>
            <a:ext cx="1035050" cy="1039812"/>
            <a:chOff x="6829425" y="2042656"/>
            <a:chExt cx="1035050" cy="1039812"/>
          </a:xfrm>
        </p:grpSpPr>
        <p:sp>
          <p:nvSpPr>
            <p:cNvPr id="31" name="Oval 6"/>
            <p:cNvSpPr>
              <a:spLocks noChangeArrowheads="1"/>
            </p:cNvSpPr>
            <p:nvPr/>
          </p:nvSpPr>
          <p:spPr bwMode="auto">
            <a:xfrm>
              <a:off x="6829425" y="2042656"/>
              <a:ext cx="1035050" cy="1039812"/>
            </a:xfrm>
            <a:prstGeom prst="ellipse">
              <a:avLst/>
            </a:prstGeom>
            <a:solidFill>
              <a:schemeClr val="accent1"/>
            </a:solidFill>
            <a:ln w="28575">
              <a:noFill/>
              <a:bevel/>
              <a:headEnd/>
              <a:tailEnd/>
            </a:ln>
          </p:spPr>
          <p:txBody>
            <a:bodyPr anchor="ctr"/>
            <a:lstStyle/>
            <a:p>
              <a:pPr algn="ctr"/>
              <a:endParaRPr lang="zh-CN" altLang="zh-CN" sz="8800">
                <a:solidFill>
                  <a:schemeClr val="bg1"/>
                </a:solidFill>
                <a:latin typeface="Calibri" pitchFamily="34" charset="0"/>
                <a:sym typeface="Calibri" pitchFamily="34" charset="0"/>
              </a:endParaRPr>
            </a:p>
          </p:txBody>
        </p:sp>
        <p:grpSp>
          <p:nvGrpSpPr>
            <p:cNvPr id="32" name="Group 46"/>
            <p:cNvGrpSpPr>
              <a:grpSpLocks/>
            </p:cNvGrpSpPr>
            <p:nvPr/>
          </p:nvGrpSpPr>
          <p:grpSpPr bwMode="auto">
            <a:xfrm>
              <a:off x="7064375" y="2209343"/>
              <a:ext cx="554038" cy="630238"/>
              <a:chOff x="0" y="0"/>
              <a:chExt cx="361887" cy="411804"/>
            </a:xfrm>
          </p:grpSpPr>
          <p:sp>
            <p:nvSpPr>
              <p:cNvPr id="33" name="Freeform 68"/>
              <p:cNvSpPr>
                <a:spLocks noEditPoints="1" noChangeArrowheads="1"/>
              </p:cNvSpPr>
              <p:nvPr/>
            </p:nvSpPr>
            <p:spPr bwMode="auto">
              <a:xfrm>
                <a:off x="0" y="0"/>
                <a:ext cx="164722" cy="299494"/>
              </a:xfrm>
              <a:custGeom>
                <a:avLst/>
                <a:gdLst>
                  <a:gd name="T0" fmla="*/ 164722 w 50"/>
                  <a:gd name="T1" fmla="*/ 276200 h 90"/>
                  <a:gd name="T2" fmla="*/ 164722 w 50"/>
                  <a:gd name="T3" fmla="*/ 23294 h 90"/>
                  <a:gd name="T4" fmla="*/ 144955 w 50"/>
                  <a:gd name="T5" fmla="*/ 0 h 90"/>
                  <a:gd name="T6" fmla="*/ 19767 w 50"/>
                  <a:gd name="T7" fmla="*/ 0 h 90"/>
                  <a:gd name="T8" fmla="*/ 0 w 50"/>
                  <a:gd name="T9" fmla="*/ 23294 h 90"/>
                  <a:gd name="T10" fmla="*/ 0 w 50"/>
                  <a:gd name="T11" fmla="*/ 276200 h 90"/>
                  <a:gd name="T12" fmla="*/ 19767 w 50"/>
                  <a:gd name="T13" fmla="*/ 299494 h 90"/>
                  <a:gd name="T14" fmla="*/ 144955 w 50"/>
                  <a:gd name="T15" fmla="*/ 299494 h 90"/>
                  <a:gd name="T16" fmla="*/ 164722 w 50"/>
                  <a:gd name="T17" fmla="*/ 276200 h 90"/>
                  <a:gd name="T18" fmla="*/ 128483 w 50"/>
                  <a:gd name="T19" fmla="*/ 16639 h 90"/>
                  <a:gd name="T20" fmla="*/ 135072 w 50"/>
                  <a:gd name="T21" fmla="*/ 19966 h 90"/>
                  <a:gd name="T22" fmla="*/ 128483 w 50"/>
                  <a:gd name="T23" fmla="*/ 26622 h 90"/>
                  <a:gd name="T24" fmla="*/ 125189 w 50"/>
                  <a:gd name="T25" fmla="*/ 19966 h 90"/>
                  <a:gd name="T26" fmla="*/ 128483 w 50"/>
                  <a:gd name="T27" fmla="*/ 16639 h 90"/>
                  <a:gd name="T28" fmla="*/ 52711 w 50"/>
                  <a:gd name="T29" fmla="*/ 16639 h 90"/>
                  <a:gd name="T30" fmla="*/ 112011 w 50"/>
                  <a:gd name="T31" fmla="*/ 16639 h 90"/>
                  <a:gd name="T32" fmla="*/ 112011 w 50"/>
                  <a:gd name="T33" fmla="*/ 23294 h 90"/>
                  <a:gd name="T34" fmla="*/ 52711 w 50"/>
                  <a:gd name="T35" fmla="*/ 23294 h 90"/>
                  <a:gd name="T36" fmla="*/ 52711 w 50"/>
                  <a:gd name="T37" fmla="*/ 16639 h 90"/>
                  <a:gd name="T38" fmla="*/ 16472 w 50"/>
                  <a:gd name="T39" fmla="*/ 229612 h 90"/>
                  <a:gd name="T40" fmla="*/ 16472 w 50"/>
                  <a:gd name="T41" fmla="*/ 36605 h 90"/>
                  <a:gd name="T42" fmla="*/ 148250 w 50"/>
                  <a:gd name="T43" fmla="*/ 36605 h 90"/>
                  <a:gd name="T44" fmla="*/ 148250 w 50"/>
                  <a:gd name="T45" fmla="*/ 229612 h 90"/>
                  <a:gd name="T46" fmla="*/ 16472 w 50"/>
                  <a:gd name="T47" fmla="*/ 229612 h 90"/>
                  <a:gd name="T48" fmla="*/ 82361 w 50"/>
                  <a:gd name="T49" fmla="*/ 276200 h 90"/>
                  <a:gd name="T50" fmla="*/ 69183 w 50"/>
                  <a:gd name="T51" fmla="*/ 262889 h 90"/>
                  <a:gd name="T52" fmla="*/ 82361 w 50"/>
                  <a:gd name="T53" fmla="*/ 249578 h 90"/>
                  <a:gd name="T54" fmla="*/ 95539 w 50"/>
                  <a:gd name="T55" fmla="*/ 262889 h 90"/>
                  <a:gd name="T56" fmla="*/ 82361 w 50"/>
                  <a:gd name="T57" fmla="*/ 27620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
                  <a:gd name="T88" fmla="*/ 0 h 90"/>
                  <a:gd name="T89" fmla="*/ 50 w 50"/>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solidFill>
              <a:ln w="9525" cmpd="sng">
                <a:noFill/>
                <a:bevel/>
                <a:headEnd/>
                <a:tailEnd/>
              </a:ln>
            </p:spPr>
            <p:txBody>
              <a:bodyPr/>
              <a:lstStyle/>
              <a:p>
                <a:endParaRPr lang="zh-CN" altLang="en-US"/>
              </a:p>
            </p:txBody>
          </p:sp>
          <p:sp>
            <p:nvSpPr>
              <p:cNvPr id="34" name="Freeform 69"/>
              <p:cNvSpPr>
                <a:spLocks noEditPoints="1" noChangeArrowheads="1"/>
              </p:cNvSpPr>
              <p:nvPr/>
            </p:nvSpPr>
            <p:spPr bwMode="auto">
              <a:xfrm>
                <a:off x="192174" y="112310"/>
                <a:ext cx="169713" cy="299494"/>
              </a:xfrm>
              <a:custGeom>
                <a:avLst/>
                <a:gdLst>
                  <a:gd name="T0" fmla="*/ 146419 w 51"/>
                  <a:gd name="T1" fmla="*/ 0 h 90"/>
                  <a:gd name="T2" fmla="*/ 23294 w 51"/>
                  <a:gd name="T3" fmla="*/ 0 h 90"/>
                  <a:gd name="T4" fmla="*/ 0 w 51"/>
                  <a:gd name="T5" fmla="*/ 23294 h 90"/>
                  <a:gd name="T6" fmla="*/ 0 w 51"/>
                  <a:gd name="T7" fmla="*/ 276200 h 90"/>
                  <a:gd name="T8" fmla="*/ 23294 w 51"/>
                  <a:gd name="T9" fmla="*/ 299494 h 90"/>
                  <a:gd name="T10" fmla="*/ 146419 w 51"/>
                  <a:gd name="T11" fmla="*/ 299494 h 90"/>
                  <a:gd name="T12" fmla="*/ 169713 w 51"/>
                  <a:gd name="T13" fmla="*/ 276200 h 90"/>
                  <a:gd name="T14" fmla="*/ 169713 w 51"/>
                  <a:gd name="T15" fmla="*/ 23294 h 90"/>
                  <a:gd name="T16" fmla="*/ 146419 w 51"/>
                  <a:gd name="T17" fmla="*/ 0 h 90"/>
                  <a:gd name="T18" fmla="*/ 133108 w 51"/>
                  <a:gd name="T19" fmla="*/ 16639 h 90"/>
                  <a:gd name="T20" fmla="*/ 139764 w 51"/>
                  <a:gd name="T21" fmla="*/ 19966 h 90"/>
                  <a:gd name="T22" fmla="*/ 133108 w 51"/>
                  <a:gd name="T23" fmla="*/ 26622 h 90"/>
                  <a:gd name="T24" fmla="*/ 126453 w 51"/>
                  <a:gd name="T25" fmla="*/ 19966 h 90"/>
                  <a:gd name="T26" fmla="*/ 133108 w 51"/>
                  <a:gd name="T27" fmla="*/ 16639 h 90"/>
                  <a:gd name="T28" fmla="*/ 56571 w 51"/>
                  <a:gd name="T29" fmla="*/ 16639 h 90"/>
                  <a:gd name="T30" fmla="*/ 113142 w 51"/>
                  <a:gd name="T31" fmla="*/ 16639 h 90"/>
                  <a:gd name="T32" fmla="*/ 113142 w 51"/>
                  <a:gd name="T33" fmla="*/ 23294 h 90"/>
                  <a:gd name="T34" fmla="*/ 56571 w 51"/>
                  <a:gd name="T35" fmla="*/ 23294 h 90"/>
                  <a:gd name="T36" fmla="*/ 56571 w 51"/>
                  <a:gd name="T37" fmla="*/ 16639 h 90"/>
                  <a:gd name="T38" fmla="*/ 86520 w 51"/>
                  <a:gd name="T39" fmla="*/ 276200 h 90"/>
                  <a:gd name="T40" fmla="*/ 69882 w 51"/>
                  <a:gd name="T41" fmla="*/ 262889 h 90"/>
                  <a:gd name="T42" fmla="*/ 86520 w 51"/>
                  <a:gd name="T43" fmla="*/ 249578 h 90"/>
                  <a:gd name="T44" fmla="*/ 99831 w 51"/>
                  <a:gd name="T45" fmla="*/ 262889 h 90"/>
                  <a:gd name="T46" fmla="*/ 86520 w 51"/>
                  <a:gd name="T47" fmla="*/ 276200 h 90"/>
                  <a:gd name="T48" fmla="*/ 153074 w 51"/>
                  <a:gd name="T49" fmla="*/ 229612 h 90"/>
                  <a:gd name="T50" fmla="*/ 16639 w 51"/>
                  <a:gd name="T51" fmla="*/ 229612 h 90"/>
                  <a:gd name="T52" fmla="*/ 16639 w 51"/>
                  <a:gd name="T53" fmla="*/ 36605 h 90"/>
                  <a:gd name="T54" fmla="*/ 153074 w 51"/>
                  <a:gd name="T55" fmla="*/ 36605 h 90"/>
                  <a:gd name="T56" fmla="*/ 153074 w 51"/>
                  <a:gd name="T57" fmla="*/ 229612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1"/>
                  <a:gd name="T88" fmla="*/ 0 h 90"/>
                  <a:gd name="T89" fmla="*/ 51 w 51"/>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solidFill>
              <a:ln w="9525" cmpd="sng">
                <a:noFill/>
                <a:bevel/>
                <a:headEnd/>
                <a:tailEnd/>
              </a:ln>
            </p:spPr>
            <p:txBody>
              <a:bodyPr/>
              <a:lstStyle/>
              <a:p>
                <a:endParaRPr lang="zh-CN" altLang="en-US"/>
              </a:p>
            </p:txBody>
          </p:sp>
          <p:sp>
            <p:nvSpPr>
              <p:cNvPr id="35" name="Freeform 70"/>
              <p:cNvSpPr>
                <a:spLocks noChangeArrowheads="1"/>
              </p:cNvSpPr>
              <p:nvPr/>
            </p:nvSpPr>
            <p:spPr bwMode="auto">
              <a:xfrm>
                <a:off x="179696" y="17470"/>
                <a:ext cx="99831" cy="82362"/>
              </a:xfrm>
              <a:custGeom>
                <a:avLst/>
                <a:gdLst>
                  <a:gd name="T0" fmla="*/ 79865 w 40"/>
                  <a:gd name="T1" fmla="*/ 82362 h 33"/>
                  <a:gd name="T2" fmla="*/ 99831 w 40"/>
                  <a:gd name="T3" fmla="*/ 82362 h 33"/>
                  <a:gd name="T4" fmla="*/ 99831 w 40"/>
                  <a:gd name="T5" fmla="*/ 19967 h 33"/>
                  <a:gd name="T6" fmla="*/ 99831 w 40"/>
                  <a:gd name="T7" fmla="*/ 0 h 33"/>
                  <a:gd name="T8" fmla="*/ 79865 w 40"/>
                  <a:gd name="T9" fmla="*/ 0 h 33"/>
                  <a:gd name="T10" fmla="*/ 0 w 40"/>
                  <a:gd name="T11" fmla="*/ 0 h 33"/>
                  <a:gd name="T12" fmla="*/ 0 w 40"/>
                  <a:gd name="T13" fmla="*/ 19967 h 33"/>
                  <a:gd name="T14" fmla="*/ 79865 w 40"/>
                  <a:gd name="T15" fmla="*/ 19967 h 33"/>
                  <a:gd name="T16" fmla="*/ 79865 w 40"/>
                  <a:gd name="T17" fmla="*/ 82362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33"/>
                  <a:gd name="T29" fmla="*/ 40 w 40"/>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chemeClr val="bg1"/>
              </a:solidFill>
              <a:ln w="9525" cmpd="sng">
                <a:noFill/>
                <a:bevel/>
                <a:headEnd/>
                <a:tailEnd/>
              </a:ln>
            </p:spPr>
            <p:txBody>
              <a:bodyPr/>
              <a:lstStyle/>
              <a:p>
                <a:endParaRPr lang="zh-CN" altLang="en-US"/>
              </a:p>
            </p:txBody>
          </p:sp>
          <p:sp>
            <p:nvSpPr>
              <p:cNvPr id="36" name="Freeform 71"/>
              <p:cNvSpPr>
                <a:spLocks noChangeArrowheads="1"/>
              </p:cNvSpPr>
              <p:nvPr/>
            </p:nvSpPr>
            <p:spPr bwMode="auto">
              <a:xfrm>
                <a:off x="89848" y="316964"/>
                <a:ext cx="82362" cy="82362"/>
              </a:xfrm>
              <a:custGeom>
                <a:avLst/>
                <a:gdLst>
                  <a:gd name="T0" fmla="*/ 19967 w 33"/>
                  <a:gd name="T1" fmla="*/ 0 h 33"/>
                  <a:gd name="T2" fmla="*/ 0 w 33"/>
                  <a:gd name="T3" fmla="*/ 0 h 33"/>
                  <a:gd name="T4" fmla="*/ 0 w 33"/>
                  <a:gd name="T5" fmla="*/ 62395 h 33"/>
                  <a:gd name="T6" fmla="*/ 0 w 33"/>
                  <a:gd name="T7" fmla="*/ 82362 h 33"/>
                  <a:gd name="T8" fmla="*/ 19967 w 33"/>
                  <a:gd name="T9" fmla="*/ 82362 h 33"/>
                  <a:gd name="T10" fmla="*/ 82362 w 33"/>
                  <a:gd name="T11" fmla="*/ 82362 h 33"/>
                  <a:gd name="T12" fmla="*/ 82362 w 33"/>
                  <a:gd name="T13" fmla="*/ 62395 h 33"/>
                  <a:gd name="T14" fmla="*/ 19967 w 33"/>
                  <a:gd name="T15" fmla="*/ 62395 h 33"/>
                  <a:gd name="T16" fmla="*/ 19967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8" y="0"/>
                    </a:moveTo>
                    <a:lnTo>
                      <a:pt x="0" y="0"/>
                    </a:lnTo>
                    <a:lnTo>
                      <a:pt x="0" y="25"/>
                    </a:lnTo>
                    <a:lnTo>
                      <a:pt x="0" y="33"/>
                    </a:lnTo>
                    <a:lnTo>
                      <a:pt x="8" y="33"/>
                    </a:lnTo>
                    <a:lnTo>
                      <a:pt x="33" y="33"/>
                    </a:lnTo>
                    <a:lnTo>
                      <a:pt x="33" y="25"/>
                    </a:lnTo>
                    <a:lnTo>
                      <a:pt x="8" y="25"/>
                    </a:lnTo>
                    <a:lnTo>
                      <a:pt x="8" y="0"/>
                    </a:lnTo>
                    <a:close/>
                  </a:path>
                </a:pathLst>
              </a:custGeom>
              <a:solidFill>
                <a:schemeClr val="bg1"/>
              </a:solidFill>
              <a:ln w="9525" cmpd="sng">
                <a:noFill/>
                <a:bevel/>
                <a:headEnd/>
                <a:tailEnd/>
              </a:ln>
            </p:spPr>
            <p:txBody>
              <a:bodyPr/>
              <a:lstStyle/>
              <a:p>
                <a:endParaRPr lang="zh-CN" altLang="en-US"/>
              </a:p>
            </p:txBody>
          </p:sp>
        </p:grpSp>
      </p:grpSp>
      <p:grpSp>
        <p:nvGrpSpPr>
          <p:cNvPr id="37" name="组合 36"/>
          <p:cNvGrpSpPr/>
          <p:nvPr/>
        </p:nvGrpSpPr>
        <p:grpSpPr>
          <a:xfrm>
            <a:off x="1285634" y="1773610"/>
            <a:ext cx="2867972" cy="1096118"/>
            <a:chOff x="1285634" y="2021572"/>
            <a:chExt cx="2867972" cy="1096118"/>
          </a:xfrm>
        </p:grpSpPr>
        <p:sp>
          <p:nvSpPr>
            <p:cNvPr id="38" name="TextBox 7"/>
            <p:cNvSpPr>
              <a:spLocks noChangeArrowheads="1"/>
            </p:cNvSpPr>
            <p:nvPr/>
          </p:nvSpPr>
          <p:spPr bwMode="auto">
            <a:xfrm>
              <a:off x="1285634" y="2379026"/>
              <a:ext cx="286797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19"/>
            <p:cNvSpPr>
              <a:spLocks noChangeArrowheads="1"/>
            </p:cNvSpPr>
            <p:nvPr/>
          </p:nvSpPr>
          <p:spPr bwMode="auto">
            <a:xfrm>
              <a:off x="1285634" y="2021572"/>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0" name="组合 39"/>
          <p:cNvGrpSpPr/>
          <p:nvPr/>
        </p:nvGrpSpPr>
        <p:grpSpPr>
          <a:xfrm>
            <a:off x="710294" y="3141762"/>
            <a:ext cx="2902835" cy="1037291"/>
            <a:chOff x="710294" y="3389724"/>
            <a:chExt cx="2902835" cy="1037291"/>
          </a:xfrm>
        </p:grpSpPr>
        <p:sp>
          <p:nvSpPr>
            <p:cNvPr id="41" name="TextBox 7"/>
            <p:cNvSpPr>
              <a:spLocks noChangeArrowheads="1"/>
            </p:cNvSpPr>
            <p:nvPr/>
          </p:nvSpPr>
          <p:spPr bwMode="auto">
            <a:xfrm>
              <a:off x="710294" y="3688351"/>
              <a:ext cx="29028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19"/>
            <p:cNvSpPr>
              <a:spLocks noChangeArrowheads="1"/>
            </p:cNvSpPr>
            <p:nvPr/>
          </p:nvSpPr>
          <p:spPr bwMode="auto">
            <a:xfrm>
              <a:off x="710294" y="3389724"/>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3" name="组合 42"/>
          <p:cNvGrpSpPr/>
          <p:nvPr/>
        </p:nvGrpSpPr>
        <p:grpSpPr>
          <a:xfrm>
            <a:off x="1211086" y="4509914"/>
            <a:ext cx="2902835" cy="1055178"/>
            <a:chOff x="1211086" y="4757876"/>
            <a:chExt cx="2902835" cy="1055178"/>
          </a:xfrm>
        </p:grpSpPr>
        <p:sp>
          <p:nvSpPr>
            <p:cNvPr id="44" name="TextBox 7"/>
            <p:cNvSpPr>
              <a:spLocks noChangeArrowheads="1"/>
            </p:cNvSpPr>
            <p:nvPr/>
          </p:nvSpPr>
          <p:spPr bwMode="auto">
            <a:xfrm>
              <a:off x="1211086" y="5074390"/>
              <a:ext cx="29028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19"/>
            <p:cNvSpPr>
              <a:spLocks noChangeArrowheads="1"/>
            </p:cNvSpPr>
            <p:nvPr/>
          </p:nvSpPr>
          <p:spPr bwMode="auto">
            <a:xfrm>
              <a:off x="1211086" y="4757876"/>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6" name="组合 45"/>
          <p:cNvGrpSpPr/>
          <p:nvPr/>
        </p:nvGrpSpPr>
        <p:grpSpPr>
          <a:xfrm>
            <a:off x="8160276" y="1773610"/>
            <a:ext cx="2902835" cy="1069266"/>
            <a:chOff x="8160276" y="2093580"/>
            <a:chExt cx="2902835" cy="1069266"/>
          </a:xfrm>
        </p:grpSpPr>
        <p:sp>
          <p:nvSpPr>
            <p:cNvPr id="47" name="TextBox 7"/>
            <p:cNvSpPr>
              <a:spLocks noChangeArrowheads="1"/>
            </p:cNvSpPr>
            <p:nvPr/>
          </p:nvSpPr>
          <p:spPr bwMode="auto">
            <a:xfrm>
              <a:off x="8160276" y="2424182"/>
              <a:ext cx="29028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文本框 19"/>
            <p:cNvSpPr>
              <a:spLocks noChangeArrowheads="1"/>
            </p:cNvSpPr>
            <p:nvPr/>
          </p:nvSpPr>
          <p:spPr bwMode="auto">
            <a:xfrm>
              <a:off x="8160276" y="2093580"/>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9" name="组合 48"/>
          <p:cNvGrpSpPr/>
          <p:nvPr/>
        </p:nvGrpSpPr>
        <p:grpSpPr>
          <a:xfrm>
            <a:off x="8543478" y="3141762"/>
            <a:ext cx="2902835" cy="1082447"/>
            <a:chOff x="8769876" y="3389724"/>
            <a:chExt cx="2902835" cy="1082447"/>
          </a:xfrm>
        </p:grpSpPr>
        <p:sp>
          <p:nvSpPr>
            <p:cNvPr id="50" name="TextBox 7"/>
            <p:cNvSpPr>
              <a:spLocks noChangeArrowheads="1"/>
            </p:cNvSpPr>
            <p:nvPr/>
          </p:nvSpPr>
          <p:spPr bwMode="auto">
            <a:xfrm>
              <a:off x="8769876" y="3733507"/>
              <a:ext cx="29028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文本框 19"/>
            <p:cNvSpPr>
              <a:spLocks noChangeArrowheads="1"/>
            </p:cNvSpPr>
            <p:nvPr/>
          </p:nvSpPr>
          <p:spPr bwMode="auto">
            <a:xfrm>
              <a:off x="8769876" y="3389724"/>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52" name="组合 51"/>
          <p:cNvGrpSpPr/>
          <p:nvPr/>
        </p:nvGrpSpPr>
        <p:grpSpPr>
          <a:xfrm>
            <a:off x="8160276" y="4509914"/>
            <a:ext cx="2902835" cy="1100334"/>
            <a:chOff x="8160276" y="4757876"/>
            <a:chExt cx="2902835" cy="1100334"/>
          </a:xfrm>
        </p:grpSpPr>
        <p:sp>
          <p:nvSpPr>
            <p:cNvPr id="53" name="TextBox 7"/>
            <p:cNvSpPr>
              <a:spLocks noChangeArrowheads="1"/>
            </p:cNvSpPr>
            <p:nvPr/>
          </p:nvSpPr>
          <p:spPr bwMode="auto">
            <a:xfrm>
              <a:off x="8160276" y="5119546"/>
              <a:ext cx="29028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文本框 19"/>
            <p:cNvSpPr>
              <a:spLocks noChangeArrowheads="1"/>
            </p:cNvSpPr>
            <p:nvPr/>
          </p:nvSpPr>
          <p:spPr bwMode="auto">
            <a:xfrm>
              <a:off x="8160276" y="4757876"/>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sp>
        <p:nvSpPr>
          <p:cNvPr id="55" name="矩形 54"/>
          <p:cNvSpPr/>
          <p:nvPr/>
        </p:nvSpPr>
        <p:spPr>
          <a:xfrm>
            <a:off x="5447134" y="2749784"/>
            <a:ext cx="1313180" cy="1446550"/>
          </a:xfrm>
          <a:prstGeom prst="rect">
            <a:avLst/>
          </a:prstGeom>
        </p:spPr>
        <p:txBody>
          <a:bodyPr wrap="none">
            <a:spAutoFit/>
          </a:bodyPr>
          <a:lstStyle/>
          <a:p>
            <a:r>
              <a:rPr lang="zh-CN" altLang="en-US" sz="4400" b="1" dirty="0" smtClean="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a:t>
            </a:r>
            <a:endParaRPr lang="en-US" altLang="zh-CN" sz="4400" b="1" dirty="0" smtClean="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r>
              <a:rPr lang="zh-CN" altLang="en-US" sz="4400" b="1" dirty="0" smtClean="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标题</a:t>
            </a:r>
            <a:endParaRPr lang="en-US" altLang="zh-CN" sz="2800"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84994062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700"/>
                                        <p:tgtEl>
                                          <p:spTgt spid="2"/>
                                        </p:tgtEl>
                                      </p:cBhvr>
                                    </p:animEffect>
                                  </p:childTnLst>
                                </p:cTn>
                              </p:par>
                            </p:childTnLst>
                          </p:cTn>
                        </p:par>
                        <p:par>
                          <p:cTn id="13" fill="hold">
                            <p:stCondLst>
                              <p:cond delay="12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700"/>
                            </p:stCondLst>
                            <p:childTnLst>
                              <p:par>
                                <p:cTn id="20" presetID="22"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up)">
                                      <p:cBhvr>
                                        <p:cTn id="22" dur="500"/>
                                        <p:tgtEl>
                                          <p:spTgt spid="37"/>
                                        </p:tgtEl>
                                      </p:cBhvr>
                                    </p:animEffect>
                                  </p:childTnLst>
                                </p:cTn>
                              </p:par>
                            </p:childTnLst>
                          </p:cTn>
                        </p:par>
                        <p:par>
                          <p:cTn id="23" fill="hold">
                            <p:stCondLst>
                              <p:cond delay="22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up)">
                                      <p:cBhvr>
                                        <p:cTn id="32" dur="500"/>
                                        <p:tgtEl>
                                          <p:spTgt spid="40"/>
                                        </p:tgtEl>
                                      </p:cBhvr>
                                    </p:animEffect>
                                  </p:childTnLst>
                                </p:cTn>
                              </p:par>
                            </p:childTnLst>
                          </p:cTn>
                        </p:par>
                        <p:par>
                          <p:cTn id="33" fill="hold">
                            <p:stCondLst>
                              <p:cond delay="3200"/>
                            </p:stCondLst>
                            <p:childTnLst>
                              <p:par>
                                <p:cTn id="34" presetID="53" presetClass="entr" presetSubtype="16"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par>
                          <p:cTn id="39" fill="hold">
                            <p:stCondLst>
                              <p:cond delay="3700"/>
                            </p:stCondLst>
                            <p:childTnLst>
                              <p:par>
                                <p:cTn id="40" presetID="22" presetClass="entr" presetSubtype="1"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up)">
                                      <p:cBhvr>
                                        <p:cTn id="42" dur="500"/>
                                        <p:tgtEl>
                                          <p:spTgt spid="43"/>
                                        </p:tgtEl>
                                      </p:cBhvr>
                                    </p:animEffect>
                                  </p:childTnLst>
                                </p:cTn>
                              </p:par>
                            </p:childTnLst>
                          </p:cTn>
                        </p:par>
                        <p:par>
                          <p:cTn id="43" fill="hold">
                            <p:stCondLst>
                              <p:cond delay="4200"/>
                            </p:stCondLst>
                            <p:childTnLst>
                              <p:par>
                                <p:cTn id="44" presetID="53" presetClass="entr" presetSubtype="16"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childTnLst>
                          </p:cTn>
                        </p:par>
                        <p:par>
                          <p:cTn id="49" fill="hold">
                            <p:stCondLst>
                              <p:cond delay="4700"/>
                            </p:stCondLst>
                            <p:childTnLst>
                              <p:par>
                                <p:cTn id="50" presetID="22" presetClass="entr" presetSubtype="1"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up)">
                                      <p:cBhvr>
                                        <p:cTn id="52" dur="500"/>
                                        <p:tgtEl>
                                          <p:spTgt spid="52"/>
                                        </p:tgtEl>
                                      </p:cBhvr>
                                    </p:animEffect>
                                  </p:childTnLst>
                                </p:cTn>
                              </p:par>
                            </p:childTnLst>
                          </p:cTn>
                        </p:par>
                        <p:par>
                          <p:cTn id="53" fill="hold">
                            <p:stCondLst>
                              <p:cond delay="5200"/>
                            </p:stCondLst>
                            <p:childTnLst>
                              <p:par>
                                <p:cTn id="54" presetID="53" presetClass="entr" presetSubtype="16"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childTnLst>
                          </p:cTn>
                        </p:par>
                        <p:par>
                          <p:cTn id="59" fill="hold">
                            <p:stCondLst>
                              <p:cond delay="5700"/>
                            </p:stCondLst>
                            <p:childTnLst>
                              <p:par>
                                <p:cTn id="60" presetID="22" presetClass="entr" presetSubtype="1"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up)">
                                      <p:cBhvr>
                                        <p:cTn id="62" dur="500"/>
                                        <p:tgtEl>
                                          <p:spTgt spid="49"/>
                                        </p:tgtEl>
                                      </p:cBhvr>
                                    </p:animEffect>
                                  </p:childTnLst>
                                </p:cTn>
                              </p:par>
                            </p:childTnLst>
                          </p:cTn>
                        </p:par>
                        <p:par>
                          <p:cTn id="63" fill="hold">
                            <p:stCondLst>
                              <p:cond delay="6200"/>
                            </p:stCondLst>
                            <p:childTnLst>
                              <p:par>
                                <p:cTn id="64" presetID="53" presetClass="entr" presetSubtype="16"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childTnLst>
                          </p:cTn>
                        </p:par>
                        <p:par>
                          <p:cTn id="69" fill="hold">
                            <p:stCondLst>
                              <p:cond delay="6700"/>
                            </p:stCondLst>
                            <p:childTnLst>
                              <p:par>
                                <p:cTn id="70" presetID="22" presetClass="entr" presetSubtype="1" fill="hold"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up)">
                                      <p:cBhvr>
                                        <p:cTn id="7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28822" y="4885957"/>
            <a:ext cx="3814233" cy="607484"/>
            <a:chOff x="2428822" y="5173989"/>
            <a:chExt cx="3814233" cy="607484"/>
          </a:xfrm>
          <a:solidFill>
            <a:srgbClr val="000000"/>
          </a:solidFill>
        </p:grpSpPr>
        <p:sp>
          <p:nvSpPr>
            <p:cNvPr id="3" name="Freeform 9"/>
            <p:cNvSpPr>
              <a:spLocks/>
            </p:cNvSpPr>
            <p:nvPr/>
          </p:nvSpPr>
          <p:spPr bwMode="auto">
            <a:xfrm>
              <a:off x="2428822" y="5173989"/>
              <a:ext cx="3814233" cy="607484"/>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chemeClr val="accent1"/>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4" name="矩形 1"/>
            <p:cNvSpPr>
              <a:spLocks noChangeArrowheads="1"/>
            </p:cNvSpPr>
            <p:nvPr/>
          </p:nvSpPr>
          <p:spPr bwMode="auto">
            <a:xfrm>
              <a:off x="2828188" y="5248632"/>
              <a:ext cx="3063501" cy="3693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b="1" dirty="0" smtClean="0">
                  <a:solidFill>
                    <a:schemeClr val="bg1"/>
                  </a:solidFill>
                  <a:latin typeface="微软雅黑" panose="020B0503020204020204" pitchFamily="34" charset="-122"/>
                  <a:ea typeface="微软雅黑" panose="020B0503020204020204" pitchFamily="34" charset="-122"/>
                </a:rPr>
                <a:t>添加</a:t>
              </a:r>
              <a:r>
                <a:rPr lang="zh-CN" altLang="en-US" b="1" dirty="0">
                  <a:solidFill>
                    <a:schemeClr val="bg1"/>
                  </a:solidFill>
                  <a:latin typeface="微软雅黑" panose="020B0503020204020204" pitchFamily="34" charset="-122"/>
                  <a:ea typeface="微软雅黑" panose="020B0503020204020204" pitchFamily="34" charset="-122"/>
                </a:rPr>
                <a:t>标题</a:t>
              </a:r>
            </a:p>
          </p:txBody>
        </p:sp>
      </p:gr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9622" y="1799436"/>
            <a:ext cx="1226935" cy="3704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组合 5"/>
          <p:cNvGrpSpPr/>
          <p:nvPr/>
        </p:nvGrpSpPr>
        <p:grpSpPr>
          <a:xfrm>
            <a:off x="2780189" y="4183224"/>
            <a:ext cx="3111500" cy="607484"/>
            <a:chOff x="2780189" y="4471256"/>
            <a:chExt cx="3111500" cy="607484"/>
          </a:xfrm>
        </p:grpSpPr>
        <p:sp>
          <p:nvSpPr>
            <p:cNvPr id="7" name="Freeform 10"/>
            <p:cNvSpPr>
              <a:spLocks/>
            </p:cNvSpPr>
            <p:nvPr/>
          </p:nvSpPr>
          <p:spPr bwMode="auto">
            <a:xfrm>
              <a:off x="2780189" y="4471256"/>
              <a:ext cx="3111500" cy="607484"/>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8" name="矩形 1"/>
            <p:cNvSpPr>
              <a:spLocks noChangeArrowheads="1"/>
            </p:cNvSpPr>
            <p:nvPr/>
          </p:nvSpPr>
          <p:spPr bwMode="auto">
            <a:xfrm>
              <a:off x="3227054" y="4638577"/>
              <a:ext cx="22657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400" b="1" dirty="0" smtClean="0">
                  <a:solidFill>
                    <a:schemeClr val="bg1"/>
                  </a:solidFill>
                  <a:latin typeface="微软雅黑" panose="020B0503020204020204" pitchFamily="34" charset="-122"/>
                  <a:ea typeface="微软雅黑" panose="020B0503020204020204" pitchFamily="34" charset="-122"/>
                </a:rPr>
                <a:t>添加</a:t>
              </a:r>
              <a:r>
                <a:rPr lang="zh-CN" altLang="en-US" sz="1400" b="1" dirty="0">
                  <a:solidFill>
                    <a:schemeClr val="bg1"/>
                  </a:solidFill>
                  <a:latin typeface="微软雅黑" panose="020B0503020204020204" pitchFamily="34" charset="-122"/>
                  <a:ea typeface="微软雅黑" panose="020B0503020204020204" pitchFamily="34" charset="-122"/>
                </a:rPr>
                <a:t>标题</a:t>
              </a:r>
            </a:p>
          </p:txBody>
        </p:sp>
      </p:grpSp>
      <p:grpSp>
        <p:nvGrpSpPr>
          <p:cNvPr id="9" name="组合 8"/>
          <p:cNvGrpSpPr/>
          <p:nvPr/>
        </p:nvGrpSpPr>
        <p:grpSpPr>
          <a:xfrm>
            <a:off x="3131555" y="3480491"/>
            <a:ext cx="2408766" cy="607484"/>
            <a:chOff x="3131555" y="3768523"/>
            <a:chExt cx="2408766" cy="607484"/>
          </a:xfrm>
          <a:solidFill>
            <a:srgbClr val="000000"/>
          </a:solidFill>
        </p:grpSpPr>
        <p:sp>
          <p:nvSpPr>
            <p:cNvPr id="10" name="Freeform 6"/>
            <p:cNvSpPr>
              <a:spLocks/>
            </p:cNvSpPr>
            <p:nvPr/>
          </p:nvSpPr>
          <p:spPr bwMode="auto">
            <a:xfrm>
              <a:off x="3131555" y="3768523"/>
              <a:ext cx="2408766" cy="607484"/>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chemeClr val="accent3"/>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11" name="矩形 1"/>
            <p:cNvSpPr>
              <a:spLocks noChangeArrowheads="1"/>
            </p:cNvSpPr>
            <p:nvPr/>
          </p:nvSpPr>
          <p:spPr bwMode="auto">
            <a:xfrm>
              <a:off x="3703595" y="3959292"/>
              <a:ext cx="1312687" cy="30777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400" b="1" dirty="0" smtClean="0">
                  <a:solidFill>
                    <a:schemeClr val="bg1"/>
                  </a:solidFill>
                  <a:latin typeface="微软雅黑" panose="020B0503020204020204" pitchFamily="34" charset="-122"/>
                  <a:ea typeface="微软雅黑" panose="020B0503020204020204" pitchFamily="34" charset="-122"/>
                </a:rPr>
                <a:t>添加</a:t>
              </a:r>
              <a:r>
                <a:rPr lang="zh-CN" altLang="en-US" sz="1400" b="1" dirty="0">
                  <a:solidFill>
                    <a:schemeClr val="bg1"/>
                  </a:solidFill>
                  <a:latin typeface="微软雅黑" panose="020B0503020204020204" pitchFamily="34" charset="-122"/>
                  <a:ea typeface="微软雅黑" panose="020B0503020204020204" pitchFamily="34" charset="-122"/>
                </a:rPr>
                <a:t>标题</a:t>
              </a:r>
            </a:p>
          </p:txBody>
        </p:sp>
      </p:grpSp>
      <p:grpSp>
        <p:nvGrpSpPr>
          <p:cNvPr id="12" name="组合 11"/>
          <p:cNvGrpSpPr/>
          <p:nvPr/>
        </p:nvGrpSpPr>
        <p:grpSpPr>
          <a:xfrm>
            <a:off x="3482922" y="2777757"/>
            <a:ext cx="1706033" cy="607484"/>
            <a:chOff x="3482922" y="3065789"/>
            <a:chExt cx="1706033" cy="607484"/>
          </a:xfrm>
        </p:grpSpPr>
        <p:sp>
          <p:nvSpPr>
            <p:cNvPr id="13" name="Freeform 8"/>
            <p:cNvSpPr>
              <a:spLocks/>
            </p:cNvSpPr>
            <p:nvPr/>
          </p:nvSpPr>
          <p:spPr bwMode="auto">
            <a:xfrm>
              <a:off x="3482922" y="3065789"/>
              <a:ext cx="1706033" cy="607484"/>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solidFill>
              <a:schemeClr val="accent2"/>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14" name="矩形 1"/>
            <p:cNvSpPr>
              <a:spLocks noChangeArrowheads="1"/>
            </p:cNvSpPr>
            <p:nvPr/>
          </p:nvSpPr>
          <p:spPr bwMode="auto">
            <a:xfrm>
              <a:off x="3725227" y="3278266"/>
              <a:ext cx="12694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400" b="1" dirty="0" smtClean="0">
                  <a:solidFill>
                    <a:schemeClr val="bg1"/>
                  </a:solidFill>
                  <a:latin typeface="微软雅黑" panose="020B0503020204020204" pitchFamily="34" charset="-122"/>
                  <a:ea typeface="微软雅黑" panose="020B0503020204020204" pitchFamily="34" charset="-122"/>
                </a:rPr>
                <a:t>添加</a:t>
              </a:r>
              <a:r>
                <a:rPr lang="zh-CN" altLang="en-US" sz="1400" b="1" dirty="0">
                  <a:solidFill>
                    <a:schemeClr val="bg1"/>
                  </a:solidFill>
                  <a:latin typeface="微软雅黑" panose="020B0503020204020204" pitchFamily="34" charset="-122"/>
                  <a:ea typeface="微软雅黑" panose="020B0503020204020204" pitchFamily="34" charset="-122"/>
                </a:rPr>
                <a:t>标题</a:t>
              </a:r>
            </a:p>
          </p:txBody>
        </p:sp>
      </p:grpSp>
      <p:grpSp>
        <p:nvGrpSpPr>
          <p:cNvPr id="15" name="组合 14"/>
          <p:cNvGrpSpPr/>
          <p:nvPr/>
        </p:nvGrpSpPr>
        <p:grpSpPr>
          <a:xfrm>
            <a:off x="3834289" y="1670740"/>
            <a:ext cx="1008837" cy="1011767"/>
            <a:chOff x="3834289" y="1958772"/>
            <a:chExt cx="1008837" cy="1011767"/>
          </a:xfrm>
          <a:solidFill>
            <a:srgbClr val="000000"/>
          </a:solidFill>
        </p:grpSpPr>
        <p:sp>
          <p:nvSpPr>
            <p:cNvPr id="16" name="Freeform 7"/>
            <p:cNvSpPr>
              <a:spLocks/>
            </p:cNvSpPr>
            <p:nvPr/>
          </p:nvSpPr>
          <p:spPr bwMode="auto">
            <a:xfrm>
              <a:off x="3834289" y="1958772"/>
              <a:ext cx="1003300" cy="1011767"/>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chemeClr val="accent1"/>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400" b="1">
                <a:solidFill>
                  <a:srgbClr val="680701"/>
                </a:solidFill>
                <a:latin typeface="微软雅黑" panose="020B0503020204020204" pitchFamily="34" charset="-122"/>
                <a:ea typeface="微软雅黑" panose="020B0503020204020204" pitchFamily="34" charset="-122"/>
              </a:endParaRPr>
            </a:p>
          </p:txBody>
        </p:sp>
        <p:sp>
          <p:nvSpPr>
            <p:cNvPr id="17" name="矩形 1"/>
            <p:cNvSpPr>
              <a:spLocks noChangeArrowheads="1"/>
            </p:cNvSpPr>
            <p:nvPr/>
          </p:nvSpPr>
          <p:spPr bwMode="auto">
            <a:xfrm>
              <a:off x="3876750" y="2652542"/>
              <a:ext cx="966376" cy="30777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400" b="1" dirty="0" smtClean="0">
                  <a:solidFill>
                    <a:schemeClr val="bg1"/>
                  </a:solidFill>
                  <a:latin typeface="微软雅黑" panose="020B0503020204020204" pitchFamily="34" charset="-122"/>
                  <a:ea typeface="微软雅黑" panose="020B0503020204020204" pitchFamily="34" charset="-122"/>
                </a:rPr>
                <a:t>添加</a:t>
              </a:r>
              <a:r>
                <a:rPr lang="zh-CN" altLang="en-US" sz="1400" b="1" dirty="0">
                  <a:solidFill>
                    <a:schemeClr val="bg1"/>
                  </a:solidFill>
                  <a:latin typeface="微软雅黑" panose="020B0503020204020204" pitchFamily="34" charset="-122"/>
                  <a:ea typeface="微软雅黑" panose="020B0503020204020204" pitchFamily="34" charset="-122"/>
                </a:rPr>
                <a:t>标题</a:t>
              </a:r>
            </a:p>
          </p:txBody>
        </p:sp>
      </p:grpSp>
      <p:sp>
        <p:nvSpPr>
          <p:cNvPr id="18" name="TextBox 174"/>
          <p:cNvSpPr txBox="1"/>
          <p:nvPr/>
        </p:nvSpPr>
        <p:spPr>
          <a:xfrm>
            <a:off x="6685381" y="2049601"/>
            <a:ext cx="4162353" cy="1323439"/>
          </a:xfrm>
          <a:prstGeom prst="rect">
            <a:avLst/>
          </a:prstGeom>
          <a:noFill/>
        </p:spPr>
        <p:txBody>
          <a:bodyPr wrap="square" rtlCol="0">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6671270" y="1676786"/>
            <a:ext cx="3231373" cy="400110"/>
          </a:xfrm>
          <a:prstGeom prst="rect">
            <a:avLst/>
          </a:prstGeom>
          <a:noFill/>
        </p:spPr>
        <p:txBody>
          <a:bodyPr wrap="square" rtlCol="0">
            <a:spAutoFit/>
          </a:bodyPr>
          <a:lstStyle/>
          <a:p>
            <a:pPr fontAlgn="base">
              <a:spcBef>
                <a:spcPct val="0"/>
              </a:spcBef>
              <a:spcAft>
                <a:spcPct val="0"/>
              </a:spcAft>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0" name="TextBox 174"/>
          <p:cNvSpPr txBox="1"/>
          <p:nvPr/>
        </p:nvSpPr>
        <p:spPr>
          <a:xfrm>
            <a:off x="6685381" y="4410611"/>
            <a:ext cx="4162353" cy="1323439"/>
          </a:xfrm>
          <a:prstGeom prst="rect">
            <a:avLst/>
          </a:prstGeom>
          <a:noFill/>
        </p:spPr>
        <p:txBody>
          <a:bodyPr wrap="square" rtlCol="0">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TextBox 175"/>
          <p:cNvSpPr txBox="1"/>
          <p:nvPr/>
        </p:nvSpPr>
        <p:spPr>
          <a:xfrm>
            <a:off x="6671270" y="4037796"/>
            <a:ext cx="3231373" cy="400110"/>
          </a:xfrm>
          <a:prstGeom prst="rect">
            <a:avLst/>
          </a:prstGeom>
          <a:noFill/>
        </p:spPr>
        <p:txBody>
          <a:bodyPr wrap="square" rtlCol="0">
            <a:spAutoFit/>
          </a:bodyPr>
          <a:lstStyle/>
          <a:p>
            <a:pPr fontAlgn="base">
              <a:spcBef>
                <a:spcPct val="0"/>
              </a:spcBef>
              <a:spcAft>
                <a:spcPct val="0"/>
              </a:spcAft>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250282355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anim calcmode="lin" valueType="num">
                                      <p:cBhvr>
                                        <p:cTn id="8" dur="300" fill="hold"/>
                                        <p:tgtEl>
                                          <p:spTgt spid="2"/>
                                        </p:tgtEl>
                                        <p:attrNameLst>
                                          <p:attrName>ppt_x</p:attrName>
                                        </p:attrNameLst>
                                      </p:cBhvr>
                                      <p:tavLst>
                                        <p:tav tm="0">
                                          <p:val>
                                            <p:strVal val="#ppt_x"/>
                                          </p:val>
                                        </p:tav>
                                        <p:tav tm="100000">
                                          <p:val>
                                            <p:strVal val="#ppt_x"/>
                                          </p:val>
                                        </p:tav>
                                      </p:tavLst>
                                    </p:anim>
                                    <p:anim calcmode="lin" valueType="num">
                                      <p:cBhvr>
                                        <p:cTn id="9" dur="3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3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300"/>
                                        <p:tgtEl>
                                          <p:spTgt spid="6"/>
                                        </p:tgtEl>
                                      </p:cBhvr>
                                    </p:animEffect>
                                    <p:anim calcmode="lin" valueType="num">
                                      <p:cBhvr>
                                        <p:cTn id="14" dur="300" fill="hold"/>
                                        <p:tgtEl>
                                          <p:spTgt spid="6"/>
                                        </p:tgtEl>
                                        <p:attrNameLst>
                                          <p:attrName>ppt_x</p:attrName>
                                        </p:attrNameLst>
                                      </p:cBhvr>
                                      <p:tavLst>
                                        <p:tav tm="0">
                                          <p:val>
                                            <p:strVal val="#ppt_x"/>
                                          </p:val>
                                        </p:tav>
                                        <p:tav tm="100000">
                                          <p:val>
                                            <p:strVal val="#ppt_x"/>
                                          </p:val>
                                        </p:tav>
                                      </p:tavLst>
                                    </p:anim>
                                    <p:anim calcmode="lin" valueType="num">
                                      <p:cBhvr>
                                        <p:cTn id="15" dur="3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6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300"/>
                                        <p:tgtEl>
                                          <p:spTgt spid="9"/>
                                        </p:tgtEl>
                                      </p:cBhvr>
                                    </p:animEffect>
                                    <p:anim calcmode="lin" valueType="num">
                                      <p:cBhvr>
                                        <p:cTn id="20" dur="300" fill="hold"/>
                                        <p:tgtEl>
                                          <p:spTgt spid="9"/>
                                        </p:tgtEl>
                                        <p:attrNameLst>
                                          <p:attrName>ppt_x</p:attrName>
                                        </p:attrNameLst>
                                      </p:cBhvr>
                                      <p:tavLst>
                                        <p:tav tm="0">
                                          <p:val>
                                            <p:strVal val="#ppt_x"/>
                                          </p:val>
                                        </p:tav>
                                        <p:tav tm="100000">
                                          <p:val>
                                            <p:strVal val="#ppt_x"/>
                                          </p:val>
                                        </p:tav>
                                      </p:tavLst>
                                    </p:anim>
                                    <p:anim calcmode="lin" valueType="num">
                                      <p:cBhvr>
                                        <p:cTn id="21" dur="3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900"/>
                            </p:stCondLst>
                            <p:childTnLst>
                              <p:par>
                                <p:cTn id="23" presetID="42"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300"/>
                                        <p:tgtEl>
                                          <p:spTgt spid="12"/>
                                        </p:tgtEl>
                                      </p:cBhvr>
                                    </p:animEffect>
                                    <p:anim calcmode="lin" valueType="num">
                                      <p:cBhvr>
                                        <p:cTn id="26" dur="300" fill="hold"/>
                                        <p:tgtEl>
                                          <p:spTgt spid="12"/>
                                        </p:tgtEl>
                                        <p:attrNameLst>
                                          <p:attrName>ppt_x</p:attrName>
                                        </p:attrNameLst>
                                      </p:cBhvr>
                                      <p:tavLst>
                                        <p:tav tm="0">
                                          <p:val>
                                            <p:strVal val="#ppt_x"/>
                                          </p:val>
                                        </p:tav>
                                        <p:tav tm="100000">
                                          <p:val>
                                            <p:strVal val="#ppt_x"/>
                                          </p:val>
                                        </p:tav>
                                      </p:tavLst>
                                    </p:anim>
                                    <p:anim calcmode="lin" valueType="num">
                                      <p:cBhvr>
                                        <p:cTn id="27" dur="3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12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300"/>
                                        <p:tgtEl>
                                          <p:spTgt spid="15"/>
                                        </p:tgtEl>
                                      </p:cBhvr>
                                    </p:animEffect>
                                    <p:anim calcmode="lin" valueType="num">
                                      <p:cBhvr>
                                        <p:cTn id="32" dur="300" fill="hold"/>
                                        <p:tgtEl>
                                          <p:spTgt spid="15"/>
                                        </p:tgtEl>
                                        <p:attrNameLst>
                                          <p:attrName>ppt_x</p:attrName>
                                        </p:attrNameLst>
                                      </p:cBhvr>
                                      <p:tavLst>
                                        <p:tav tm="0">
                                          <p:val>
                                            <p:strVal val="#ppt_x"/>
                                          </p:val>
                                        </p:tav>
                                        <p:tav tm="100000">
                                          <p:val>
                                            <p:strVal val="#ppt_x"/>
                                          </p:val>
                                        </p:tav>
                                      </p:tavLst>
                                    </p:anim>
                                    <p:anim calcmode="lin" valueType="num">
                                      <p:cBhvr>
                                        <p:cTn id="33" dur="3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10"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par>
                          <p:cTn id="38" fill="hold">
                            <p:stCondLst>
                              <p:cond delay="2000"/>
                            </p:stCondLst>
                            <p:childTnLst>
                              <p:par>
                                <p:cTn id="39" presetID="14" presetClass="entr" presetSubtype="1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randombar(horizontal)">
                                      <p:cBhvr>
                                        <p:cTn id="41" dur="500"/>
                                        <p:tgtEl>
                                          <p:spTgt spid="19"/>
                                        </p:tgtEl>
                                      </p:cBhvr>
                                    </p:animEffect>
                                  </p:childTnLst>
                                </p:cTn>
                              </p:par>
                            </p:childTnLst>
                          </p:cTn>
                        </p:par>
                        <p:par>
                          <p:cTn id="42" fill="hold">
                            <p:stCondLst>
                              <p:cond delay="2500"/>
                            </p:stCondLst>
                            <p:childTnLst>
                              <p:par>
                                <p:cTn id="43" presetID="22"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up)">
                                      <p:cBhvr>
                                        <p:cTn id="45" dur="500"/>
                                        <p:tgtEl>
                                          <p:spTgt spid="18"/>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randombar(horizontal)">
                                      <p:cBhvr>
                                        <p:cTn id="49" dur="500"/>
                                        <p:tgtEl>
                                          <p:spTgt spid="21"/>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5457006" y="1573726"/>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15" name="组合 14"/>
          <p:cNvGrpSpPr/>
          <p:nvPr/>
        </p:nvGrpSpPr>
        <p:grpSpPr>
          <a:xfrm>
            <a:off x="6339097" y="1573726"/>
            <a:ext cx="3744416" cy="511504"/>
            <a:chOff x="6339097" y="1573726"/>
            <a:chExt cx="3744416" cy="511504"/>
          </a:xfrm>
        </p:grpSpPr>
        <p:sp>
          <p:nvSpPr>
            <p:cNvPr id="16" name="圆角矩形 15"/>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17" name="矩形 16"/>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18" name="圆角矩形 17"/>
          <p:cNvSpPr/>
          <p:nvPr/>
        </p:nvSpPr>
        <p:spPr>
          <a:xfrm>
            <a:off x="5457006" y="2410178"/>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19" name="组合 18"/>
          <p:cNvGrpSpPr/>
          <p:nvPr/>
        </p:nvGrpSpPr>
        <p:grpSpPr>
          <a:xfrm>
            <a:off x="6315199" y="2410178"/>
            <a:ext cx="3744416" cy="511504"/>
            <a:chOff x="6315199" y="2410178"/>
            <a:chExt cx="3744416" cy="511504"/>
          </a:xfrm>
        </p:grpSpPr>
        <p:sp>
          <p:nvSpPr>
            <p:cNvPr id="20" name="圆角矩形 19"/>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1" name="矩形 20"/>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2" name="圆角矩形 21"/>
          <p:cNvSpPr/>
          <p:nvPr/>
        </p:nvSpPr>
        <p:spPr>
          <a:xfrm>
            <a:off x="5457006" y="3296031"/>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23" name="组合 22"/>
          <p:cNvGrpSpPr/>
          <p:nvPr/>
        </p:nvGrpSpPr>
        <p:grpSpPr>
          <a:xfrm>
            <a:off x="6339097" y="3296031"/>
            <a:ext cx="3744416" cy="511504"/>
            <a:chOff x="6339097" y="3296031"/>
            <a:chExt cx="3744416" cy="511504"/>
          </a:xfrm>
        </p:grpSpPr>
        <p:sp>
          <p:nvSpPr>
            <p:cNvPr id="24" name="圆角矩形 23"/>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5" name="矩形 24"/>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6" name="圆角矩形 25"/>
          <p:cNvSpPr/>
          <p:nvPr/>
        </p:nvSpPr>
        <p:spPr>
          <a:xfrm>
            <a:off x="5457006" y="418090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6339097" y="4180903"/>
            <a:ext cx="3744416" cy="511504"/>
            <a:chOff x="6339097" y="4180903"/>
            <a:chExt cx="3744416" cy="511504"/>
          </a:xfrm>
        </p:grpSpPr>
        <p:sp>
          <p:nvSpPr>
            <p:cNvPr id="39" name="圆角矩形 38"/>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40" name="矩形 39"/>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1" name="圆角矩形 40"/>
          <p:cNvSpPr/>
          <p:nvPr/>
        </p:nvSpPr>
        <p:spPr>
          <a:xfrm>
            <a:off x="5457136" y="505748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smtClean="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42" name="组合 41"/>
          <p:cNvGrpSpPr/>
          <p:nvPr/>
        </p:nvGrpSpPr>
        <p:grpSpPr>
          <a:xfrm>
            <a:off x="6339097" y="5057483"/>
            <a:ext cx="3744416" cy="511504"/>
            <a:chOff x="6339097" y="5057483"/>
            <a:chExt cx="3744416" cy="511504"/>
          </a:xfrm>
        </p:grpSpPr>
        <p:sp>
          <p:nvSpPr>
            <p:cNvPr id="43" name="圆角矩形 42"/>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44" name="矩形 43"/>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5" name="矩形 44"/>
          <p:cNvSpPr/>
          <p:nvPr/>
        </p:nvSpPr>
        <p:spPr>
          <a:xfrm>
            <a:off x="-106934" y="0"/>
            <a:ext cx="3469805" cy="6859587"/>
          </a:xfrm>
          <a:prstGeom prst="rect">
            <a:avLst/>
          </a:prstGeom>
          <a:solidFill>
            <a:schemeClr val="accent3"/>
          </a:solidFill>
          <a:ln>
            <a:noFill/>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TextBox 45"/>
          <p:cNvSpPr txBox="1"/>
          <p:nvPr/>
        </p:nvSpPr>
        <p:spPr>
          <a:xfrm>
            <a:off x="194519" y="2219567"/>
            <a:ext cx="2808312" cy="1354243"/>
          </a:xfrm>
          <a:prstGeom prst="rect">
            <a:avLst/>
          </a:prstGeom>
          <a:noFill/>
        </p:spPr>
        <p:txBody>
          <a:bodyPr wrap="square" lIns="121948" tIns="60973" rIns="121948" bIns="60973">
            <a:spAutoFit/>
          </a:bodyPr>
          <a:lstStyle/>
          <a:p>
            <a:pPr algn="r">
              <a:defRPr/>
            </a:pPr>
            <a:r>
              <a:rPr lang="zh-CN" altLang="en-US" sz="4800" b="1" spc="200" dirty="0" smtClean="0">
                <a:solidFill>
                  <a:schemeClr val="bg1"/>
                </a:solidFill>
                <a:latin typeface="微软雅黑" pitchFamily="34" charset="-122"/>
                <a:ea typeface="微软雅黑" pitchFamily="34" charset="-122"/>
              </a:rPr>
              <a:t>目录 </a:t>
            </a:r>
            <a:endParaRPr lang="en-US" altLang="zh-CN" sz="4800" b="1" spc="200" dirty="0" smtClean="0">
              <a:solidFill>
                <a:schemeClr val="bg1"/>
              </a:solidFill>
              <a:latin typeface="微软雅黑" pitchFamily="34" charset="-122"/>
              <a:ea typeface="微软雅黑" pitchFamily="34" charset="-122"/>
            </a:endParaRPr>
          </a:p>
          <a:p>
            <a:pPr algn="r">
              <a:defRPr/>
            </a:pPr>
            <a:r>
              <a:rPr lang="en-US" altLang="zh-CN" sz="3200" b="1" dirty="0" smtClean="0">
                <a:solidFill>
                  <a:schemeClr val="bg1"/>
                </a:solidFill>
                <a:latin typeface="微软雅黑" pitchFamily="34" charset="-122"/>
                <a:ea typeface="微软雅黑" pitchFamily="34" charset="-122"/>
              </a:rPr>
              <a:t>CONTENTS</a:t>
            </a:r>
            <a:endParaRPr lang="zh-CN" altLang="en-US" sz="3200" b="1" dirty="0">
              <a:solidFill>
                <a:schemeClr val="bg1"/>
              </a:solidFill>
              <a:latin typeface="微软雅黑" pitchFamily="34" charset="-122"/>
              <a:ea typeface="微软雅黑" pitchFamily="34" charset="-122"/>
            </a:endParaRPr>
          </a:p>
        </p:txBody>
      </p:sp>
      <p:sp>
        <p:nvSpPr>
          <p:cNvPr id="47" name="下箭头 46"/>
          <p:cNvSpPr/>
          <p:nvPr/>
        </p:nvSpPr>
        <p:spPr>
          <a:xfrm rot="16200000">
            <a:off x="4278849" y="3233896"/>
            <a:ext cx="576064" cy="679828"/>
          </a:xfrm>
          <a:prstGeom prst="downArrow">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9202307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grpId="0" nodeType="afterEffect">
                                  <p:stCondLst>
                                    <p:cond delay="0"/>
                                  </p:stCondLst>
                                  <p:childTnLst>
                                    <p:animEffect transition="out" filter="fade">
                                      <p:cBhvr>
                                        <p:cTn id="11" dur="500" tmFilter="0, 0; .2, .5; .8, .5; 1, 0"/>
                                        <p:tgtEl>
                                          <p:spTgt spid="22"/>
                                        </p:tgtEl>
                                      </p:cBhvr>
                                    </p:animEffect>
                                    <p:animScale>
                                      <p:cBhvr>
                                        <p:cTn id="12" dur="250" autoRev="1" fill="hold"/>
                                        <p:tgtEl>
                                          <p:spTgt spid="22"/>
                                        </p:tgtEl>
                                      </p:cBhvr>
                                      <p:by x="105000" y="105000"/>
                                    </p:animScale>
                                  </p:childTnLst>
                                </p:cTn>
                              </p:par>
                            </p:childTnLst>
                          </p:cTn>
                        </p:par>
                        <p:par>
                          <p:cTn id="13" fill="hold">
                            <p:stCondLst>
                              <p:cond delay="1000"/>
                            </p:stCondLst>
                            <p:childTnLst>
                              <p:par>
                                <p:cTn id="14" presetID="26" presetClass="emph" presetSubtype="0" fill="hold" nodeType="afterEffect">
                                  <p:stCondLst>
                                    <p:cond delay="0"/>
                                  </p:stCondLst>
                                  <p:childTnLst>
                                    <p:animEffect transition="out" filter="fade">
                                      <p:cBhvr>
                                        <p:cTn id="15" dur="500" tmFilter="0, 0; .2, .5; .8, .5; 1, 0"/>
                                        <p:tgtEl>
                                          <p:spTgt spid="23"/>
                                        </p:tgtEl>
                                      </p:cBhvr>
                                    </p:animEffect>
                                    <p:animScale>
                                      <p:cBhvr>
                                        <p:cTn id="16" dur="250" autoRev="1" fill="hold"/>
                                        <p:tgtEl>
                                          <p:spTgt spid="2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2451834" y="1830585"/>
            <a:ext cx="977223" cy="3388559"/>
            <a:chOff x="1475656" y="1294656"/>
            <a:chExt cx="977223" cy="3790530"/>
          </a:xfrm>
        </p:grpSpPr>
        <p:sp>
          <p:nvSpPr>
            <p:cNvPr id="57" name="矩形 27"/>
            <p:cNvSpPr/>
            <p:nvPr/>
          </p:nvSpPr>
          <p:spPr>
            <a:xfrm>
              <a:off x="1475656" y="1294656"/>
              <a:ext cx="977223" cy="3790530"/>
            </a:xfrm>
            <a:custGeom>
              <a:avLst/>
              <a:gdLst>
                <a:gd name="connsiteX0" fmla="*/ 0 w 1512168"/>
                <a:gd name="connsiteY0" fmla="*/ 0 h 4025639"/>
                <a:gd name="connsiteX1" fmla="*/ 1512168 w 1512168"/>
                <a:gd name="connsiteY1" fmla="*/ 0 h 4025639"/>
                <a:gd name="connsiteX2" fmla="*/ 1512168 w 1512168"/>
                <a:gd name="connsiteY2" fmla="*/ 4025639 h 4025639"/>
                <a:gd name="connsiteX3" fmla="*/ 0 w 1512168"/>
                <a:gd name="connsiteY3" fmla="*/ 4025639 h 4025639"/>
                <a:gd name="connsiteX4" fmla="*/ 0 w 1512168"/>
                <a:gd name="connsiteY4" fmla="*/ 0 h 4025639"/>
                <a:gd name="connsiteX0" fmla="*/ 1512168 w 1603608"/>
                <a:gd name="connsiteY0" fmla="*/ 0 h 4025639"/>
                <a:gd name="connsiteX1" fmla="*/ 1512168 w 1603608"/>
                <a:gd name="connsiteY1" fmla="*/ 4025639 h 4025639"/>
                <a:gd name="connsiteX2" fmla="*/ 0 w 1603608"/>
                <a:gd name="connsiteY2" fmla="*/ 4025639 h 4025639"/>
                <a:gd name="connsiteX3" fmla="*/ 0 w 1603608"/>
                <a:gd name="connsiteY3" fmla="*/ 0 h 4025639"/>
                <a:gd name="connsiteX4" fmla="*/ 1603608 w 1603608"/>
                <a:gd name="connsiteY4" fmla="*/ 91440 h 4025639"/>
                <a:gd name="connsiteX0" fmla="*/ 1512168 w 1603608"/>
                <a:gd name="connsiteY0" fmla="*/ 4025639 h 4025639"/>
                <a:gd name="connsiteX1" fmla="*/ 0 w 1603608"/>
                <a:gd name="connsiteY1" fmla="*/ 4025639 h 4025639"/>
                <a:gd name="connsiteX2" fmla="*/ 0 w 1603608"/>
                <a:gd name="connsiteY2" fmla="*/ 0 h 4025639"/>
                <a:gd name="connsiteX3" fmla="*/ 1603608 w 1603608"/>
                <a:gd name="connsiteY3" fmla="*/ 91440 h 4025639"/>
                <a:gd name="connsiteX0" fmla="*/ 1512168 w 1512168"/>
                <a:gd name="connsiteY0" fmla="*/ 4025639 h 4025639"/>
                <a:gd name="connsiteX1" fmla="*/ 0 w 1512168"/>
                <a:gd name="connsiteY1" fmla="*/ 4025639 h 4025639"/>
                <a:gd name="connsiteX2" fmla="*/ 0 w 1512168"/>
                <a:gd name="connsiteY2" fmla="*/ 0 h 4025639"/>
                <a:gd name="connsiteX3" fmla="*/ 1462931 w 1512168"/>
                <a:gd name="connsiteY3" fmla="*/ 21102 h 4025639"/>
                <a:gd name="connsiteX0" fmla="*/ 1512168 w 1512168"/>
                <a:gd name="connsiteY0" fmla="*/ 4039706 h 4039706"/>
                <a:gd name="connsiteX1" fmla="*/ 0 w 1512168"/>
                <a:gd name="connsiteY1" fmla="*/ 4039706 h 4039706"/>
                <a:gd name="connsiteX2" fmla="*/ 0 w 1512168"/>
                <a:gd name="connsiteY2" fmla="*/ 14067 h 4039706"/>
                <a:gd name="connsiteX3" fmla="*/ 1462931 w 1512168"/>
                <a:gd name="connsiteY3" fmla="*/ 0 h 4039706"/>
                <a:gd name="connsiteX0" fmla="*/ 1512168 w 1512168"/>
                <a:gd name="connsiteY0" fmla="*/ 4026213 h 4026213"/>
                <a:gd name="connsiteX1" fmla="*/ 0 w 1512168"/>
                <a:gd name="connsiteY1" fmla="*/ 4026213 h 4026213"/>
                <a:gd name="connsiteX2" fmla="*/ 0 w 1512168"/>
                <a:gd name="connsiteY2" fmla="*/ 574 h 4026213"/>
                <a:gd name="connsiteX3" fmla="*/ 1471569 w 1512168"/>
                <a:gd name="connsiteY3" fmla="*/ 16938 h 4026213"/>
                <a:gd name="connsiteX0" fmla="*/ 1512168 w 1512168"/>
                <a:gd name="connsiteY0" fmla="*/ 4033619 h 4033619"/>
                <a:gd name="connsiteX1" fmla="*/ 0 w 1512168"/>
                <a:gd name="connsiteY1" fmla="*/ 4033619 h 4033619"/>
                <a:gd name="connsiteX2" fmla="*/ 0 w 1512168"/>
                <a:gd name="connsiteY2" fmla="*/ 7980 h 4033619"/>
                <a:gd name="connsiteX3" fmla="*/ 1488845 w 1512168"/>
                <a:gd name="connsiteY3" fmla="*/ 0 h 4033619"/>
                <a:gd name="connsiteX0" fmla="*/ 1512168 w 1512168"/>
                <a:gd name="connsiteY0" fmla="*/ 4025639 h 4025639"/>
                <a:gd name="connsiteX1" fmla="*/ 0 w 1512168"/>
                <a:gd name="connsiteY1" fmla="*/ 4025639 h 4025639"/>
                <a:gd name="connsiteX2" fmla="*/ 0 w 1512168"/>
                <a:gd name="connsiteY2" fmla="*/ 0 h 4025639"/>
                <a:gd name="connsiteX3" fmla="*/ 1497483 w 1512168"/>
                <a:gd name="connsiteY3" fmla="*/ 4193 h 4025639"/>
                <a:gd name="connsiteX0" fmla="*/ 1512168 w 1512168"/>
                <a:gd name="connsiteY0" fmla="*/ 4039704 h 4039704"/>
                <a:gd name="connsiteX1" fmla="*/ 0 w 1512168"/>
                <a:gd name="connsiteY1" fmla="*/ 4039704 h 4039704"/>
                <a:gd name="connsiteX2" fmla="*/ 0 w 1512168"/>
                <a:gd name="connsiteY2" fmla="*/ 14065 h 4039704"/>
                <a:gd name="connsiteX3" fmla="*/ 1506122 w 1512168"/>
                <a:gd name="connsiteY3" fmla="*/ 0 h 4039704"/>
                <a:gd name="connsiteX0" fmla="*/ 1512168 w 1532036"/>
                <a:gd name="connsiteY0" fmla="*/ 4039704 h 4039704"/>
                <a:gd name="connsiteX1" fmla="*/ 0 w 1532036"/>
                <a:gd name="connsiteY1" fmla="*/ 4039704 h 4039704"/>
                <a:gd name="connsiteX2" fmla="*/ 0 w 1532036"/>
                <a:gd name="connsiteY2" fmla="*/ 14065 h 4039704"/>
                <a:gd name="connsiteX3" fmla="*/ 1532036 w 1532036"/>
                <a:gd name="connsiteY3" fmla="*/ 0 h 4039704"/>
                <a:gd name="connsiteX0" fmla="*/ 1512168 w 1536268"/>
                <a:gd name="connsiteY0" fmla="*/ 4027775 h 4027775"/>
                <a:gd name="connsiteX1" fmla="*/ 0 w 1536268"/>
                <a:gd name="connsiteY1" fmla="*/ 4027775 h 4027775"/>
                <a:gd name="connsiteX2" fmla="*/ 0 w 1536268"/>
                <a:gd name="connsiteY2" fmla="*/ 2136 h 4027775"/>
                <a:gd name="connsiteX3" fmla="*/ 1536268 w 1536268"/>
                <a:gd name="connsiteY3" fmla="*/ 0 h 4027775"/>
                <a:gd name="connsiteX0" fmla="*/ 1512168 w 1548965"/>
                <a:gd name="connsiteY0" fmla="*/ 4025639 h 4025639"/>
                <a:gd name="connsiteX1" fmla="*/ 0 w 1548965"/>
                <a:gd name="connsiteY1" fmla="*/ 4025639 h 4025639"/>
                <a:gd name="connsiteX2" fmla="*/ 0 w 1548965"/>
                <a:gd name="connsiteY2" fmla="*/ 0 h 4025639"/>
                <a:gd name="connsiteX3" fmla="*/ 1548965 w 1548965"/>
                <a:gd name="connsiteY3" fmla="*/ 847 h 4025639"/>
                <a:gd name="connsiteX0" fmla="*/ 1512168 w 1553197"/>
                <a:gd name="connsiteY0" fmla="*/ 4030756 h 4030756"/>
                <a:gd name="connsiteX1" fmla="*/ 0 w 1553197"/>
                <a:gd name="connsiteY1" fmla="*/ 4030756 h 4030756"/>
                <a:gd name="connsiteX2" fmla="*/ 0 w 1553197"/>
                <a:gd name="connsiteY2" fmla="*/ 5117 h 4030756"/>
                <a:gd name="connsiteX3" fmla="*/ 1553197 w 1553197"/>
                <a:gd name="connsiteY3" fmla="*/ 0 h 4030756"/>
                <a:gd name="connsiteX0" fmla="*/ 1512168 w 1557429"/>
                <a:gd name="connsiteY0" fmla="*/ 4027774 h 4027774"/>
                <a:gd name="connsiteX1" fmla="*/ 0 w 1557429"/>
                <a:gd name="connsiteY1" fmla="*/ 4027774 h 4027774"/>
                <a:gd name="connsiteX2" fmla="*/ 0 w 1557429"/>
                <a:gd name="connsiteY2" fmla="*/ 2135 h 4027774"/>
                <a:gd name="connsiteX3" fmla="*/ 1557429 w 1557429"/>
                <a:gd name="connsiteY3" fmla="*/ 0 h 4027774"/>
                <a:gd name="connsiteX0" fmla="*/ 1512168 w 1561661"/>
                <a:gd name="connsiteY0" fmla="*/ 4025639 h 4025639"/>
                <a:gd name="connsiteX1" fmla="*/ 0 w 1561661"/>
                <a:gd name="connsiteY1" fmla="*/ 4025639 h 4025639"/>
                <a:gd name="connsiteX2" fmla="*/ 0 w 1561661"/>
                <a:gd name="connsiteY2" fmla="*/ 0 h 4025639"/>
                <a:gd name="connsiteX3" fmla="*/ 1561661 w 1561661"/>
                <a:gd name="connsiteY3" fmla="*/ 6811 h 4025639"/>
                <a:gd name="connsiteX0" fmla="*/ 1512168 w 1570126"/>
                <a:gd name="connsiteY0" fmla="*/ 4027774 h 4027774"/>
                <a:gd name="connsiteX1" fmla="*/ 0 w 1570126"/>
                <a:gd name="connsiteY1" fmla="*/ 4027774 h 4027774"/>
                <a:gd name="connsiteX2" fmla="*/ 0 w 1570126"/>
                <a:gd name="connsiteY2" fmla="*/ 2135 h 4027774"/>
                <a:gd name="connsiteX3" fmla="*/ 1570126 w 1570126"/>
                <a:gd name="connsiteY3" fmla="*/ 0 h 4027774"/>
                <a:gd name="connsiteX0" fmla="*/ 1512168 w 1574358"/>
                <a:gd name="connsiteY0" fmla="*/ 4025639 h 4025639"/>
                <a:gd name="connsiteX1" fmla="*/ 0 w 1574358"/>
                <a:gd name="connsiteY1" fmla="*/ 4025639 h 4025639"/>
                <a:gd name="connsiteX2" fmla="*/ 0 w 1574358"/>
                <a:gd name="connsiteY2" fmla="*/ 0 h 4025639"/>
                <a:gd name="connsiteX3" fmla="*/ 1574358 w 1574358"/>
                <a:gd name="connsiteY3" fmla="*/ 9793 h 4025639"/>
                <a:gd name="connsiteX0" fmla="*/ 1512168 w 1578590"/>
                <a:gd name="connsiteY0" fmla="*/ 4025639 h 4025639"/>
                <a:gd name="connsiteX1" fmla="*/ 0 w 1578590"/>
                <a:gd name="connsiteY1" fmla="*/ 4025639 h 4025639"/>
                <a:gd name="connsiteX2" fmla="*/ 0 w 1578590"/>
                <a:gd name="connsiteY2" fmla="*/ 0 h 4025639"/>
                <a:gd name="connsiteX3" fmla="*/ 1578590 w 1578590"/>
                <a:gd name="connsiteY3" fmla="*/ 847 h 4025639"/>
              </a:gdLst>
              <a:ahLst/>
              <a:cxnLst>
                <a:cxn ang="0">
                  <a:pos x="connsiteX0" y="connsiteY0"/>
                </a:cxn>
                <a:cxn ang="0">
                  <a:pos x="connsiteX1" y="connsiteY1"/>
                </a:cxn>
                <a:cxn ang="0">
                  <a:pos x="connsiteX2" y="connsiteY2"/>
                </a:cxn>
                <a:cxn ang="0">
                  <a:pos x="connsiteX3" y="connsiteY3"/>
                </a:cxn>
              </a:cxnLst>
              <a:rect l="l" t="t" r="r" b="b"/>
              <a:pathLst>
                <a:path w="1578590" h="4025639">
                  <a:moveTo>
                    <a:pt x="1512168" y="4025639"/>
                  </a:moveTo>
                  <a:lnTo>
                    <a:pt x="0" y="4025639"/>
                  </a:lnTo>
                  <a:lnTo>
                    <a:pt x="0" y="0"/>
                  </a:lnTo>
                  <a:lnTo>
                    <a:pt x="1578590" y="847"/>
                  </a:ln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58" name="直接连接符 57"/>
            <p:cNvCxnSpPr/>
            <p:nvPr/>
          </p:nvCxnSpPr>
          <p:spPr>
            <a:xfrm>
              <a:off x="1475656" y="3101846"/>
              <a:ext cx="864096"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61" name="TextBox 9"/>
          <p:cNvSpPr txBox="1"/>
          <p:nvPr/>
        </p:nvSpPr>
        <p:spPr>
          <a:xfrm>
            <a:off x="4396049" y="2281367"/>
            <a:ext cx="5587588"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是体现公司价值创造成果的最直接的效益指标。如投资资本回报率、息税前利润等。</a:t>
            </a:r>
            <a:endParaRPr lang="en-US" altLang="zh-CN" sz="1600" dirty="0">
              <a:solidFill>
                <a:schemeClr val="tx1">
                  <a:lumMod val="75000"/>
                  <a:lumOff val="25000"/>
                </a:schemeClr>
              </a:solidFill>
              <a:latin typeface="微软雅黑" pitchFamily="34" charset="-122"/>
              <a:ea typeface="微软雅黑" pitchFamily="34" charset="-122"/>
            </a:endParaRPr>
          </a:p>
        </p:txBody>
      </p:sp>
      <p:grpSp>
        <p:nvGrpSpPr>
          <p:cNvPr id="6" name="组合 5"/>
          <p:cNvGrpSpPr/>
          <p:nvPr/>
        </p:nvGrpSpPr>
        <p:grpSpPr>
          <a:xfrm>
            <a:off x="3099904" y="1596495"/>
            <a:ext cx="7459798" cy="588250"/>
            <a:chOff x="3099904" y="1452479"/>
            <a:chExt cx="7459798" cy="588250"/>
          </a:xfrm>
        </p:grpSpPr>
        <p:sp>
          <p:nvSpPr>
            <p:cNvPr id="59" name="矩形 1"/>
            <p:cNvSpPr/>
            <p:nvPr/>
          </p:nvSpPr>
          <p:spPr>
            <a:xfrm>
              <a:off x="3099904" y="14524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2" name="TextBox 61"/>
            <p:cNvSpPr txBox="1"/>
            <p:nvPr/>
          </p:nvSpPr>
          <p:spPr>
            <a:xfrm>
              <a:off x="4373288" y="1527970"/>
              <a:ext cx="4543231" cy="461665"/>
            </a:xfrm>
            <a:prstGeom prst="rect">
              <a:avLst/>
            </a:prstGeom>
            <a:noFill/>
          </p:spPr>
          <p:txBody>
            <a:bodyPr wrap="none" rtlCol="0">
              <a:spAutoFit/>
            </a:bodyPr>
            <a:lstStyle/>
            <a:p>
              <a:r>
                <a:rPr lang="zh-CN" altLang="en-US" sz="2400" b="1" dirty="0" smtClean="0">
                  <a:solidFill>
                    <a:schemeClr val="bg1"/>
                  </a:solidFill>
                  <a:latin typeface="微软雅黑" pitchFamily="34" charset="-122"/>
                  <a:ea typeface="微软雅黑" pitchFamily="34" charset="-122"/>
                </a:rPr>
                <a:t>点击添加标题内容（</a:t>
              </a:r>
              <a:r>
                <a:rPr lang="zh-CN" altLang="en-US" sz="2400" b="1" dirty="0">
                  <a:solidFill>
                    <a:schemeClr val="bg1"/>
                  </a:solidFill>
                  <a:latin typeface="微软雅黑" pitchFamily="34" charset="-122"/>
                  <a:ea typeface="微软雅黑" pitchFamily="34" charset="-122"/>
                </a:rPr>
                <a:t>权重</a:t>
              </a:r>
              <a:r>
                <a:rPr lang="en-US" altLang="zh-CN" sz="2400" b="1" dirty="0">
                  <a:solidFill>
                    <a:schemeClr val="bg1"/>
                  </a:solidFill>
                  <a:latin typeface="微软雅黑" pitchFamily="34" charset="-122"/>
                  <a:ea typeface="微软雅黑" pitchFamily="34" charset="-122"/>
                </a:rPr>
                <a:t>50%</a:t>
              </a:r>
              <a:r>
                <a:rPr lang="zh-CN" altLang="en-US" sz="2400" b="1" dirty="0">
                  <a:solidFill>
                    <a:schemeClr val="bg1"/>
                  </a:solidFill>
                  <a:latin typeface="微软雅黑" pitchFamily="34" charset="-122"/>
                  <a:ea typeface="微软雅黑" pitchFamily="34" charset="-122"/>
                </a:rPr>
                <a:t>）</a:t>
              </a:r>
            </a:p>
          </p:txBody>
        </p:sp>
      </p:grpSp>
      <p:grpSp>
        <p:nvGrpSpPr>
          <p:cNvPr id="3" name="组合 2"/>
          <p:cNvGrpSpPr/>
          <p:nvPr/>
        </p:nvGrpSpPr>
        <p:grpSpPr>
          <a:xfrm>
            <a:off x="3459946" y="1269554"/>
            <a:ext cx="854394" cy="903005"/>
            <a:chOff x="3459946" y="1125538"/>
            <a:chExt cx="854394" cy="903005"/>
          </a:xfrm>
        </p:grpSpPr>
        <p:sp>
          <p:nvSpPr>
            <p:cNvPr id="60" name="等腰三角形 59"/>
            <p:cNvSpPr/>
            <p:nvPr/>
          </p:nvSpPr>
          <p:spPr>
            <a:xfrm flipV="1">
              <a:off x="3459946" y="1207397"/>
              <a:ext cx="854394" cy="821146"/>
            </a:xfrm>
            <a:prstGeom prst="triangl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zh-CN" dirty="0"/>
            </a:p>
          </p:txBody>
        </p:sp>
        <p:sp>
          <p:nvSpPr>
            <p:cNvPr id="63" name="TextBox 62"/>
            <p:cNvSpPr txBox="1"/>
            <p:nvPr/>
          </p:nvSpPr>
          <p:spPr>
            <a:xfrm>
              <a:off x="3615684" y="1125538"/>
              <a:ext cx="470000" cy="707886"/>
            </a:xfrm>
            <a:prstGeom prst="rect">
              <a:avLst/>
            </a:prstGeom>
            <a:noFill/>
          </p:spPr>
          <p:txBody>
            <a:bodyPr wrap="none" rtlCol="0">
              <a:spAutoFit/>
            </a:bodyPr>
            <a:lstStyle/>
            <a:p>
              <a:r>
                <a:rPr lang="en-US" altLang="zh-CN" sz="4000" b="1" dirty="0">
                  <a:solidFill>
                    <a:schemeClr val="bg1"/>
                  </a:solidFill>
                  <a:latin typeface="Arial" pitchFamily="34" charset="0"/>
                  <a:ea typeface="微软雅黑" pitchFamily="34" charset="-122"/>
                  <a:cs typeface="Arial" pitchFamily="34" charset="0"/>
                </a:rPr>
                <a:t>1</a:t>
              </a:r>
              <a:endParaRPr lang="zh-CN" altLang="en-US" sz="4000" b="1" dirty="0">
                <a:solidFill>
                  <a:schemeClr val="bg1"/>
                </a:solidFill>
                <a:latin typeface="Arial" pitchFamily="34" charset="0"/>
                <a:ea typeface="微软雅黑" pitchFamily="34" charset="-122"/>
                <a:cs typeface="Arial" pitchFamily="34" charset="0"/>
              </a:endParaRPr>
            </a:p>
          </p:txBody>
        </p:sp>
      </p:grpSp>
      <p:sp>
        <p:nvSpPr>
          <p:cNvPr id="66" name="TextBox 65"/>
          <p:cNvSpPr txBox="1"/>
          <p:nvPr/>
        </p:nvSpPr>
        <p:spPr>
          <a:xfrm>
            <a:off x="4396049" y="3922518"/>
            <a:ext cx="5587589"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为实现公司价值增长的重要营运操作控制活动的效果。如行政管理费用、大客户投诉次数等。</a:t>
            </a:r>
            <a:endParaRPr lang="en-US" altLang="zh-CN" sz="1600"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3099904" y="3237646"/>
            <a:ext cx="7459798" cy="588250"/>
            <a:chOff x="3099904" y="3252679"/>
            <a:chExt cx="7459798" cy="588250"/>
          </a:xfrm>
        </p:grpSpPr>
        <p:sp>
          <p:nvSpPr>
            <p:cNvPr id="64" name="矩形 1"/>
            <p:cNvSpPr/>
            <p:nvPr/>
          </p:nvSpPr>
          <p:spPr>
            <a:xfrm>
              <a:off x="3099904" y="32526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TextBox 66"/>
            <p:cNvSpPr txBox="1"/>
            <p:nvPr/>
          </p:nvSpPr>
          <p:spPr>
            <a:xfrm>
              <a:off x="4373288" y="3340286"/>
              <a:ext cx="4543231" cy="461665"/>
            </a:xfrm>
            <a:prstGeom prst="rect">
              <a:avLst/>
            </a:prstGeom>
            <a:noFill/>
          </p:spPr>
          <p:txBody>
            <a:bodyPr wrap="none" rtlCol="0">
              <a:spAutoFit/>
            </a:bodyPr>
            <a:lstStyle/>
            <a:p>
              <a:r>
                <a:rPr lang="zh-CN" altLang="en-US" sz="2400" b="1" dirty="0">
                  <a:solidFill>
                    <a:schemeClr val="bg1"/>
                  </a:solidFill>
                  <a:latin typeface="微软雅黑" pitchFamily="34" charset="-122"/>
                  <a:ea typeface="微软雅黑" pitchFamily="34" charset="-122"/>
                </a:rPr>
                <a:t>点击添加标题内容（权重</a:t>
              </a:r>
              <a:r>
                <a:rPr lang="en-US" altLang="zh-CN" sz="2400" b="1" dirty="0">
                  <a:solidFill>
                    <a:schemeClr val="bg1"/>
                  </a:solidFill>
                  <a:latin typeface="微软雅黑" pitchFamily="34" charset="-122"/>
                  <a:ea typeface="微软雅黑" pitchFamily="34" charset="-122"/>
                </a:rPr>
                <a:t>30%</a:t>
              </a:r>
              <a:r>
                <a:rPr lang="zh-CN" altLang="en-US" sz="2400" b="1" dirty="0">
                  <a:solidFill>
                    <a:schemeClr val="bg1"/>
                  </a:solidFill>
                  <a:latin typeface="微软雅黑" pitchFamily="34" charset="-122"/>
                  <a:ea typeface="微软雅黑" pitchFamily="34" charset="-122"/>
                </a:rPr>
                <a:t>）</a:t>
              </a:r>
            </a:p>
          </p:txBody>
        </p:sp>
      </p:grpSp>
      <p:grpSp>
        <p:nvGrpSpPr>
          <p:cNvPr id="4" name="组合 3"/>
          <p:cNvGrpSpPr/>
          <p:nvPr/>
        </p:nvGrpSpPr>
        <p:grpSpPr>
          <a:xfrm>
            <a:off x="3459946" y="2910705"/>
            <a:ext cx="854394" cy="903005"/>
            <a:chOff x="3459946" y="2925738"/>
            <a:chExt cx="854394" cy="903005"/>
          </a:xfrm>
        </p:grpSpPr>
        <p:sp>
          <p:nvSpPr>
            <p:cNvPr id="65" name="等腰三角形 64"/>
            <p:cNvSpPr/>
            <p:nvPr/>
          </p:nvSpPr>
          <p:spPr>
            <a:xfrm flipV="1">
              <a:off x="3459946" y="3007597"/>
              <a:ext cx="854394" cy="821146"/>
            </a:xfrm>
            <a:prstGeom prst="triangl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zh-CN" dirty="0"/>
            </a:p>
          </p:txBody>
        </p:sp>
        <p:sp>
          <p:nvSpPr>
            <p:cNvPr id="68" name="TextBox 67"/>
            <p:cNvSpPr txBox="1"/>
            <p:nvPr/>
          </p:nvSpPr>
          <p:spPr>
            <a:xfrm>
              <a:off x="3650853" y="2925738"/>
              <a:ext cx="470000" cy="707886"/>
            </a:xfrm>
            <a:prstGeom prst="rect">
              <a:avLst/>
            </a:prstGeom>
            <a:noFill/>
          </p:spPr>
          <p:txBody>
            <a:bodyPr wrap="none" rtlCol="0">
              <a:spAutoFit/>
            </a:bodyPr>
            <a:lstStyle/>
            <a:p>
              <a:r>
                <a:rPr lang="en-US" altLang="zh-CN" sz="4000" b="1" dirty="0">
                  <a:solidFill>
                    <a:schemeClr val="bg1"/>
                  </a:solidFill>
                  <a:latin typeface="Arial" pitchFamily="34" charset="0"/>
                  <a:ea typeface="微软雅黑" pitchFamily="34" charset="-122"/>
                  <a:cs typeface="Arial" pitchFamily="34" charset="0"/>
                </a:rPr>
                <a:t>2</a:t>
              </a:r>
              <a:endParaRPr lang="zh-CN" altLang="en-US" sz="4000" b="1" dirty="0">
                <a:solidFill>
                  <a:schemeClr val="bg1"/>
                </a:solidFill>
                <a:latin typeface="Arial" pitchFamily="34" charset="0"/>
                <a:ea typeface="微软雅黑" pitchFamily="34" charset="-122"/>
                <a:cs typeface="Arial" pitchFamily="34" charset="0"/>
              </a:endParaRPr>
            </a:p>
          </p:txBody>
        </p:sp>
      </p:grpSp>
      <p:sp>
        <p:nvSpPr>
          <p:cNvPr id="71" name="TextBox 23"/>
          <p:cNvSpPr txBox="1"/>
          <p:nvPr/>
        </p:nvSpPr>
        <p:spPr>
          <a:xfrm>
            <a:off x="4396049" y="5610758"/>
            <a:ext cx="5587589"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用来评估员工管理、激励与职业发展等保持公司长期稳定发展的能力。如员工人数控制、员工满意度等。</a:t>
            </a:r>
            <a:endParaRPr lang="en-US" altLang="zh-CN" sz="1600" dirty="0">
              <a:solidFill>
                <a:schemeClr val="tx1">
                  <a:lumMod val="75000"/>
                  <a:lumOff val="25000"/>
                </a:schemeClr>
              </a:solidFill>
              <a:latin typeface="微软雅黑" pitchFamily="34" charset="-122"/>
              <a:ea typeface="微软雅黑" pitchFamily="34" charset="-122"/>
            </a:endParaRPr>
          </a:p>
        </p:txBody>
      </p:sp>
      <p:grpSp>
        <p:nvGrpSpPr>
          <p:cNvPr id="8" name="组合 7"/>
          <p:cNvGrpSpPr/>
          <p:nvPr/>
        </p:nvGrpSpPr>
        <p:grpSpPr>
          <a:xfrm>
            <a:off x="3099904" y="4893830"/>
            <a:ext cx="7459798" cy="588250"/>
            <a:chOff x="3099904" y="5020823"/>
            <a:chExt cx="7459798" cy="588250"/>
          </a:xfrm>
        </p:grpSpPr>
        <p:sp>
          <p:nvSpPr>
            <p:cNvPr id="69" name="矩形 1"/>
            <p:cNvSpPr/>
            <p:nvPr/>
          </p:nvSpPr>
          <p:spPr>
            <a:xfrm>
              <a:off x="3099904" y="5020823"/>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2" name="TextBox 24"/>
            <p:cNvSpPr txBox="1"/>
            <p:nvPr/>
          </p:nvSpPr>
          <p:spPr>
            <a:xfrm>
              <a:off x="4373288" y="5120546"/>
              <a:ext cx="4543231" cy="461665"/>
            </a:xfrm>
            <a:prstGeom prst="rect">
              <a:avLst/>
            </a:prstGeom>
            <a:noFill/>
          </p:spPr>
          <p:txBody>
            <a:bodyPr wrap="none" rtlCol="0">
              <a:spAutoFit/>
            </a:bodyPr>
            <a:lstStyle/>
            <a:p>
              <a:r>
                <a:rPr lang="zh-CN" altLang="en-US" sz="2400" b="1" dirty="0">
                  <a:solidFill>
                    <a:schemeClr val="bg1"/>
                  </a:solidFill>
                  <a:latin typeface="微软雅黑" pitchFamily="34" charset="-122"/>
                  <a:ea typeface="微软雅黑" pitchFamily="34" charset="-122"/>
                </a:rPr>
                <a:t>点击添加标题内容（权重</a:t>
              </a:r>
              <a:r>
                <a:rPr lang="en-US" altLang="zh-CN" sz="2400" b="1" dirty="0">
                  <a:solidFill>
                    <a:schemeClr val="bg1"/>
                  </a:solidFill>
                  <a:latin typeface="微软雅黑" pitchFamily="34" charset="-122"/>
                  <a:ea typeface="微软雅黑" pitchFamily="34" charset="-122"/>
                </a:rPr>
                <a:t>20%</a:t>
              </a:r>
              <a:r>
                <a:rPr lang="zh-CN" altLang="en-US" sz="2400" b="1" dirty="0">
                  <a:solidFill>
                    <a:schemeClr val="bg1"/>
                  </a:solidFill>
                  <a:latin typeface="微软雅黑" pitchFamily="34" charset="-122"/>
                  <a:ea typeface="微软雅黑" pitchFamily="34" charset="-122"/>
                </a:rPr>
                <a:t>）</a:t>
              </a:r>
            </a:p>
          </p:txBody>
        </p:sp>
      </p:grpSp>
      <p:grpSp>
        <p:nvGrpSpPr>
          <p:cNvPr id="5" name="组合 4"/>
          <p:cNvGrpSpPr/>
          <p:nvPr/>
        </p:nvGrpSpPr>
        <p:grpSpPr>
          <a:xfrm>
            <a:off x="3459946" y="4566889"/>
            <a:ext cx="854394" cy="903005"/>
            <a:chOff x="3459946" y="4693882"/>
            <a:chExt cx="854394" cy="903005"/>
          </a:xfrm>
        </p:grpSpPr>
        <p:sp>
          <p:nvSpPr>
            <p:cNvPr id="70" name="等腰三角形 69"/>
            <p:cNvSpPr/>
            <p:nvPr/>
          </p:nvSpPr>
          <p:spPr>
            <a:xfrm flipV="1">
              <a:off x="3459946" y="4775741"/>
              <a:ext cx="854394" cy="821146"/>
            </a:xfrm>
            <a:prstGeom prst="triangl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zh-CN" dirty="0"/>
            </a:p>
          </p:txBody>
        </p:sp>
        <p:sp>
          <p:nvSpPr>
            <p:cNvPr id="73" name="TextBox 25"/>
            <p:cNvSpPr txBox="1"/>
            <p:nvPr/>
          </p:nvSpPr>
          <p:spPr>
            <a:xfrm>
              <a:off x="3650853" y="4693882"/>
              <a:ext cx="470000" cy="707886"/>
            </a:xfrm>
            <a:prstGeom prst="rect">
              <a:avLst/>
            </a:prstGeom>
            <a:noFill/>
          </p:spPr>
          <p:txBody>
            <a:bodyPr wrap="none" rtlCol="0">
              <a:spAutoFit/>
            </a:bodyPr>
            <a:lstStyle/>
            <a:p>
              <a:r>
                <a:rPr lang="en-US" altLang="zh-CN" sz="4000" b="1" dirty="0">
                  <a:solidFill>
                    <a:schemeClr val="bg1"/>
                  </a:solidFill>
                  <a:latin typeface="Arial" pitchFamily="34" charset="0"/>
                  <a:ea typeface="微软雅黑" pitchFamily="34" charset="-122"/>
                  <a:cs typeface="Arial" pitchFamily="34" charset="0"/>
                </a:rPr>
                <a:t>3</a:t>
              </a:r>
              <a:endParaRPr lang="zh-CN" altLang="en-US" sz="4000" b="1" dirty="0">
                <a:solidFill>
                  <a:schemeClr val="bg1"/>
                </a:solidFill>
                <a:latin typeface="Arial" pitchFamily="34" charset="0"/>
                <a:ea typeface="微软雅黑" pitchFamily="34" charset="-122"/>
                <a:cs typeface="Arial" pitchFamily="34" charset="0"/>
              </a:endParaRPr>
            </a:p>
          </p:txBody>
        </p:sp>
      </p:grpSp>
      <p:sp>
        <p:nvSpPr>
          <p:cNvPr id="74" name="TextBox 31"/>
          <p:cNvSpPr txBox="1"/>
          <p:nvPr/>
        </p:nvSpPr>
        <p:spPr>
          <a:xfrm>
            <a:off x="1702718" y="1831854"/>
            <a:ext cx="677108" cy="3591306"/>
          </a:xfrm>
          <a:prstGeom prst="rect">
            <a:avLst/>
          </a:prstGeom>
          <a:noFill/>
        </p:spPr>
        <p:txBody>
          <a:bodyPr vert="eaVert" wrap="square" rtlCol="0">
            <a:spAutoFit/>
          </a:bodyPr>
          <a:lstStyle/>
          <a:p>
            <a:pPr algn="ctr"/>
            <a:r>
              <a:rPr lang="en-US" altLang="zh-CN" sz="3200" b="1" dirty="0" smtClean="0">
                <a:solidFill>
                  <a:schemeClr val="tx1">
                    <a:lumMod val="75000"/>
                    <a:lumOff val="25000"/>
                  </a:schemeClr>
                </a:solidFill>
                <a:latin typeface="微软雅黑" pitchFamily="34" charset="-122"/>
                <a:ea typeface="微软雅黑" pitchFamily="34" charset="-122"/>
              </a:rPr>
              <a:t>[ </a:t>
            </a:r>
            <a:r>
              <a:rPr lang="zh-CN" altLang="en-US" sz="3200" b="1" dirty="0" smtClean="0">
                <a:solidFill>
                  <a:schemeClr val="tx1">
                    <a:lumMod val="75000"/>
                    <a:lumOff val="25000"/>
                  </a:schemeClr>
                </a:solidFill>
                <a:latin typeface="微软雅黑" pitchFamily="34" charset="-122"/>
                <a:ea typeface="微软雅黑" pitchFamily="34" charset="-122"/>
              </a:rPr>
              <a:t>标题内容 </a:t>
            </a:r>
            <a:r>
              <a:rPr lang="en-US" altLang="zh-CN" sz="3200" b="1" dirty="0" smtClean="0">
                <a:solidFill>
                  <a:schemeClr val="tx1">
                    <a:lumMod val="75000"/>
                    <a:lumOff val="25000"/>
                  </a:schemeClr>
                </a:solidFill>
                <a:latin typeface="微软雅黑" pitchFamily="34" charset="-122"/>
                <a:ea typeface="微软雅黑" pitchFamily="34" charset="-122"/>
              </a:rPr>
              <a:t>]</a:t>
            </a:r>
            <a:endParaRPr lang="zh-CN" altLang="en-US" sz="32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180725653"/>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left)">
                                      <p:cBhvr>
                                        <p:cTn id="12" dur="500"/>
                                        <p:tgtEl>
                                          <p:spTgt spid="56"/>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 presetClass="entr" presetSubtype="1"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randombar(horizontal)">
                                      <p:cBhvr>
                                        <p:cTn id="24" dur="500"/>
                                        <p:tgtEl>
                                          <p:spTgt spid="61"/>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 presetClass="entr" presetSubtype="1"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randombar(horizontal)">
                                      <p:cBhvr>
                                        <p:cTn id="36" dur="500"/>
                                        <p:tgtEl>
                                          <p:spTgt spid="66"/>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par>
                                <p:cTn id="41" presetID="2" presetClass="entr" presetSubtype="1"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500"/>
                            </p:stCondLst>
                            <p:childTnLst>
                              <p:par>
                                <p:cTn id="46" presetID="14" presetClass="entr" presetSubtype="10" fill="hold" grpId="0" nodeType="after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randombar(horizontal)">
                                      <p:cBhvr>
                                        <p:cTn id="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6" grpId="0"/>
      <p:bldP spid="71" grpId="0"/>
      <p:bldP spid="7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右箭头 28"/>
          <p:cNvSpPr/>
          <p:nvPr/>
        </p:nvSpPr>
        <p:spPr>
          <a:xfrm>
            <a:off x="9365123" y="3307495"/>
            <a:ext cx="2073823" cy="702896"/>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右箭头 29"/>
          <p:cNvSpPr/>
          <p:nvPr/>
        </p:nvSpPr>
        <p:spPr>
          <a:xfrm>
            <a:off x="7660848" y="3307495"/>
            <a:ext cx="2073823" cy="702896"/>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右箭头 30"/>
          <p:cNvSpPr/>
          <p:nvPr/>
        </p:nvSpPr>
        <p:spPr>
          <a:xfrm>
            <a:off x="5914470" y="3307495"/>
            <a:ext cx="2073823" cy="702896"/>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右箭头 31"/>
          <p:cNvSpPr/>
          <p:nvPr/>
        </p:nvSpPr>
        <p:spPr>
          <a:xfrm>
            <a:off x="4210194" y="3307495"/>
            <a:ext cx="2073823" cy="702896"/>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右箭头 32"/>
          <p:cNvSpPr/>
          <p:nvPr/>
        </p:nvSpPr>
        <p:spPr>
          <a:xfrm>
            <a:off x="2488761" y="3307495"/>
            <a:ext cx="2073823" cy="702896"/>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右箭头 33"/>
          <p:cNvSpPr/>
          <p:nvPr/>
        </p:nvSpPr>
        <p:spPr>
          <a:xfrm>
            <a:off x="784485" y="3307495"/>
            <a:ext cx="2073823" cy="702896"/>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5" name="TextBox 34"/>
          <p:cNvSpPr txBox="1"/>
          <p:nvPr/>
        </p:nvSpPr>
        <p:spPr>
          <a:xfrm>
            <a:off x="1320652" y="3494783"/>
            <a:ext cx="1183923"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1</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2</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cxnSp>
        <p:nvCxnSpPr>
          <p:cNvPr id="36" name="直接连接符 35"/>
          <p:cNvCxnSpPr/>
          <p:nvPr/>
        </p:nvCxnSpPr>
        <p:spPr>
          <a:xfrm flipV="1">
            <a:off x="1821397" y="2816736"/>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50635" y="1722626"/>
            <a:ext cx="2644673" cy="984885"/>
          </a:xfrm>
          <a:prstGeom prst="rect">
            <a:avLst/>
          </a:prstGeom>
          <a:noFill/>
        </p:spPr>
        <p:txBody>
          <a:bodyPr wrap="square" lIns="0" tIns="0" rIns="0" bIns="0"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38" name="TextBox 37"/>
          <p:cNvSpPr txBox="1"/>
          <p:nvPr/>
        </p:nvSpPr>
        <p:spPr>
          <a:xfrm>
            <a:off x="1990750" y="4677157"/>
            <a:ext cx="2644673" cy="984885"/>
          </a:xfrm>
          <a:prstGeom prst="rect">
            <a:avLst/>
          </a:prstGeom>
          <a:noFill/>
        </p:spPr>
        <p:txBody>
          <a:bodyPr wrap="square" lIns="0" tIns="0" rIns="0" bIns="0"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39" name="直接连接符 38"/>
          <p:cNvCxnSpPr/>
          <p:nvPr/>
        </p:nvCxnSpPr>
        <p:spPr>
          <a:xfrm>
            <a:off x="3525672" y="3871208"/>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3024928" y="3494783"/>
            <a:ext cx="1183923"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3</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4</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sp>
        <p:nvSpPr>
          <p:cNvPr id="41" name="TextBox 40"/>
          <p:cNvSpPr txBox="1"/>
          <p:nvPr/>
        </p:nvSpPr>
        <p:spPr>
          <a:xfrm>
            <a:off x="4746361" y="3494783"/>
            <a:ext cx="1183923"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5</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6</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sp>
        <p:nvSpPr>
          <p:cNvPr id="42" name="TextBox 41"/>
          <p:cNvSpPr txBox="1"/>
          <p:nvPr/>
        </p:nvSpPr>
        <p:spPr>
          <a:xfrm>
            <a:off x="6409478" y="3494783"/>
            <a:ext cx="1281231"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7</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8</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sp>
        <p:nvSpPr>
          <p:cNvPr id="43" name="TextBox 42"/>
          <p:cNvSpPr txBox="1"/>
          <p:nvPr/>
        </p:nvSpPr>
        <p:spPr>
          <a:xfrm>
            <a:off x="8145188" y="3494783"/>
            <a:ext cx="1306460"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9</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10</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sp>
        <p:nvSpPr>
          <p:cNvPr id="44" name="TextBox 43"/>
          <p:cNvSpPr txBox="1"/>
          <p:nvPr/>
        </p:nvSpPr>
        <p:spPr>
          <a:xfrm>
            <a:off x="9863191" y="3494783"/>
            <a:ext cx="1273996"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11</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12</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cxnSp>
        <p:nvCxnSpPr>
          <p:cNvPr id="45" name="直接连接符 44"/>
          <p:cNvCxnSpPr/>
          <p:nvPr/>
        </p:nvCxnSpPr>
        <p:spPr>
          <a:xfrm flipV="1">
            <a:off x="5247106" y="2816736"/>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176344" y="1722626"/>
            <a:ext cx="2644673" cy="984885"/>
          </a:xfrm>
          <a:prstGeom prst="rect">
            <a:avLst/>
          </a:prstGeom>
          <a:noFill/>
        </p:spPr>
        <p:txBody>
          <a:bodyPr wrap="square" lIns="0" tIns="0" rIns="0" bIns="0"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47" name="TextBox 46"/>
          <p:cNvSpPr txBox="1"/>
          <p:nvPr/>
        </p:nvSpPr>
        <p:spPr>
          <a:xfrm>
            <a:off x="5416458" y="4677157"/>
            <a:ext cx="2644673" cy="984885"/>
          </a:xfrm>
          <a:prstGeom prst="rect">
            <a:avLst/>
          </a:prstGeom>
          <a:noFill/>
        </p:spPr>
        <p:txBody>
          <a:bodyPr wrap="square" lIns="0" tIns="0" rIns="0" bIns="0"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48" name="直接连接符 47"/>
          <p:cNvCxnSpPr/>
          <p:nvPr/>
        </p:nvCxnSpPr>
        <p:spPr>
          <a:xfrm>
            <a:off x="6951381" y="3871208"/>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8697759" y="2816736"/>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626997" y="1722626"/>
            <a:ext cx="2644673" cy="984885"/>
          </a:xfrm>
          <a:prstGeom prst="rect">
            <a:avLst/>
          </a:prstGeom>
          <a:noFill/>
        </p:spPr>
        <p:txBody>
          <a:bodyPr wrap="square" lIns="0" tIns="0" rIns="0" bIns="0"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51" name="TextBox 50"/>
          <p:cNvSpPr txBox="1"/>
          <p:nvPr/>
        </p:nvSpPr>
        <p:spPr>
          <a:xfrm>
            <a:off x="8823568" y="4677157"/>
            <a:ext cx="2644673" cy="984885"/>
          </a:xfrm>
          <a:prstGeom prst="rect">
            <a:avLst/>
          </a:prstGeom>
          <a:noFill/>
        </p:spPr>
        <p:txBody>
          <a:bodyPr wrap="square" lIns="0" tIns="0" rIns="0" bIns="0"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52" name="直接连接符 51"/>
          <p:cNvCxnSpPr/>
          <p:nvPr/>
        </p:nvCxnSpPr>
        <p:spPr>
          <a:xfrm>
            <a:off x="10402034" y="3871208"/>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784566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00" fill="hold"/>
                                        <p:tgtEl>
                                          <p:spTgt spid="35"/>
                                        </p:tgtEl>
                                        <p:attrNameLst>
                                          <p:attrName>ppt_x</p:attrName>
                                        </p:attrNameLst>
                                      </p:cBhvr>
                                      <p:tavLst>
                                        <p:tav tm="0">
                                          <p:val>
                                            <p:strVal val="0-#ppt_w/2"/>
                                          </p:val>
                                        </p:tav>
                                        <p:tav tm="100000">
                                          <p:val>
                                            <p:strVal val="#ppt_x"/>
                                          </p:val>
                                        </p:tav>
                                      </p:tavLst>
                                    </p:anim>
                                    <p:anim calcmode="lin" valueType="num">
                                      <p:cBhvr additive="base">
                                        <p:cTn id="8" dur="2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200" fill="hold"/>
                                        <p:tgtEl>
                                          <p:spTgt spid="34"/>
                                        </p:tgtEl>
                                        <p:attrNameLst>
                                          <p:attrName>ppt_x</p:attrName>
                                        </p:attrNameLst>
                                      </p:cBhvr>
                                      <p:tavLst>
                                        <p:tav tm="0">
                                          <p:val>
                                            <p:strVal val="0-#ppt_w/2"/>
                                          </p:val>
                                        </p:tav>
                                        <p:tav tm="100000">
                                          <p:val>
                                            <p:strVal val="#ppt_x"/>
                                          </p:val>
                                        </p:tav>
                                      </p:tavLst>
                                    </p:anim>
                                    <p:anim calcmode="lin" valueType="num">
                                      <p:cBhvr additive="base">
                                        <p:cTn id="12" dur="2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200"/>
                            </p:stCondLst>
                            <p:childTnLst>
                              <p:par>
                                <p:cTn id="14" presetID="22" presetClass="entr" presetSubtype="4"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down)">
                                      <p:cBhvr>
                                        <p:cTn id="16" dur="500"/>
                                        <p:tgtEl>
                                          <p:spTgt spid="36"/>
                                        </p:tgtEl>
                                      </p:cBhvr>
                                    </p:animEffect>
                                  </p:childTnLst>
                                </p:cTn>
                              </p:par>
                            </p:childTnLst>
                          </p:cTn>
                        </p:par>
                        <p:par>
                          <p:cTn id="17" fill="hold">
                            <p:stCondLst>
                              <p:cond delay="700"/>
                            </p:stCondLst>
                            <p:childTnLst>
                              <p:par>
                                <p:cTn id="18" presetID="22" presetClass="entr" presetSubtype="4"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down)">
                                      <p:cBhvr>
                                        <p:cTn id="20" dur="500"/>
                                        <p:tgtEl>
                                          <p:spTgt spid="37"/>
                                        </p:tgtEl>
                                      </p:cBhvr>
                                    </p:animEffect>
                                  </p:childTnLst>
                                </p:cTn>
                              </p:par>
                            </p:childTnLst>
                          </p:cTn>
                        </p:par>
                        <p:par>
                          <p:cTn id="21" fill="hold">
                            <p:stCondLst>
                              <p:cond delay="1200"/>
                            </p:stCondLst>
                            <p:childTnLst>
                              <p:par>
                                <p:cTn id="22" presetID="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200" fill="hold"/>
                                        <p:tgtEl>
                                          <p:spTgt spid="33"/>
                                        </p:tgtEl>
                                        <p:attrNameLst>
                                          <p:attrName>ppt_x</p:attrName>
                                        </p:attrNameLst>
                                      </p:cBhvr>
                                      <p:tavLst>
                                        <p:tav tm="0">
                                          <p:val>
                                            <p:strVal val="0-#ppt_w/2"/>
                                          </p:val>
                                        </p:tav>
                                        <p:tav tm="100000">
                                          <p:val>
                                            <p:strVal val="#ppt_x"/>
                                          </p:val>
                                        </p:tav>
                                      </p:tavLst>
                                    </p:anim>
                                    <p:anim calcmode="lin" valueType="num">
                                      <p:cBhvr additive="base">
                                        <p:cTn id="25" dur="200" fill="hold"/>
                                        <p:tgtEl>
                                          <p:spTgt spid="3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200" fill="hold"/>
                                        <p:tgtEl>
                                          <p:spTgt spid="40"/>
                                        </p:tgtEl>
                                        <p:attrNameLst>
                                          <p:attrName>ppt_x</p:attrName>
                                        </p:attrNameLst>
                                      </p:cBhvr>
                                      <p:tavLst>
                                        <p:tav tm="0">
                                          <p:val>
                                            <p:strVal val="0-#ppt_w/2"/>
                                          </p:val>
                                        </p:tav>
                                        <p:tav tm="100000">
                                          <p:val>
                                            <p:strVal val="#ppt_x"/>
                                          </p:val>
                                        </p:tav>
                                      </p:tavLst>
                                    </p:anim>
                                    <p:anim calcmode="lin" valueType="num">
                                      <p:cBhvr additive="base">
                                        <p:cTn id="29" dur="200" fill="hold"/>
                                        <p:tgtEl>
                                          <p:spTgt spid="40"/>
                                        </p:tgtEl>
                                        <p:attrNameLst>
                                          <p:attrName>ppt_y</p:attrName>
                                        </p:attrNameLst>
                                      </p:cBhvr>
                                      <p:tavLst>
                                        <p:tav tm="0">
                                          <p:val>
                                            <p:strVal val="#ppt_y"/>
                                          </p:val>
                                        </p:tav>
                                        <p:tav tm="100000">
                                          <p:val>
                                            <p:strVal val="#ppt_y"/>
                                          </p:val>
                                        </p:tav>
                                      </p:tavLst>
                                    </p:anim>
                                  </p:childTnLst>
                                </p:cTn>
                              </p:par>
                            </p:childTnLst>
                          </p:cTn>
                        </p:par>
                        <p:par>
                          <p:cTn id="30" fill="hold">
                            <p:stCondLst>
                              <p:cond delay="1400"/>
                            </p:stCondLst>
                            <p:childTnLst>
                              <p:par>
                                <p:cTn id="31" presetID="22" presetClass="entr" presetSubtype="1"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up)">
                                      <p:cBhvr>
                                        <p:cTn id="33" dur="500"/>
                                        <p:tgtEl>
                                          <p:spTgt spid="39"/>
                                        </p:tgtEl>
                                      </p:cBhvr>
                                    </p:animEffect>
                                  </p:childTnLst>
                                </p:cTn>
                              </p:par>
                            </p:childTnLst>
                          </p:cTn>
                        </p:par>
                        <p:par>
                          <p:cTn id="34" fill="hold">
                            <p:stCondLst>
                              <p:cond delay="1900"/>
                            </p:stCondLst>
                            <p:childTnLst>
                              <p:par>
                                <p:cTn id="35" presetID="22" presetClass="entr" presetSubtype="1"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up)">
                                      <p:cBhvr>
                                        <p:cTn id="37" dur="500"/>
                                        <p:tgtEl>
                                          <p:spTgt spid="38"/>
                                        </p:tgtEl>
                                      </p:cBhvr>
                                    </p:animEffect>
                                  </p:childTnLst>
                                </p:cTn>
                              </p:par>
                            </p:childTnLst>
                          </p:cTn>
                        </p:par>
                        <p:par>
                          <p:cTn id="38" fill="hold">
                            <p:stCondLst>
                              <p:cond delay="2400"/>
                            </p:stCondLst>
                            <p:childTnLst>
                              <p:par>
                                <p:cTn id="39" presetID="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200" fill="hold"/>
                                        <p:tgtEl>
                                          <p:spTgt spid="32"/>
                                        </p:tgtEl>
                                        <p:attrNameLst>
                                          <p:attrName>ppt_x</p:attrName>
                                        </p:attrNameLst>
                                      </p:cBhvr>
                                      <p:tavLst>
                                        <p:tav tm="0">
                                          <p:val>
                                            <p:strVal val="0-#ppt_w/2"/>
                                          </p:val>
                                        </p:tav>
                                        <p:tav tm="100000">
                                          <p:val>
                                            <p:strVal val="#ppt_x"/>
                                          </p:val>
                                        </p:tav>
                                      </p:tavLst>
                                    </p:anim>
                                    <p:anim calcmode="lin" valueType="num">
                                      <p:cBhvr additive="base">
                                        <p:cTn id="42" dur="200" fill="hold"/>
                                        <p:tgtEl>
                                          <p:spTgt spid="3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200" fill="hold"/>
                                        <p:tgtEl>
                                          <p:spTgt spid="41"/>
                                        </p:tgtEl>
                                        <p:attrNameLst>
                                          <p:attrName>ppt_x</p:attrName>
                                        </p:attrNameLst>
                                      </p:cBhvr>
                                      <p:tavLst>
                                        <p:tav tm="0">
                                          <p:val>
                                            <p:strVal val="0-#ppt_w/2"/>
                                          </p:val>
                                        </p:tav>
                                        <p:tav tm="100000">
                                          <p:val>
                                            <p:strVal val="#ppt_x"/>
                                          </p:val>
                                        </p:tav>
                                      </p:tavLst>
                                    </p:anim>
                                    <p:anim calcmode="lin" valueType="num">
                                      <p:cBhvr additive="base">
                                        <p:cTn id="46" dur="2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2600"/>
                            </p:stCondLst>
                            <p:childTnLst>
                              <p:par>
                                <p:cTn id="48" presetID="22" presetClass="entr" presetSubtype="4" fill="hold"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down)">
                                      <p:cBhvr>
                                        <p:cTn id="50" dur="500"/>
                                        <p:tgtEl>
                                          <p:spTgt spid="45"/>
                                        </p:tgtEl>
                                      </p:cBhvr>
                                    </p:animEffect>
                                  </p:childTnLst>
                                </p:cTn>
                              </p:par>
                            </p:childTnLst>
                          </p:cTn>
                        </p:par>
                        <p:par>
                          <p:cTn id="51" fill="hold">
                            <p:stCondLst>
                              <p:cond delay="3100"/>
                            </p:stCondLst>
                            <p:childTnLst>
                              <p:par>
                                <p:cTn id="52" presetID="22" presetClass="entr" presetSubtype="4"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down)">
                                      <p:cBhvr>
                                        <p:cTn id="54" dur="500"/>
                                        <p:tgtEl>
                                          <p:spTgt spid="46"/>
                                        </p:tgtEl>
                                      </p:cBhvr>
                                    </p:animEffect>
                                  </p:childTnLst>
                                </p:cTn>
                              </p:par>
                            </p:childTnLst>
                          </p:cTn>
                        </p:par>
                        <p:par>
                          <p:cTn id="55" fill="hold">
                            <p:stCondLst>
                              <p:cond delay="3600"/>
                            </p:stCondLst>
                            <p:childTnLst>
                              <p:par>
                                <p:cTn id="56" presetID="2" presetClass="entr" presetSubtype="8"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200" fill="hold"/>
                                        <p:tgtEl>
                                          <p:spTgt spid="31"/>
                                        </p:tgtEl>
                                        <p:attrNameLst>
                                          <p:attrName>ppt_x</p:attrName>
                                        </p:attrNameLst>
                                      </p:cBhvr>
                                      <p:tavLst>
                                        <p:tav tm="0">
                                          <p:val>
                                            <p:strVal val="0-#ppt_w/2"/>
                                          </p:val>
                                        </p:tav>
                                        <p:tav tm="100000">
                                          <p:val>
                                            <p:strVal val="#ppt_x"/>
                                          </p:val>
                                        </p:tav>
                                      </p:tavLst>
                                    </p:anim>
                                    <p:anim calcmode="lin" valueType="num">
                                      <p:cBhvr additive="base">
                                        <p:cTn id="59" dur="200" fill="hold"/>
                                        <p:tgtEl>
                                          <p:spTgt spid="3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200" fill="hold"/>
                                        <p:tgtEl>
                                          <p:spTgt spid="42"/>
                                        </p:tgtEl>
                                        <p:attrNameLst>
                                          <p:attrName>ppt_x</p:attrName>
                                        </p:attrNameLst>
                                      </p:cBhvr>
                                      <p:tavLst>
                                        <p:tav tm="0">
                                          <p:val>
                                            <p:strVal val="0-#ppt_w/2"/>
                                          </p:val>
                                        </p:tav>
                                        <p:tav tm="100000">
                                          <p:val>
                                            <p:strVal val="#ppt_x"/>
                                          </p:val>
                                        </p:tav>
                                      </p:tavLst>
                                    </p:anim>
                                    <p:anim calcmode="lin" valueType="num">
                                      <p:cBhvr additive="base">
                                        <p:cTn id="63" dur="200" fill="hold"/>
                                        <p:tgtEl>
                                          <p:spTgt spid="42"/>
                                        </p:tgtEl>
                                        <p:attrNameLst>
                                          <p:attrName>ppt_y</p:attrName>
                                        </p:attrNameLst>
                                      </p:cBhvr>
                                      <p:tavLst>
                                        <p:tav tm="0">
                                          <p:val>
                                            <p:strVal val="#ppt_y"/>
                                          </p:val>
                                        </p:tav>
                                        <p:tav tm="100000">
                                          <p:val>
                                            <p:strVal val="#ppt_y"/>
                                          </p:val>
                                        </p:tav>
                                      </p:tavLst>
                                    </p:anim>
                                  </p:childTnLst>
                                </p:cTn>
                              </p:par>
                            </p:childTnLst>
                          </p:cTn>
                        </p:par>
                        <p:par>
                          <p:cTn id="64" fill="hold">
                            <p:stCondLst>
                              <p:cond delay="3800"/>
                            </p:stCondLst>
                            <p:childTnLst>
                              <p:par>
                                <p:cTn id="65" presetID="22" presetClass="entr" presetSubtype="1"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up)">
                                      <p:cBhvr>
                                        <p:cTn id="67" dur="500"/>
                                        <p:tgtEl>
                                          <p:spTgt spid="48"/>
                                        </p:tgtEl>
                                      </p:cBhvr>
                                    </p:animEffect>
                                  </p:childTnLst>
                                </p:cTn>
                              </p:par>
                            </p:childTnLst>
                          </p:cTn>
                        </p:par>
                        <p:par>
                          <p:cTn id="68" fill="hold">
                            <p:stCondLst>
                              <p:cond delay="4300"/>
                            </p:stCondLst>
                            <p:childTnLst>
                              <p:par>
                                <p:cTn id="69" presetID="22" presetClass="entr" presetSubtype="1"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up)">
                                      <p:cBhvr>
                                        <p:cTn id="71" dur="500"/>
                                        <p:tgtEl>
                                          <p:spTgt spid="47"/>
                                        </p:tgtEl>
                                      </p:cBhvr>
                                    </p:animEffect>
                                  </p:childTnLst>
                                </p:cTn>
                              </p:par>
                            </p:childTnLst>
                          </p:cTn>
                        </p:par>
                        <p:par>
                          <p:cTn id="72" fill="hold">
                            <p:stCondLst>
                              <p:cond delay="4800"/>
                            </p:stCondLst>
                            <p:childTnLst>
                              <p:par>
                                <p:cTn id="73" presetID="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200" fill="hold"/>
                                        <p:tgtEl>
                                          <p:spTgt spid="30"/>
                                        </p:tgtEl>
                                        <p:attrNameLst>
                                          <p:attrName>ppt_x</p:attrName>
                                        </p:attrNameLst>
                                      </p:cBhvr>
                                      <p:tavLst>
                                        <p:tav tm="0">
                                          <p:val>
                                            <p:strVal val="0-#ppt_w/2"/>
                                          </p:val>
                                        </p:tav>
                                        <p:tav tm="100000">
                                          <p:val>
                                            <p:strVal val="#ppt_x"/>
                                          </p:val>
                                        </p:tav>
                                      </p:tavLst>
                                    </p:anim>
                                    <p:anim calcmode="lin" valueType="num">
                                      <p:cBhvr additive="base">
                                        <p:cTn id="76" dur="200" fill="hold"/>
                                        <p:tgtEl>
                                          <p:spTgt spid="30"/>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200" fill="hold"/>
                                        <p:tgtEl>
                                          <p:spTgt spid="43"/>
                                        </p:tgtEl>
                                        <p:attrNameLst>
                                          <p:attrName>ppt_x</p:attrName>
                                        </p:attrNameLst>
                                      </p:cBhvr>
                                      <p:tavLst>
                                        <p:tav tm="0">
                                          <p:val>
                                            <p:strVal val="0-#ppt_w/2"/>
                                          </p:val>
                                        </p:tav>
                                        <p:tav tm="100000">
                                          <p:val>
                                            <p:strVal val="#ppt_x"/>
                                          </p:val>
                                        </p:tav>
                                      </p:tavLst>
                                    </p:anim>
                                    <p:anim calcmode="lin" valueType="num">
                                      <p:cBhvr additive="base">
                                        <p:cTn id="80" dur="200" fill="hold"/>
                                        <p:tgtEl>
                                          <p:spTgt spid="43"/>
                                        </p:tgtEl>
                                        <p:attrNameLst>
                                          <p:attrName>ppt_y</p:attrName>
                                        </p:attrNameLst>
                                      </p:cBhvr>
                                      <p:tavLst>
                                        <p:tav tm="0">
                                          <p:val>
                                            <p:strVal val="#ppt_y"/>
                                          </p:val>
                                        </p:tav>
                                        <p:tav tm="100000">
                                          <p:val>
                                            <p:strVal val="#ppt_y"/>
                                          </p:val>
                                        </p:tav>
                                      </p:tavLst>
                                    </p:anim>
                                  </p:childTnLst>
                                </p:cTn>
                              </p:par>
                            </p:childTnLst>
                          </p:cTn>
                        </p:par>
                        <p:par>
                          <p:cTn id="81" fill="hold">
                            <p:stCondLst>
                              <p:cond delay="5000"/>
                            </p:stCondLst>
                            <p:childTnLst>
                              <p:par>
                                <p:cTn id="82" presetID="22" presetClass="entr" presetSubtype="4" fill="hold" nodeType="after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down)">
                                      <p:cBhvr>
                                        <p:cTn id="84" dur="500"/>
                                        <p:tgtEl>
                                          <p:spTgt spid="49"/>
                                        </p:tgtEl>
                                      </p:cBhvr>
                                    </p:animEffect>
                                  </p:childTnLst>
                                </p:cTn>
                              </p:par>
                            </p:childTnLst>
                          </p:cTn>
                        </p:par>
                        <p:par>
                          <p:cTn id="85" fill="hold">
                            <p:stCondLst>
                              <p:cond delay="5500"/>
                            </p:stCondLst>
                            <p:childTnLst>
                              <p:par>
                                <p:cTn id="86" presetID="22" presetClass="entr" presetSubtype="4" fill="hold" grpId="0" nodeType="after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down)">
                                      <p:cBhvr>
                                        <p:cTn id="88" dur="500"/>
                                        <p:tgtEl>
                                          <p:spTgt spid="50"/>
                                        </p:tgtEl>
                                      </p:cBhvr>
                                    </p:animEffect>
                                  </p:childTnLst>
                                </p:cTn>
                              </p:par>
                            </p:childTnLst>
                          </p:cTn>
                        </p:par>
                        <p:par>
                          <p:cTn id="89" fill="hold">
                            <p:stCondLst>
                              <p:cond delay="6000"/>
                            </p:stCondLst>
                            <p:childTnLst>
                              <p:par>
                                <p:cTn id="90" presetID="2" presetClass="entr" presetSubtype="8"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200" fill="hold"/>
                                        <p:tgtEl>
                                          <p:spTgt spid="29"/>
                                        </p:tgtEl>
                                        <p:attrNameLst>
                                          <p:attrName>ppt_x</p:attrName>
                                        </p:attrNameLst>
                                      </p:cBhvr>
                                      <p:tavLst>
                                        <p:tav tm="0">
                                          <p:val>
                                            <p:strVal val="0-#ppt_w/2"/>
                                          </p:val>
                                        </p:tav>
                                        <p:tav tm="100000">
                                          <p:val>
                                            <p:strVal val="#ppt_x"/>
                                          </p:val>
                                        </p:tav>
                                      </p:tavLst>
                                    </p:anim>
                                    <p:anim calcmode="lin" valueType="num">
                                      <p:cBhvr additive="base">
                                        <p:cTn id="93" dur="200" fill="hold"/>
                                        <p:tgtEl>
                                          <p:spTgt spid="29"/>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additive="base">
                                        <p:cTn id="96" dur="200" fill="hold"/>
                                        <p:tgtEl>
                                          <p:spTgt spid="44"/>
                                        </p:tgtEl>
                                        <p:attrNameLst>
                                          <p:attrName>ppt_x</p:attrName>
                                        </p:attrNameLst>
                                      </p:cBhvr>
                                      <p:tavLst>
                                        <p:tav tm="0">
                                          <p:val>
                                            <p:strVal val="0-#ppt_w/2"/>
                                          </p:val>
                                        </p:tav>
                                        <p:tav tm="100000">
                                          <p:val>
                                            <p:strVal val="#ppt_x"/>
                                          </p:val>
                                        </p:tav>
                                      </p:tavLst>
                                    </p:anim>
                                    <p:anim calcmode="lin" valueType="num">
                                      <p:cBhvr additive="base">
                                        <p:cTn id="97" dur="200" fill="hold"/>
                                        <p:tgtEl>
                                          <p:spTgt spid="44"/>
                                        </p:tgtEl>
                                        <p:attrNameLst>
                                          <p:attrName>ppt_y</p:attrName>
                                        </p:attrNameLst>
                                      </p:cBhvr>
                                      <p:tavLst>
                                        <p:tav tm="0">
                                          <p:val>
                                            <p:strVal val="#ppt_y"/>
                                          </p:val>
                                        </p:tav>
                                        <p:tav tm="100000">
                                          <p:val>
                                            <p:strVal val="#ppt_y"/>
                                          </p:val>
                                        </p:tav>
                                      </p:tavLst>
                                    </p:anim>
                                  </p:childTnLst>
                                </p:cTn>
                              </p:par>
                            </p:childTnLst>
                          </p:cTn>
                        </p:par>
                        <p:par>
                          <p:cTn id="98" fill="hold">
                            <p:stCondLst>
                              <p:cond delay="6200"/>
                            </p:stCondLst>
                            <p:childTnLst>
                              <p:par>
                                <p:cTn id="99" presetID="22" presetClass="entr" presetSubtype="1" fill="hold" nodeType="after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wipe(up)">
                                      <p:cBhvr>
                                        <p:cTn id="101" dur="500"/>
                                        <p:tgtEl>
                                          <p:spTgt spid="52"/>
                                        </p:tgtEl>
                                      </p:cBhvr>
                                    </p:animEffect>
                                  </p:childTnLst>
                                </p:cTn>
                              </p:par>
                            </p:childTnLst>
                          </p:cTn>
                        </p:par>
                        <p:par>
                          <p:cTn id="102" fill="hold">
                            <p:stCondLst>
                              <p:cond delay="6700"/>
                            </p:stCondLst>
                            <p:childTnLst>
                              <p:par>
                                <p:cTn id="103" presetID="22" presetClass="entr" presetSubtype="1" fill="hold" grpId="0" nodeType="after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ipe(up)">
                                      <p:cBhvr>
                                        <p:cTn id="10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p:bldP spid="37" grpId="0"/>
      <p:bldP spid="38" grpId="0"/>
      <p:bldP spid="40" grpId="0"/>
      <p:bldP spid="41" grpId="0"/>
      <p:bldP spid="42" grpId="0"/>
      <p:bldP spid="43" grpId="0"/>
      <p:bldP spid="44" grpId="0"/>
      <p:bldP spid="46" grpId="0"/>
      <p:bldP spid="47" grpId="0"/>
      <p:bldP spid="50" grpId="0"/>
      <p:bldP spid="5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78110" y="1555618"/>
            <a:ext cx="4317669" cy="144016"/>
            <a:chOff x="1507396" y="1628800"/>
            <a:chExt cx="4320480" cy="144016"/>
          </a:xfrm>
        </p:grpSpPr>
        <p:cxnSp>
          <p:nvCxnSpPr>
            <p:cNvPr id="3" name="直接连接符 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6350780" y="1555618"/>
            <a:ext cx="4317669" cy="144016"/>
            <a:chOff x="1507396" y="1628800"/>
            <a:chExt cx="4320480" cy="144016"/>
          </a:xfrm>
        </p:grpSpPr>
        <p:cxnSp>
          <p:nvCxnSpPr>
            <p:cNvPr id="15" name="直接连接符 14"/>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5606182"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10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27" name="TextBox 26"/>
          <p:cNvSpPr txBox="1"/>
          <p:nvPr/>
        </p:nvSpPr>
        <p:spPr>
          <a:xfrm>
            <a:off x="5134053"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20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28" name="TextBox 27"/>
          <p:cNvSpPr txBox="1"/>
          <p:nvPr/>
        </p:nvSpPr>
        <p:spPr>
          <a:xfrm>
            <a:off x="4654313"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30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29" name="TextBox 28"/>
          <p:cNvSpPr txBox="1"/>
          <p:nvPr/>
        </p:nvSpPr>
        <p:spPr>
          <a:xfrm>
            <a:off x="4174572"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40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0" name="TextBox 29"/>
          <p:cNvSpPr txBox="1"/>
          <p:nvPr/>
        </p:nvSpPr>
        <p:spPr>
          <a:xfrm>
            <a:off x="3694831"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50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1" name="TextBox 30"/>
          <p:cNvSpPr txBox="1"/>
          <p:nvPr/>
        </p:nvSpPr>
        <p:spPr>
          <a:xfrm>
            <a:off x="3215091"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60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2" name="TextBox 31"/>
          <p:cNvSpPr txBox="1"/>
          <p:nvPr/>
        </p:nvSpPr>
        <p:spPr>
          <a:xfrm>
            <a:off x="2735350"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70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3" name="TextBox 32"/>
          <p:cNvSpPr txBox="1"/>
          <p:nvPr/>
        </p:nvSpPr>
        <p:spPr>
          <a:xfrm>
            <a:off x="2255610"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80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4" name="TextBox 33"/>
          <p:cNvSpPr txBox="1"/>
          <p:nvPr/>
        </p:nvSpPr>
        <p:spPr>
          <a:xfrm>
            <a:off x="1775869"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90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5" name="TextBox 34"/>
          <p:cNvSpPr txBox="1"/>
          <p:nvPr/>
        </p:nvSpPr>
        <p:spPr>
          <a:xfrm>
            <a:off x="1251273" y="1257134"/>
            <a:ext cx="544987" cy="338554"/>
          </a:xfrm>
          <a:prstGeom prst="rect">
            <a:avLst/>
          </a:prstGeom>
          <a:noFill/>
        </p:spPr>
        <p:txBody>
          <a:bodyPr wrap="none" rtlCol="0">
            <a:spAutoFit/>
          </a:bodyPr>
          <a:lstStyle/>
          <a:p>
            <a:r>
              <a:rPr lang="en-US" altLang="zh-CN" sz="1600" dirty="0" smtClean="0">
                <a:solidFill>
                  <a:schemeClr val="tx1">
                    <a:lumMod val="75000"/>
                    <a:lumOff val="25000"/>
                  </a:schemeClr>
                </a:solidFill>
                <a:latin typeface="微软雅黑" pitchFamily="34" charset="-122"/>
                <a:ea typeface="微软雅黑" pitchFamily="34" charset="-122"/>
              </a:rPr>
              <a:t>100</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36" name="TextBox 35"/>
          <p:cNvSpPr txBox="1"/>
          <p:nvPr/>
        </p:nvSpPr>
        <p:spPr>
          <a:xfrm>
            <a:off x="6170924"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10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7" name="TextBox 36"/>
          <p:cNvSpPr txBox="1"/>
          <p:nvPr/>
        </p:nvSpPr>
        <p:spPr>
          <a:xfrm>
            <a:off x="6648538"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20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8" name="TextBox 37"/>
          <p:cNvSpPr txBox="1"/>
          <p:nvPr/>
        </p:nvSpPr>
        <p:spPr>
          <a:xfrm>
            <a:off x="7128279"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30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9" name="TextBox 38"/>
          <p:cNvSpPr txBox="1"/>
          <p:nvPr/>
        </p:nvSpPr>
        <p:spPr>
          <a:xfrm>
            <a:off x="7608020"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40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40" name="TextBox 39"/>
          <p:cNvSpPr txBox="1"/>
          <p:nvPr/>
        </p:nvSpPr>
        <p:spPr>
          <a:xfrm>
            <a:off x="8087760"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50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41" name="TextBox 40"/>
          <p:cNvSpPr txBox="1"/>
          <p:nvPr/>
        </p:nvSpPr>
        <p:spPr>
          <a:xfrm>
            <a:off x="8567501"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60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42" name="TextBox 41"/>
          <p:cNvSpPr txBox="1"/>
          <p:nvPr/>
        </p:nvSpPr>
        <p:spPr>
          <a:xfrm>
            <a:off x="9047242"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70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43" name="TextBox 42"/>
          <p:cNvSpPr txBox="1"/>
          <p:nvPr/>
        </p:nvSpPr>
        <p:spPr>
          <a:xfrm>
            <a:off x="9526982"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80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44" name="TextBox 43"/>
          <p:cNvSpPr txBox="1"/>
          <p:nvPr/>
        </p:nvSpPr>
        <p:spPr>
          <a:xfrm>
            <a:off x="10006723"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90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45" name="TextBox 44"/>
          <p:cNvSpPr txBox="1"/>
          <p:nvPr/>
        </p:nvSpPr>
        <p:spPr>
          <a:xfrm>
            <a:off x="10441612" y="1257134"/>
            <a:ext cx="544987"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100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46" name="五边形 45"/>
          <p:cNvSpPr/>
          <p:nvPr/>
        </p:nvSpPr>
        <p:spPr>
          <a:xfrm flipH="1">
            <a:off x="2619572" y="2015269"/>
            <a:ext cx="3176205"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7" name="五边形 46"/>
          <p:cNvSpPr/>
          <p:nvPr/>
        </p:nvSpPr>
        <p:spPr>
          <a:xfrm flipH="1">
            <a:off x="3842416" y="2519325"/>
            <a:ext cx="1953361"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8" name="五边形 47"/>
          <p:cNvSpPr/>
          <p:nvPr/>
        </p:nvSpPr>
        <p:spPr>
          <a:xfrm flipH="1">
            <a:off x="3099315" y="3023381"/>
            <a:ext cx="2696464"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9" name="五边形 48"/>
          <p:cNvSpPr/>
          <p:nvPr/>
        </p:nvSpPr>
        <p:spPr>
          <a:xfrm flipH="1">
            <a:off x="1509144" y="3527437"/>
            <a:ext cx="4286636"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0" name="五边形 49"/>
          <p:cNvSpPr/>
          <p:nvPr/>
        </p:nvSpPr>
        <p:spPr>
          <a:xfrm flipH="1">
            <a:off x="2255610" y="4031493"/>
            <a:ext cx="3540170"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1" name="五边形 50"/>
          <p:cNvSpPr/>
          <p:nvPr/>
        </p:nvSpPr>
        <p:spPr>
          <a:xfrm flipH="1">
            <a:off x="3397073" y="4535549"/>
            <a:ext cx="2398706"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2" name="五边形 51"/>
          <p:cNvSpPr/>
          <p:nvPr/>
        </p:nvSpPr>
        <p:spPr>
          <a:xfrm flipH="1">
            <a:off x="4356552" y="5040076"/>
            <a:ext cx="1439225"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3" name="TextBox 52"/>
          <p:cNvSpPr txBox="1"/>
          <p:nvPr/>
        </p:nvSpPr>
        <p:spPr>
          <a:xfrm>
            <a:off x="1634185" y="2012091"/>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a:t>
            </a:r>
            <a:r>
              <a:rPr lang="zh-CN" altLang="en-US" sz="1600" dirty="0" smtClean="0">
                <a:solidFill>
                  <a:schemeClr val="tx1">
                    <a:lumMod val="75000"/>
                    <a:lumOff val="25000"/>
                  </a:schemeClr>
                </a:solidFill>
                <a:latin typeface="微软雅黑" pitchFamily="34" charset="-122"/>
                <a:ea typeface="微软雅黑" pitchFamily="34" charset="-122"/>
              </a:rPr>
              <a:t>文字</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54" name="TextBox 53"/>
          <p:cNvSpPr txBox="1"/>
          <p:nvPr/>
        </p:nvSpPr>
        <p:spPr>
          <a:xfrm>
            <a:off x="2833146" y="2516772"/>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55" name="TextBox 54"/>
          <p:cNvSpPr txBox="1"/>
          <p:nvPr/>
        </p:nvSpPr>
        <p:spPr>
          <a:xfrm>
            <a:off x="2117959" y="3020439"/>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56" name="TextBox 55"/>
          <p:cNvSpPr txBox="1"/>
          <p:nvPr/>
        </p:nvSpPr>
        <p:spPr>
          <a:xfrm>
            <a:off x="584994" y="3516148"/>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57" name="TextBox 56"/>
          <p:cNvSpPr txBox="1"/>
          <p:nvPr/>
        </p:nvSpPr>
        <p:spPr>
          <a:xfrm>
            <a:off x="1336199" y="4028315"/>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58" name="TextBox 57"/>
          <p:cNvSpPr txBox="1"/>
          <p:nvPr/>
        </p:nvSpPr>
        <p:spPr>
          <a:xfrm>
            <a:off x="2385619" y="4532996"/>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59" name="TextBox 58"/>
          <p:cNvSpPr txBox="1"/>
          <p:nvPr/>
        </p:nvSpPr>
        <p:spPr>
          <a:xfrm>
            <a:off x="3337043" y="5036661"/>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60" name="五边形 59"/>
          <p:cNvSpPr/>
          <p:nvPr/>
        </p:nvSpPr>
        <p:spPr>
          <a:xfrm>
            <a:off x="6350780" y="2015269"/>
            <a:ext cx="1621204"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1" name="五边形 60"/>
          <p:cNvSpPr/>
          <p:nvPr/>
        </p:nvSpPr>
        <p:spPr>
          <a:xfrm>
            <a:off x="6350781" y="2519325"/>
            <a:ext cx="3060426"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2" name="五边形 61"/>
          <p:cNvSpPr/>
          <p:nvPr/>
        </p:nvSpPr>
        <p:spPr>
          <a:xfrm>
            <a:off x="6350780" y="3023381"/>
            <a:ext cx="1918963"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3" name="五边形 62"/>
          <p:cNvSpPr/>
          <p:nvPr/>
        </p:nvSpPr>
        <p:spPr>
          <a:xfrm>
            <a:off x="6350779" y="3527437"/>
            <a:ext cx="4090832"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4" name="五边形 63"/>
          <p:cNvSpPr/>
          <p:nvPr/>
        </p:nvSpPr>
        <p:spPr>
          <a:xfrm>
            <a:off x="6350780" y="4031493"/>
            <a:ext cx="3358185"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5" name="五边形 64"/>
          <p:cNvSpPr/>
          <p:nvPr/>
        </p:nvSpPr>
        <p:spPr>
          <a:xfrm>
            <a:off x="6350780" y="4535549"/>
            <a:ext cx="3655943"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6" name="五边形 65"/>
          <p:cNvSpPr/>
          <p:nvPr/>
        </p:nvSpPr>
        <p:spPr>
          <a:xfrm>
            <a:off x="6350780" y="5040076"/>
            <a:ext cx="2878444"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7" name="TextBox 66"/>
          <p:cNvSpPr txBox="1"/>
          <p:nvPr/>
        </p:nvSpPr>
        <p:spPr>
          <a:xfrm>
            <a:off x="8033766" y="2012091"/>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68" name="TextBox 67"/>
          <p:cNvSpPr txBox="1"/>
          <p:nvPr/>
        </p:nvSpPr>
        <p:spPr>
          <a:xfrm>
            <a:off x="9487758" y="2528062"/>
            <a:ext cx="1005403"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a:t>
            </a:r>
            <a:r>
              <a:rPr lang="zh-CN" altLang="en-US" sz="1600" dirty="0" smtClean="0">
                <a:solidFill>
                  <a:schemeClr val="tx1">
                    <a:lumMod val="75000"/>
                    <a:lumOff val="25000"/>
                  </a:schemeClr>
                </a:solidFill>
                <a:latin typeface="微软雅黑" pitchFamily="34" charset="-122"/>
                <a:ea typeface="微软雅黑" pitchFamily="34" charset="-122"/>
              </a:rPr>
              <a:t>文字</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69" name="TextBox 68"/>
          <p:cNvSpPr txBox="1"/>
          <p:nvPr/>
        </p:nvSpPr>
        <p:spPr>
          <a:xfrm>
            <a:off x="8313816" y="3020439"/>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70" name="TextBox 69"/>
          <p:cNvSpPr txBox="1"/>
          <p:nvPr/>
        </p:nvSpPr>
        <p:spPr>
          <a:xfrm>
            <a:off x="10419049" y="3516148"/>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71" name="TextBox 70"/>
          <p:cNvSpPr txBox="1"/>
          <p:nvPr/>
        </p:nvSpPr>
        <p:spPr>
          <a:xfrm>
            <a:off x="9759856" y="4028315"/>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72" name="TextBox 71"/>
          <p:cNvSpPr txBox="1"/>
          <p:nvPr/>
        </p:nvSpPr>
        <p:spPr>
          <a:xfrm>
            <a:off x="10024854" y="4532996"/>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73" name="TextBox 72"/>
          <p:cNvSpPr txBox="1"/>
          <p:nvPr/>
        </p:nvSpPr>
        <p:spPr>
          <a:xfrm>
            <a:off x="9324999" y="5036661"/>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74" name="TextBox 73"/>
          <p:cNvSpPr txBox="1"/>
          <p:nvPr/>
        </p:nvSpPr>
        <p:spPr>
          <a:xfrm>
            <a:off x="5890496" y="1977214"/>
            <a:ext cx="365568"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A</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75" name="TextBox 74"/>
          <p:cNvSpPr txBox="1"/>
          <p:nvPr/>
        </p:nvSpPr>
        <p:spPr>
          <a:xfrm>
            <a:off x="5890495" y="2481270"/>
            <a:ext cx="344742"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B</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76" name="TextBox 75"/>
          <p:cNvSpPr txBox="1"/>
          <p:nvPr/>
        </p:nvSpPr>
        <p:spPr>
          <a:xfrm>
            <a:off x="5890496" y="2985326"/>
            <a:ext cx="355956"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C</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77" name="TextBox 76"/>
          <p:cNvSpPr txBox="1"/>
          <p:nvPr/>
        </p:nvSpPr>
        <p:spPr>
          <a:xfrm>
            <a:off x="5890495" y="3489382"/>
            <a:ext cx="379985"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D</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78" name="TextBox 77"/>
          <p:cNvSpPr txBox="1"/>
          <p:nvPr/>
        </p:nvSpPr>
        <p:spPr>
          <a:xfrm>
            <a:off x="5890496" y="3993438"/>
            <a:ext cx="325518"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E</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79" name="TextBox 78"/>
          <p:cNvSpPr txBox="1"/>
          <p:nvPr/>
        </p:nvSpPr>
        <p:spPr>
          <a:xfrm>
            <a:off x="5890496" y="4497494"/>
            <a:ext cx="320713"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F</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80" name="TextBox 79"/>
          <p:cNvSpPr txBox="1"/>
          <p:nvPr/>
        </p:nvSpPr>
        <p:spPr>
          <a:xfrm>
            <a:off x="5890496" y="5001550"/>
            <a:ext cx="375180"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G</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838622" y="5505606"/>
            <a:ext cx="10513168" cy="70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buFont typeface="Arial" pitchFamily="34" charset="0"/>
              <a:buNone/>
            </a:pPr>
            <a:r>
              <a:rPr lang="zh-CN" altLang="en-US" sz="1600" dirty="0" smtClean="0">
                <a:solidFill>
                  <a:schemeClr val="tx1">
                    <a:lumMod val="75000"/>
                    <a:lumOff val="25000"/>
                  </a:schemeClr>
                </a:solidFill>
                <a:latin typeface="微软雅黑" pitchFamily="34" charset="-122"/>
                <a:ea typeface="微软雅黑" pitchFamily="34" charset="-122"/>
                <a:sym typeface="方正兰亭黑_GBK" pitchFamily="2" charset="-122"/>
              </a:rPr>
              <a:t>        在此</a:t>
            </a:r>
            <a:r>
              <a:rPr lang="zh-CN" altLang="en-US" sz="1600" dirty="0">
                <a:solidFill>
                  <a:schemeClr val="tx1">
                    <a:lumMod val="75000"/>
                    <a:lumOff val="25000"/>
                  </a:schemeClr>
                </a:solidFill>
                <a:latin typeface="微软雅黑" pitchFamily="34" charset="-122"/>
                <a:ea typeface="微软雅黑" pitchFamily="34" charset="-122"/>
                <a:sym typeface="方正兰亭黑_GBK" pitchFamily="2" charset="-122"/>
              </a:rPr>
              <a:t>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20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6250412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10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30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40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1000"/>
                                        <p:tgtEl>
                                          <p:spTgt spid="30"/>
                                        </p:tgtEl>
                                      </p:cBhvr>
                                    </p:animEffect>
                                    <p:anim calcmode="lin" valueType="num">
                                      <p:cBhvr>
                                        <p:cTn id="39" dur="1000" fill="hold"/>
                                        <p:tgtEl>
                                          <p:spTgt spid="30"/>
                                        </p:tgtEl>
                                        <p:attrNameLst>
                                          <p:attrName>ppt_x</p:attrName>
                                        </p:attrNameLst>
                                      </p:cBhvr>
                                      <p:tavLst>
                                        <p:tav tm="0">
                                          <p:val>
                                            <p:strVal val="#ppt_x"/>
                                          </p:val>
                                        </p:tav>
                                        <p:tav tm="100000">
                                          <p:val>
                                            <p:strVal val="#ppt_x"/>
                                          </p:val>
                                        </p:tav>
                                      </p:tavLst>
                                    </p:anim>
                                    <p:anim calcmode="lin" valueType="num">
                                      <p:cBhvr>
                                        <p:cTn id="40" dur="1000" fill="hold"/>
                                        <p:tgtEl>
                                          <p:spTgt spid="3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60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70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ppt_x</p:attrName>
                                        </p:attrNameLst>
                                      </p:cBhvr>
                                      <p:tavLst>
                                        <p:tav tm="0">
                                          <p:val>
                                            <p:strVal val="#ppt_x"/>
                                          </p:val>
                                        </p:tav>
                                        <p:tav tm="100000">
                                          <p:val>
                                            <p:strVal val="#ppt_x"/>
                                          </p:val>
                                        </p:tav>
                                      </p:tavLst>
                                    </p:anim>
                                    <p:anim calcmode="lin" valueType="num">
                                      <p:cBhvr>
                                        <p:cTn id="55" dur="1000" fill="hold"/>
                                        <p:tgtEl>
                                          <p:spTgt spid="33"/>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80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1000"/>
                                        <p:tgtEl>
                                          <p:spTgt spid="34"/>
                                        </p:tgtEl>
                                      </p:cBhvr>
                                    </p:animEffect>
                                    <p:anim calcmode="lin" valueType="num">
                                      <p:cBhvr>
                                        <p:cTn id="59" dur="1000" fill="hold"/>
                                        <p:tgtEl>
                                          <p:spTgt spid="34"/>
                                        </p:tgtEl>
                                        <p:attrNameLst>
                                          <p:attrName>ppt_x</p:attrName>
                                        </p:attrNameLst>
                                      </p:cBhvr>
                                      <p:tavLst>
                                        <p:tav tm="0">
                                          <p:val>
                                            <p:strVal val="#ppt_x"/>
                                          </p:val>
                                        </p:tav>
                                        <p:tav tm="100000">
                                          <p:val>
                                            <p:strVal val="#ppt_x"/>
                                          </p:val>
                                        </p:tav>
                                      </p:tavLst>
                                    </p:anim>
                                    <p:anim calcmode="lin" valueType="num">
                                      <p:cBhvr>
                                        <p:cTn id="60" dur="1000" fill="hold"/>
                                        <p:tgtEl>
                                          <p:spTgt spid="34"/>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90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1000"/>
                                        <p:tgtEl>
                                          <p:spTgt spid="35"/>
                                        </p:tgtEl>
                                      </p:cBhvr>
                                    </p:animEffect>
                                    <p:anim calcmode="lin" valueType="num">
                                      <p:cBhvr>
                                        <p:cTn id="64" dur="1000" fill="hold"/>
                                        <p:tgtEl>
                                          <p:spTgt spid="35"/>
                                        </p:tgtEl>
                                        <p:attrNameLst>
                                          <p:attrName>ppt_x</p:attrName>
                                        </p:attrNameLst>
                                      </p:cBhvr>
                                      <p:tavLst>
                                        <p:tav tm="0">
                                          <p:val>
                                            <p:strVal val="#ppt_x"/>
                                          </p:val>
                                        </p:tav>
                                        <p:tav tm="100000">
                                          <p:val>
                                            <p:strVal val="#ppt_x"/>
                                          </p:val>
                                        </p:tav>
                                      </p:tavLst>
                                    </p:anim>
                                    <p:anim calcmode="lin" valueType="num">
                                      <p:cBhvr>
                                        <p:cTn id="65" dur="1000" fill="hold"/>
                                        <p:tgtEl>
                                          <p:spTgt spid="35"/>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1000"/>
                                        <p:tgtEl>
                                          <p:spTgt spid="36"/>
                                        </p:tgtEl>
                                      </p:cBhvr>
                                    </p:animEffect>
                                    <p:anim calcmode="lin" valueType="num">
                                      <p:cBhvr>
                                        <p:cTn id="69" dur="1000" fill="hold"/>
                                        <p:tgtEl>
                                          <p:spTgt spid="36"/>
                                        </p:tgtEl>
                                        <p:attrNameLst>
                                          <p:attrName>ppt_x</p:attrName>
                                        </p:attrNameLst>
                                      </p:cBhvr>
                                      <p:tavLst>
                                        <p:tav tm="0">
                                          <p:val>
                                            <p:strVal val="#ppt_x"/>
                                          </p:val>
                                        </p:tav>
                                        <p:tav tm="100000">
                                          <p:val>
                                            <p:strVal val="#ppt_x"/>
                                          </p:val>
                                        </p:tav>
                                      </p:tavLst>
                                    </p:anim>
                                    <p:anim calcmode="lin" valueType="num">
                                      <p:cBhvr>
                                        <p:cTn id="70" dur="1000" fill="hold"/>
                                        <p:tgtEl>
                                          <p:spTgt spid="3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1000"/>
                                        <p:tgtEl>
                                          <p:spTgt spid="37"/>
                                        </p:tgtEl>
                                      </p:cBhvr>
                                    </p:animEffect>
                                    <p:anim calcmode="lin" valueType="num">
                                      <p:cBhvr>
                                        <p:cTn id="74" dur="1000" fill="hold"/>
                                        <p:tgtEl>
                                          <p:spTgt spid="37"/>
                                        </p:tgtEl>
                                        <p:attrNameLst>
                                          <p:attrName>ppt_x</p:attrName>
                                        </p:attrNameLst>
                                      </p:cBhvr>
                                      <p:tavLst>
                                        <p:tav tm="0">
                                          <p:val>
                                            <p:strVal val="#ppt_x"/>
                                          </p:val>
                                        </p:tav>
                                        <p:tav tm="100000">
                                          <p:val>
                                            <p:strVal val="#ppt_x"/>
                                          </p:val>
                                        </p:tav>
                                      </p:tavLst>
                                    </p:anim>
                                    <p:anim calcmode="lin" valueType="num">
                                      <p:cBhvr>
                                        <p:cTn id="75" dur="1000" fill="hold"/>
                                        <p:tgtEl>
                                          <p:spTgt spid="3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1000"/>
                                        <p:tgtEl>
                                          <p:spTgt spid="38"/>
                                        </p:tgtEl>
                                      </p:cBhvr>
                                    </p:animEffect>
                                    <p:anim calcmode="lin" valueType="num">
                                      <p:cBhvr>
                                        <p:cTn id="79" dur="1000" fill="hold"/>
                                        <p:tgtEl>
                                          <p:spTgt spid="38"/>
                                        </p:tgtEl>
                                        <p:attrNameLst>
                                          <p:attrName>ppt_x</p:attrName>
                                        </p:attrNameLst>
                                      </p:cBhvr>
                                      <p:tavLst>
                                        <p:tav tm="0">
                                          <p:val>
                                            <p:strVal val="#ppt_x"/>
                                          </p:val>
                                        </p:tav>
                                        <p:tav tm="100000">
                                          <p:val>
                                            <p:strVal val="#ppt_x"/>
                                          </p:val>
                                        </p:tav>
                                      </p:tavLst>
                                    </p:anim>
                                    <p:anim calcmode="lin" valueType="num">
                                      <p:cBhvr>
                                        <p:cTn id="80" dur="1000" fill="hold"/>
                                        <p:tgtEl>
                                          <p:spTgt spid="38"/>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30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40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1000"/>
                                        <p:tgtEl>
                                          <p:spTgt spid="40"/>
                                        </p:tgtEl>
                                      </p:cBhvr>
                                    </p:animEffect>
                                    <p:anim calcmode="lin" valueType="num">
                                      <p:cBhvr>
                                        <p:cTn id="89" dur="1000" fill="hold"/>
                                        <p:tgtEl>
                                          <p:spTgt spid="40"/>
                                        </p:tgtEl>
                                        <p:attrNameLst>
                                          <p:attrName>ppt_x</p:attrName>
                                        </p:attrNameLst>
                                      </p:cBhvr>
                                      <p:tavLst>
                                        <p:tav tm="0">
                                          <p:val>
                                            <p:strVal val="#ppt_x"/>
                                          </p:val>
                                        </p:tav>
                                        <p:tav tm="100000">
                                          <p:val>
                                            <p:strVal val="#ppt_x"/>
                                          </p:val>
                                        </p:tav>
                                      </p:tavLst>
                                    </p:anim>
                                    <p:anim calcmode="lin" valueType="num">
                                      <p:cBhvr>
                                        <p:cTn id="90" dur="1000" fill="hold"/>
                                        <p:tgtEl>
                                          <p:spTgt spid="40"/>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50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1000"/>
                                        <p:tgtEl>
                                          <p:spTgt spid="41"/>
                                        </p:tgtEl>
                                      </p:cBhvr>
                                    </p:animEffect>
                                    <p:anim calcmode="lin" valueType="num">
                                      <p:cBhvr>
                                        <p:cTn id="94" dur="1000" fill="hold"/>
                                        <p:tgtEl>
                                          <p:spTgt spid="41"/>
                                        </p:tgtEl>
                                        <p:attrNameLst>
                                          <p:attrName>ppt_x</p:attrName>
                                        </p:attrNameLst>
                                      </p:cBhvr>
                                      <p:tavLst>
                                        <p:tav tm="0">
                                          <p:val>
                                            <p:strVal val="#ppt_x"/>
                                          </p:val>
                                        </p:tav>
                                        <p:tav tm="100000">
                                          <p:val>
                                            <p:strVal val="#ppt_x"/>
                                          </p:val>
                                        </p:tav>
                                      </p:tavLst>
                                    </p:anim>
                                    <p:anim calcmode="lin" valueType="num">
                                      <p:cBhvr>
                                        <p:cTn id="95" dur="1000" fill="hold"/>
                                        <p:tgtEl>
                                          <p:spTgt spid="41"/>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600"/>
                                  </p:stCondLst>
                                  <p:childTnLst>
                                    <p:set>
                                      <p:cBhvr>
                                        <p:cTn id="97" dur="1" fill="hold">
                                          <p:stCondLst>
                                            <p:cond delay="0"/>
                                          </p:stCondLst>
                                        </p:cTn>
                                        <p:tgtEl>
                                          <p:spTgt spid="42"/>
                                        </p:tgtEl>
                                        <p:attrNameLst>
                                          <p:attrName>style.visibility</p:attrName>
                                        </p:attrNameLst>
                                      </p:cBhvr>
                                      <p:to>
                                        <p:strVal val="visible"/>
                                      </p:to>
                                    </p:set>
                                    <p:animEffect transition="in" filter="fade">
                                      <p:cBhvr>
                                        <p:cTn id="98" dur="1000"/>
                                        <p:tgtEl>
                                          <p:spTgt spid="42"/>
                                        </p:tgtEl>
                                      </p:cBhvr>
                                    </p:animEffect>
                                    <p:anim calcmode="lin" valueType="num">
                                      <p:cBhvr>
                                        <p:cTn id="99" dur="1000" fill="hold"/>
                                        <p:tgtEl>
                                          <p:spTgt spid="42"/>
                                        </p:tgtEl>
                                        <p:attrNameLst>
                                          <p:attrName>ppt_x</p:attrName>
                                        </p:attrNameLst>
                                      </p:cBhvr>
                                      <p:tavLst>
                                        <p:tav tm="0">
                                          <p:val>
                                            <p:strVal val="#ppt_x"/>
                                          </p:val>
                                        </p:tav>
                                        <p:tav tm="100000">
                                          <p:val>
                                            <p:strVal val="#ppt_x"/>
                                          </p:val>
                                        </p:tav>
                                      </p:tavLst>
                                    </p:anim>
                                    <p:anim calcmode="lin" valueType="num">
                                      <p:cBhvr>
                                        <p:cTn id="100" dur="1000" fill="hold"/>
                                        <p:tgtEl>
                                          <p:spTgt spid="42"/>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700"/>
                                  </p:stCondLst>
                                  <p:childTnLst>
                                    <p:set>
                                      <p:cBhvr>
                                        <p:cTn id="102" dur="1" fill="hold">
                                          <p:stCondLst>
                                            <p:cond delay="0"/>
                                          </p:stCondLst>
                                        </p:cTn>
                                        <p:tgtEl>
                                          <p:spTgt spid="43"/>
                                        </p:tgtEl>
                                        <p:attrNameLst>
                                          <p:attrName>style.visibility</p:attrName>
                                        </p:attrNameLst>
                                      </p:cBhvr>
                                      <p:to>
                                        <p:strVal val="visible"/>
                                      </p:to>
                                    </p:set>
                                    <p:animEffect transition="in" filter="fade">
                                      <p:cBhvr>
                                        <p:cTn id="103" dur="1000"/>
                                        <p:tgtEl>
                                          <p:spTgt spid="43"/>
                                        </p:tgtEl>
                                      </p:cBhvr>
                                    </p:animEffect>
                                    <p:anim calcmode="lin" valueType="num">
                                      <p:cBhvr>
                                        <p:cTn id="104" dur="1000" fill="hold"/>
                                        <p:tgtEl>
                                          <p:spTgt spid="43"/>
                                        </p:tgtEl>
                                        <p:attrNameLst>
                                          <p:attrName>ppt_x</p:attrName>
                                        </p:attrNameLst>
                                      </p:cBhvr>
                                      <p:tavLst>
                                        <p:tav tm="0">
                                          <p:val>
                                            <p:strVal val="#ppt_x"/>
                                          </p:val>
                                        </p:tav>
                                        <p:tav tm="100000">
                                          <p:val>
                                            <p:strVal val="#ppt_x"/>
                                          </p:val>
                                        </p:tav>
                                      </p:tavLst>
                                    </p:anim>
                                    <p:anim calcmode="lin" valueType="num">
                                      <p:cBhvr>
                                        <p:cTn id="105" dur="1000" fill="hold"/>
                                        <p:tgtEl>
                                          <p:spTgt spid="43"/>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800"/>
                                  </p:stCondLst>
                                  <p:childTnLst>
                                    <p:set>
                                      <p:cBhvr>
                                        <p:cTn id="107" dur="1" fill="hold">
                                          <p:stCondLst>
                                            <p:cond delay="0"/>
                                          </p:stCondLst>
                                        </p:cTn>
                                        <p:tgtEl>
                                          <p:spTgt spid="44"/>
                                        </p:tgtEl>
                                        <p:attrNameLst>
                                          <p:attrName>style.visibility</p:attrName>
                                        </p:attrNameLst>
                                      </p:cBhvr>
                                      <p:to>
                                        <p:strVal val="visible"/>
                                      </p:to>
                                    </p:set>
                                    <p:animEffect transition="in" filter="fade">
                                      <p:cBhvr>
                                        <p:cTn id="108" dur="1000"/>
                                        <p:tgtEl>
                                          <p:spTgt spid="44"/>
                                        </p:tgtEl>
                                      </p:cBhvr>
                                    </p:animEffect>
                                    <p:anim calcmode="lin" valueType="num">
                                      <p:cBhvr>
                                        <p:cTn id="109" dur="1000" fill="hold"/>
                                        <p:tgtEl>
                                          <p:spTgt spid="44"/>
                                        </p:tgtEl>
                                        <p:attrNameLst>
                                          <p:attrName>ppt_x</p:attrName>
                                        </p:attrNameLst>
                                      </p:cBhvr>
                                      <p:tavLst>
                                        <p:tav tm="0">
                                          <p:val>
                                            <p:strVal val="#ppt_x"/>
                                          </p:val>
                                        </p:tav>
                                        <p:tav tm="100000">
                                          <p:val>
                                            <p:strVal val="#ppt_x"/>
                                          </p:val>
                                        </p:tav>
                                      </p:tavLst>
                                    </p:anim>
                                    <p:anim calcmode="lin" valueType="num">
                                      <p:cBhvr>
                                        <p:cTn id="110" dur="1000" fill="hold"/>
                                        <p:tgtEl>
                                          <p:spTgt spid="44"/>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900"/>
                                  </p:stCondLst>
                                  <p:childTnLst>
                                    <p:set>
                                      <p:cBhvr>
                                        <p:cTn id="112" dur="1" fill="hold">
                                          <p:stCondLst>
                                            <p:cond delay="0"/>
                                          </p:stCondLst>
                                        </p:cTn>
                                        <p:tgtEl>
                                          <p:spTgt spid="45"/>
                                        </p:tgtEl>
                                        <p:attrNameLst>
                                          <p:attrName>style.visibility</p:attrName>
                                        </p:attrNameLst>
                                      </p:cBhvr>
                                      <p:to>
                                        <p:strVal val="visible"/>
                                      </p:to>
                                    </p:set>
                                    <p:animEffect transition="in" filter="fade">
                                      <p:cBhvr>
                                        <p:cTn id="113" dur="1000"/>
                                        <p:tgtEl>
                                          <p:spTgt spid="45"/>
                                        </p:tgtEl>
                                      </p:cBhvr>
                                    </p:animEffect>
                                    <p:anim calcmode="lin" valueType="num">
                                      <p:cBhvr>
                                        <p:cTn id="114" dur="1000" fill="hold"/>
                                        <p:tgtEl>
                                          <p:spTgt spid="45"/>
                                        </p:tgtEl>
                                        <p:attrNameLst>
                                          <p:attrName>ppt_x</p:attrName>
                                        </p:attrNameLst>
                                      </p:cBhvr>
                                      <p:tavLst>
                                        <p:tav tm="0">
                                          <p:val>
                                            <p:strVal val="#ppt_x"/>
                                          </p:val>
                                        </p:tav>
                                        <p:tav tm="100000">
                                          <p:val>
                                            <p:strVal val="#ppt_x"/>
                                          </p:val>
                                        </p:tav>
                                      </p:tavLst>
                                    </p:anim>
                                    <p:anim calcmode="lin" valueType="num">
                                      <p:cBhvr>
                                        <p:cTn id="115" dur="1000" fill="hold"/>
                                        <p:tgtEl>
                                          <p:spTgt spid="45"/>
                                        </p:tgtEl>
                                        <p:attrNameLst>
                                          <p:attrName>ppt_y</p:attrName>
                                        </p:attrNameLst>
                                      </p:cBhvr>
                                      <p:tavLst>
                                        <p:tav tm="0">
                                          <p:val>
                                            <p:strVal val="#ppt_y-.1"/>
                                          </p:val>
                                        </p:tav>
                                        <p:tav tm="100000">
                                          <p:val>
                                            <p:strVal val="#ppt_y"/>
                                          </p:val>
                                        </p:tav>
                                      </p:tavLst>
                                    </p:anim>
                                  </p:childTnLst>
                                </p:cTn>
                              </p:par>
                            </p:childTnLst>
                          </p:cTn>
                        </p:par>
                        <p:par>
                          <p:cTn id="116" fill="hold">
                            <p:stCondLst>
                              <p:cond delay="2900"/>
                            </p:stCondLst>
                            <p:childTnLst>
                              <p:par>
                                <p:cTn id="117" presetID="2" presetClass="entr" presetSubtype="4" decel="100000" fill="hold" grpId="0" nodeType="afterEffect">
                                  <p:stCondLst>
                                    <p:cond delay="0"/>
                                  </p:stCondLst>
                                  <p:childTnLst>
                                    <p:set>
                                      <p:cBhvr>
                                        <p:cTn id="118" dur="1" fill="hold">
                                          <p:stCondLst>
                                            <p:cond delay="0"/>
                                          </p:stCondLst>
                                        </p:cTn>
                                        <p:tgtEl>
                                          <p:spTgt spid="74"/>
                                        </p:tgtEl>
                                        <p:attrNameLst>
                                          <p:attrName>style.visibility</p:attrName>
                                        </p:attrNameLst>
                                      </p:cBhvr>
                                      <p:to>
                                        <p:strVal val="visible"/>
                                      </p:to>
                                    </p:set>
                                    <p:anim calcmode="lin" valueType="num">
                                      <p:cBhvr additive="base">
                                        <p:cTn id="119" dur="500" fill="hold"/>
                                        <p:tgtEl>
                                          <p:spTgt spid="74"/>
                                        </p:tgtEl>
                                        <p:attrNameLst>
                                          <p:attrName>ppt_x</p:attrName>
                                        </p:attrNameLst>
                                      </p:cBhvr>
                                      <p:tavLst>
                                        <p:tav tm="0">
                                          <p:val>
                                            <p:strVal val="#ppt_x"/>
                                          </p:val>
                                        </p:tav>
                                        <p:tav tm="100000">
                                          <p:val>
                                            <p:strVal val="#ppt_x"/>
                                          </p:val>
                                        </p:tav>
                                      </p:tavLst>
                                    </p:anim>
                                    <p:anim calcmode="lin" valueType="num">
                                      <p:cBhvr additive="base">
                                        <p:cTn id="120" dur="500" fill="hold"/>
                                        <p:tgtEl>
                                          <p:spTgt spid="74"/>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0"/>
                                  </p:stCondLst>
                                  <p:childTnLst>
                                    <p:set>
                                      <p:cBhvr>
                                        <p:cTn id="122" dur="1" fill="hold">
                                          <p:stCondLst>
                                            <p:cond delay="0"/>
                                          </p:stCondLst>
                                        </p:cTn>
                                        <p:tgtEl>
                                          <p:spTgt spid="75"/>
                                        </p:tgtEl>
                                        <p:attrNameLst>
                                          <p:attrName>style.visibility</p:attrName>
                                        </p:attrNameLst>
                                      </p:cBhvr>
                                      <p:to>
                                        <p:strVal val="visible"/>
                                      </p:to>
                                    </p:set>
                                    <p:anim calcmode="lin" valueType="num">
                                      <p:cBhvr additive="base">
                                        <p:cTn id="123" dur="500" fill="hold"/>
                                        <p:tgtEl>
                                          <p:spTgt spid="75"/>
                                        </p:tgtEl>
                                        <p:attrNameLst>
                                          <p:attrName>ppt_x</p:attrName>
                                        </p:attrNameLst>
                                      </p:cBhvr>
                                      <p:tavLst>
                                        <p:tav tm="0">
                                          <p:val>
                                            <p:strVal val="#ppt_x"/>
                                          </p:val>
                                        </p:tav>
                                        <p:tav tm="100000">
                                          <p:val>
                                            <p:strVal val="#ppt_x"/>
                                          </p:val>
                                        </p:tav>
                                      </p:tavLst>
                                    </p:anim>
                                    <p:anim calcmode="lin" valueType="num">
                                      <p:cBhvr additive="base">
                                        <p:cTn id="124" dur="500" fill="hold"/>
                                        <p:tgtEl>
                                          <p:spTgt spid="75"/>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0"/>
                                  </p:stCondLst>
                                  <p:childTnLst>
                                    <p:set>
                                      <p:cBhvr>
                                        <p:cTn id="126" dur="1" fill="hold">
                                          <p:stCondLst>
                                            <p:cond delay="0"/>
                                          </p:stCondLst>
                                        </p:cTn>
                                        <p:tgtEl>
                                          <p:spTgt spid="76"/>
                                        </p:tgtEl>
                                        <p:attrNameLst>
                                          <p:attrName>style.visibility</p:attrName>
                                        </p:attrNameLst>
                                      </p:cBhvr>
                                      <p:to>
                                        <p:strVal val="visible"/>
                                      </p:to>
                                    </p:set>
                                    <p:anim calcmode="lin" valueType="num">
                                      <p:cBhvr additive="base">
                                        <p:cTn id="127" dur="500" fill="hold"/>
                                        <p:tgtEl>
                                          <p:spTgt spid="76"/>
                                        </p:tgtEl>
                                        <p:attrNameLst>
                                          <p:attrName>ppt_x</p:attrName>
                                        </p:attrNameLst>
                                      </p:cBhvr>
                                      <p:tavLst>
                                        <p:tav tm="0">
                                          <p:val>
                                            <p:strVal val="#ppt_x"/>
                                          </p:val>
                                        </p:tav>
                                        <p:tav tm="100000">
                                          <p:val>
                                            <p:strVal val="#ppt_x"/>
                                          </p:val>
                                        </p:tav>
                                      </p:tavLst>
                                    </p:anim>
                                    <p:anim calcmode="lin" valueType="num">
                                      <p:cBhvr additive="base">
                                        <p:cTn id="128" dur="500" fill="hold"/>
                                        <p:tgtEl>
                                          <p:spTgt spid="76"/>
                                        </p:tgtEl>
                                        <p:attrNameLst>
                                          <p:attrName>ppt_y</p:attrName>
                                        </p:attrNameLst>
                                      </p:cBhvr>
                                      <p:tavLst>
                                        <p:tav tm="0">
                                          <p:val>
                                            <p:strVal val="1+#ppt_h/2"/>
                                          </p:val>
                                        </p:tav>
                                        <p:tav tm="100000">
                                          <p:val>
                                            <p:strVal val="#ppt_y"/>
                                          </p:val>
                                        </p:tav>
                                      </p:tavLst>
                                    </p:anim>
                                  </p:childTnLst>
                                </p:cTn>
                              </p:par>
                              <p:par>
                                <p:cTn id="129" presetID="2" presetClass="entr" presetSubtype="4" decel="100000" fill="hold" grpId="0" nodeType="withEffect">
                                  <p:stCondLst>
                                    <p:cond delay="0"/>
                                  </p:stCondLst>
                                  <p:childTnLst>
                                    <p:set>
                                      <p:cBhvr>
                                        <p:cTn id="130" dur="1" fill="hold">
                                          <p:stCondLst>
                                            <p:cond delay="0"/>
                                          </p:stCondLst>
                                        </p:cTn>
                                        <p:tgtEl>
                                          <p:spTgt spid="77"/>
                                        </p:tgtEl>
                                        <p:attrNameLst>
                                          <p:attrName>style.visibility</p:attrName>
                                        </p:attrNameLst>
                                      </p:cBhvr>
                                      <p:to>
                                        <p:strVal val="visible"/>
                                      </p:to>
                                    </p:set>
                                    <p:anim calcmode="lin" valueType="num">
                                      <p:cBhvr additive="base">
                                        <p:cTn id="131" dur="500" fill="hold"/>
                                        <p:tgtEl>
                                          <p:spTgt spid="77"/>
                                        </p:tgtEl>
                                        <p:attrNameLst>
                                          <p:attrName>ppt_x</p:attrName>
                                        </p:attrNameLst>
                                      </p:cBhvr>
                                      <p:tavLst>
                                        <p:tav tm="0">
                                          <p:val>
                                            <p:strVal val="#ppt_x"/>
                                          </p:val>
                                        </p:tav>
                                        <p:tav tm="100000">
                                          <p:val>
                                            <p:strVal val="#ppt_x"/>
                                          </p:val>
                                        </p:tav>
                                      </p:tavLst>
                                    </p:anim>
                                    <p:anim calcmode="lin" valueType="num">
                                      <p:cBhvr additive="base">
                                        <p:cTn id="132" dur="500" fill="hold"/>
                                        <p:tgtEl>
                                          <p:spTgt spid="77"/>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78"/>
                                        </p:tgtEl>
                                        <p:attrNameLst>
                                          <p:attrName>style.visibility</p:attrName>
                                        </p:attrNameLst>
                                      </p:cBhvr>
                                      <p:to>
                                        <p:strVal val="visible"/>
                                      </p:to>
                                    </p:set>
                                    <p:anim calcmode="lin" valueType="num">
                                      <p:cBhvr additive="base">
                                        <p:cTn id="135" dur="500" fill="hold"/>
                                        <p:tgtEl>
                                          <p:spTgt spid="78"/>
                                        </p:tgtEl>
                                        <p:attrNameLst>
                                          <p:attrName>ppt_x</p:attrName>
                                        </p:attrNameLst>
                                      </p:cBhvr>
                                      <p:tavLst>
                                        <p:tav tm="0">
                                          <p:val>
                                            <p:strVal val="#ppt_x"/>
                                          </p:val>
                                        </p:tav>
                                        <p:tav tm="100000">
                                          <p:val>
                                            <p:strVal val="#ppt_x"/>
                                          </p:val>
                                        </p:tav>
                                      </p:tavLst>
                                    </p:anim>
                                    <p:anim calcmode="lin" valueType="num">
                                      <p:cBhvr additive="base">
                                        <p:cTn id="136" dur="500" fill="hold"/>
                                        <p:tgtEl>
                                          <p:spTgt spid="78"/>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79"/>
                                        </p:tgtEl>
                                        <p:attrNameLst>
                                          <p:attrName>style.visibility</p:attrName>
                                        </p:attrNameLst>
                                      </p:cBhvr>
                                      <p:to>
                                        <p:strVal val="visible"/>
                                      </p:to>
                                    </p:set>
                                    <p:anim calcmode="lin" valueType="num">
                                      <p:cBhvr additive="base">
                                        <p:cTn id="139" dur="500" fill="hold"/>
                                        <p:tgtEl>
                                          <p:spTgt spid="79"/>
                                        </p:tgtEl>
                                        <p:attrNameLst>
                                          <p:attrName>ppt_x</p:attrName>
                                        </p:attrNameLst>
                                      </p:cBhvr>
                                      <p:tavLst>
                                        <p:tav tm="0">
                                          <p:val>
                                            <p:strVal val="#ppt_x"/>
                                          </p:val>
                                        </p:tav>
                                        <p:tav tm="100000">
                                          <p:val>
                                            <p:strVal val="#ppt_x"/>
                                          </p:val>
                                        </p:tav>
                                      </p:tavLst>
                                    </p:anim>
                                    <p:anim calcmode="lin" valueType="num">
                                      <p:cBhvr additive="base">
                                        <p:cTn id="140" dur="500" fill="hold"/>
                                        <p:tgtEl>
                                          <p:spTgt spid="79"/>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80"/>
                                        </p:tgtEl>
                                        <p:attrNameLst>
                                          <p:attrName>style.visibility</p:attrName>
                                        </p:attrNameLst>
                                      </p:cBhvr>
                                      <p:to>
                                        <p:strVal val="visible"/>
                                      </p:to>
                                    </p:set>
                                    <p:anim calcmode="lin" valueType="num">
                                      <p:cBhvr additive="base">
                                        <p:cTn id="143" dur="500" fill="hold"/>
                                        <p:tgtEl>
                                          <p:spTgt spid="80"/>
                                        </p:tgtEl>
                                        <p:attrNameLst>
                                          <p:attrName>ppt_x</p:attrName>
                                        </p:attrNameLst>
                                      </p:cBhvr>
                                      <p:tavLst>
                                        <p:tav tm="0">
                                          <p:val>
                                            <p:strVal val="#ppt_x"/>
                                          </p:val>
                                        </p:tav>
                                        <p:tav tm="100000">
                                          <p:val>
                                            <p:strVal val="#ppt_x"/>
                                          </p:val>
                                        </p:tav>
                                      </p:tavLst>
                                    </p:anim>
                                    <p:anim calcmode="lin" valueType="num">
                                      <p:cBhvr additive="base">
                                        <p:cTn id="144" dur="500" fill="hold"/>
                                        <p:tgtEl>
                                          <p:spTgt spid="80"/>
                                        </p:tgtEl>
                                        <p:attrNameLst>
                                          <p:attrName>ppt_y</p:attrName>
                                        </p:attrNameLst>
                                      </p:cBhvr>
                                      <p:tavLst>
                                        <p:tav tm="0">
                                          <p:val>
                                            <p:strVal val="1+#ppt_h/2"/>
                                          </p:val>
                                        </p:tav>
                                        <p:tav tm="100000">
                                          <p:val>
                                            <p:strVal val="#ppt_y"/>
                                          </p:val>
                                        </p:tav>
                                      </p:tavLst>
                                    </p:anim>
                                  </p:childTnLst>
                                </p:cTn>
                              </p:par>
                            </p:childTnLst>
                          </p:cTn>
                        </p:par>
                        <p:par>
                          <p:cTn id="145" fill="hold">
                            <p:stCondLst>
                              <p:cond delay="3400"/>
                            </p:stCondLst>
                            <p:childTnLst>
                              <p:par>
                                <p:cTn id="146" presetID="22" presetClass="entr" presetSubtype="8" fill="hold" grpId="0" nodeType="after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left)">
                                      <p:cBhvr>
                                        <p:cTn id="148" dur="500"/>
                                        <p:tgtEl>
                                          <p:spTgt spid="60"/>
                                        </p:tgtEl>
                                      </p:cBhvr>
                                    </p:animEffect>
                                  </p:childTnLst>
                                </p:cTn>
                              </p:par>
                              <p:par>
                                <p:cTn id="149" presetID="22" presetClass="entr" presetSubtype="8" fill="hold" grpId="0" nodeType="withEffect">
                                  <p:stCondLst>
                                    <p:cond delay="100"/>
                                  </p:stCondLst>
                                  <p:childTnLst>
                                    <p:set>
                                      <p:cBhvr>
                                        <p:cTn id="150" dur="1" fill="hold">
                                          <p:stCondLst>
                                            <p:cond delay="0"/>
                                          </p:stCondLst>
                                        </p:cTn>
                                        <p:tgtEl>
                                          <p:spTgt spid="61"/>
                                        </p:tgtEl>
                                        <p:attrNameLst>
                                          <p:attrName>style.visibility</p:attrName>
                                        </p:attrNameLst>
                                      </p:cBhvr>
                                      <p:to>
                                        <p:strVal val="visible"/>
                                      </p:to>
                                    </p:set>
                                    <p:animEffect transition="in" filter="wipe(left)">
                                      <p:cBhvr>
                                        <p:cTn id="151" dur="500"/>
                                        <p:tgtEl>
                                          <p:spTgt spid="61"/>
                                        </p:tgtEl>
                                      </p:cBhvr>
                                    </p:animEffect>
                                  </p:childTnLst>
                                </p:cTn>
                              </p:par>
                              <p:par>
                                <p:cTn id="152" presetID="22" presetClass="entr" presetSubtype="8" fill="hold" grpId="0" nodeType="withEffect">
                                  <p:stCondLst>
                                    <p:cond delay="200"/>
                                  </p:stCondLst>
                                  <p:childTnLst>
                                    <p:set>
                                      <p:cBhvr>
                                        <p:cTn id="153" dur="1" fill="hold">
                                          <p:stCondLst>
                                            <p:cond delay="0"/>
                                          </p:stCondLst>
                                        </p:cTn>
                                        <p:tgtEl>
                                          <p:spTgt spid="62"/>
                                        </p:tgtEl>
                                        <p:attrNameLst>
                                          <p:attrName>style.visibility</p:attrName>
                                        </p:attrNameLst>
                                      </p:cBhvr>
                                      <p:to>
                                        <p:strVal val="visible"/>
                                      </p:to>
                                    </p:set>
                                    <p:animEffect transition="in" filter="wipe(left)">
                                      <p:cBhvr>
                                        <p:cTn id="154" dur="500"/>
                                        <p:tgtEl>
                                          <p:spTgt spid="62"/>
                                        </p:tgtEl>
                                      </p:cBhvr>
                                    </p:animEffect>
                                  </p:childTnLst>
                                </p:cTn>
                              </p:par>
                              <p:par>
                                <p:cTn id="155" presetID="22" presetClass="entr" presetSubtype="8" fill="hold" grpId="0" nodeType="withEffect">
                                  <p:stCondLst>
                                    <p:cond delay="300"/>
                                  </p:stCondLst>
                                  <p:childTnLst>
                                    <p:set>
                                      <p:cBhvr>
                                        <p:cTn id="156" dur="1" fill="hold">
                                          <p:stCondLst>
                                            <p:cond delay="0"/>
                                          </p:stCondLst>
                                        </p:cTn>
                                        <p:tgtEl>
                                          <p:spTgt spid="63"/>
                                        </p:tgtEl>
                                        <p:attrNameLst>
                                          <p:attrName>style.visibility</p:attrName>
                                        </p:attrNameLst>
                                      </p:cBhvr>
                                      <p:to>
                                        <p:strVal val="visible"/>
                                      </p:to>
                                    </p:set>
                                    <p:animEffect transition="in" filter="wipe(left)">
                                      <p:cBhvr>
                                        <p:cTn id="157" dur="500"/>
                                        <p:tgtEl>
                                          <p:spTgt spid="63"/>
                                        </p:tgtEl>
                                      </p:cBhvr>
                                    </p:animEffect>
                                  </p:childTnLst>
                                </p:cTn>
                              </p:par>
                              <p:par>
                                <p:cTn id="158" presetID="22" presetClass="entr" presetSubtype="8" fill="hold" grpId="0" nodeType="withEffect">
                                  <p:stCondLst>
                                    <p:cond delay="400"/>
                                  </p:stCondLst>
                                  <p:childTnLst>
                                    <p:set>
                                      <p:cBhvr>
                                        <p:cTn id="159" dur="1" fill="hold">
                                          <p:stCondLst>
                                            <p:cond delay="0"/>
                                          </p:stCondLst>
                                        </p:cTn>
                                        <p:tgtEl>
                                          <p:spTgt spid="64"/>
                                        </p:tgtEl>
                                        <p:attrNameLst>
                                          <p:attrName>style.visibility</p:attrName>
                                        </p:attrNameLst>
                                      </p:cBhvr>
                                      <p:to>
                                        <p:strVal val="visible"/>
                                      </p:to>
                                    </p:set>
                                    <p:animEffect transition="in" filter="wipe(left)">
                                      <p:cBhvr>
                                        <p:cTn id="160" dur="500"/>
                                        <p:tgtEl>
                                          <p:spTgt spid="64"/>
                                        </p:tgtEl>
                                      </p:cBhvr>
                                    </p:animEffect>
                                  </p:childTnLst>
                                </p:cTn>
                              </p:par>
                              <p:par>
                                <p:cTn id="161" presetID="22" presetClass="entr" presetSubtype="8" fill="hold" grpId="0" nodeType="withEffect">
                                  <p:stCondLst>
                                    <p:cond delay="500"/>
                                  </p:stCondLst>
                                  <p:childTnLst>
                                    <p:set>
                                      <p:cBhvr>
                                        <p:cTn id="162" dur="1" fill="hold">
                                          <p:stCondLst>
                                            <p:cond delay="0"/>
                                          </p:stCondLst>
                                        </p:cTn>
                                        <p:tgtEl>
                                          <p:spTgt spid="65"/>
                                        </p:tgtEl>
                                        <p:attrNameLst>
                                          <p:attrName>style.visibility</p:attrName>
                                        </p:attrNameLst>
                                      </p:cBhvr>
                                      <p:to>
                                        <p:strVal val="visible"/>
                                      </p:to>
                                    </p:set>
                                    <p:animEffect transition="in" filter="wipe(left)">
                                      <p:cBhvr>
                                        <p:cTn id="163" dur="500"/>
                                        <p:tgtEl>
                                          <p:spTgt spid="65"/>
                                        </p:tgtEl>
                                      </p:cBhvr>
                                    </p:animEffect>
                                  </p:childTnLst>
                                </p:cTn>
                              </p:par>
                              <p:par>
                                <p:cTn id="164" presetID="22" presetClass="entr" presetSubtype="8" fill="hold" grpId="0" nodeType="withEffect">
                                  <p:stCondLst>
                                    <p:cond delay="600"/>
                                  </p:stCondLst>
                                  <p:childTnLst>
                                    <p:set>
                                      <p:cBhvr>
                                        <p:cTn id="165" dur="1" fill="hold">
                                          <p:stCondLst>
                                            <p:cond delay="0"/>
                                          </p:stCondLst>
                                        </p:cTn>
                                        <p:tgtEl>
                                          <p:spTgt spid="66"/>
                                        </p:tgtEl>
                                        <p:attrNameLst>
                                          <p:attrName>style.visibility</p:attrName>
                                        </p:attrNameLst>
                                      </p:cBhvr>
                                      <p:to>
                                        <p:strVal val="visible"/>
                                      </p:to>
                                    </p:set>
                                    <p:animEffect transition="in" filter="wipe(left)">
                                      <p:cBhvr>
                                        <p:cTn id="166" dur="500"/>
                                        <p:tgtEl>
                                          <p:spTgt spid="66"/>
                                        </p:tgtEl>
                                      </p:cBhvr>
                                    </p:animEffect>
                                  </p:childTnLst>
                                </p:cTn>
                              </p:par>
                              <p:par>
                                <p:cTn id="167" presetID="22" presetClass="entr" presetSubtype="2" fill="hold" grpId="0" nodeType="withEffect">
                                  <p:stCondLst>
                                    <p:cond delay="0"/>
                                  </p:stCondLst>
                                  <p:childTnLst>
                                    <p:set>
                                      <p:cBhvr>
                                        <p:cTn id="168" dur="1" fill="hold">
                                          <p:stCondLst>
                                            <p:cond delay="0"/>
                                          </p:stCondLst>
                                        </p:cTn>
                                        <p:tgtEl>
                                          <p:spTgt spid="46"/>
                                        </p:tgtEl>
                                        <p:attrNameLst>
                                          <p:attrName>style.visibility</p:attrName>
                                        </p:attrNameLst>
                                      </p:cBhvr>
                                      <p:to>
                                        <p:strVal val="visible"/>
                                      </p:to>
                                    </p:set>
                                    <p:animEffect transition="in" filter="wipe(right)">
                                      <p:cBhvr>
                                        <p:cTn id="169" dur="500"/>
                                        <p:tgtEl>
                                          <p:spTgt spid="46"/>
                                        </p:tgtEl>
                                      </p:cBhvr>
                                    </p:animEffect>
                                  </p:childTnLst>
                                </p:cTn>
                              </p:par>
                              <p:par>
                                <p:cTn id="170" presetID="22" presetClass="entr" presetSubtype="2" fill="hold" grpId="0" nodeType="withEffect">
                                  <p:stCondLst>
                                    <p:cond delay="100"/>
                                  </p:stCondLst>
                                  <p:childTnLst>
                                    <p:set>
                                      <p:cBhvr>
                                        <p:cTn id="171" dur="1" fill="hold">
                                          <p:stCondLst>
                                            <p:cond delay="0"/>
                                          </p:stCondLst>
                                        </p:cTn>
                                        <p:tgtEl>
                                          <p:spTgt spid="47"/>
                                        </p:tgtEl>
                                        <p:attrNameLst>
                                          <p:attrName>style.visibility</p:attrName>
                                        </p:attrNameLst>
                                      </p:cBhvr>
                                      <p:to>
                                        <p:strVal val="visible"/>
                                      </p:to>
                                    </p:set>
                                    <p:animEffect transition="in" filter="wipe(right)">
                                      <p:cBhvr>
                                        <p:cTn id="172" dur="500"/>
                                        <p:tgtEl>
                                          <p:spTgt spid="47"/>
                                        </p:tgtEl>
                                      </p:cBhvr>
                                    </p:animEffect>
                                  </p:childTnLst>
                                </p:cTn>
                              </p:par>
                              <p:par>
                                <p:cTn id="173" presetID="22" presetClass="entr" presetSubtype="2" fill="hold" grpId="0" nodeType="withEffect">
                                  <p:stCondLst>
                                    <p:cond delay="200"/>
                                  </p:stCondLst>
                                  <p:childTnLst>
                                    <p:set>
                                      <p:cBhvr>
                                        <p:cTn id="174" dur="1" fill="hold">
                                          <p:stCondLst>
                                            <p:cond delay="0"/>
                                          </p:stCondLst>
                                        </p:cTn>
                                        <p:tgtEl>
                                          <p:spTgt spid="48"/>
                                        </p:tgtEl>
                                        <p:attrNameLst>
                                          <p:attrName>style.visibility</p:attrName>
                                        </p:attrNameLst>
                                      </p:cBhvr>
                                      <p:to>
                                        <p:strVal val="visible"/>
                                      </p:to>
                                    </p:set>
                                    <p:animEffect transition="in" filter="wipe(right)">
                                      <p:cBhvr>
                                        <p:cTn id="175" dur="500"/>
                                        <p:tgtEl>
                                          <p:spTgt spid="48"/>
                                        </p:tgtEl>
                                      </p:cBhvr>
                                    </p:animEffect>
                                  </p:childTnLst>
                                </p:cTn>
                              </p:par>
                              <p:par>
                                <p:cTn id="176" presetID="22" presetClass="entr" presetSubtype="2" fill="hold" grpId="0" nodeType="withEffect">
                                  <p:stCondLst>
                                    <p:cond delay="300"/>
                                  </p:stCondLst>
                                  <p:childTnLst>
                                    <p:set>
                                      <p:cBhvr>
                                        <p:cTn id="177" dur="1" fill="hold">
                                          <p:stCondLst>
                                            <p:cond delay="0"/>
                                          </p:stCondLst>
                                        </p:cTn>
                                        <p:tgtEl>
                                          <p:spTgt spid="49"/>
                                        </p:tgtEl>
                                        <p:attrNameLst>
                                          <p:attrName>style.visibility</p:attrName>
                                        </p:attrNameLst>
                                      </p:cBhvr>
                                      <p:to>
                                        <p:strVal val="visible"/>
                                      </p:to>
                                    </p:set>
                                    <p:animEffect transition="in" filter="wipe(right)">
                                      <p:cBhvr>
                                        <p:cTn id="178" dur="500"/>
                                        <p:tgtEl>
                                          <p:spTgt spid="49"/>
                                        </p:tgtEl>
                                      </p:cBhvr>
                                    </p:animEffect>
                                  </p:childTnLst>
                                </p:cTn>
                              </p:par>
                              <p:par>
                                <p:cTn id="179" presetID="22" presetClass="entr" presetSubtype="2" fill="hold" grpId="0" nodeType="withEffect">
                                  <p:stCondLst>
                                    <p:cond delay="400"/>
                                  </p:stCondLst>
                                  <p:childTnLst>
                                    <p:set>
                                      <p:cBhvr>
                                        <p:cTn id="180" dur="1" fill="hold">
                                          <p:stCondLst>
                                            <p:cond delay="0"/>
                                          </p:stCondLst>
                                        </p:cTn>
                                        <p:tgtEl>
                                          <p:spTgt spid="50"/>
                                        </p:tgtEl>
                                        <p:attrNameLst>
                                          <p:attrName>style.visibility</p:attrName>
                                        </p:attrNameLst>
                                      </p:cBhvr>
                                      <p:to>
                                        <p:strVal val="visible"/>
                                      </p:to>
                                    </p:set>
                                    <p:animEffect transition="in" filter="wipe(right)">
                                      <p:cBhvr>
                                        <p:cTn id="181" dur="500"/>
                                        <p:tgtEl>
                                          <p:spTgt spid="50"/>
                                        </p:tgtEl>
                                      </p:cBhvr>
                                    </p:animEffect>
                                  </p:childTnLst>
                                </p:cTn>
                              </p:par>
                              <p:par>
                                <p:cTn id="182" presetID="22" presetClass="entr" presetSubtype="2" fill="hold" grpId="0" nodeType="withEffect">
                                  <p:stCondLst>
                                    <p:cond delay="500"/>
                                  </p:stCondLst>
                                  <p:childTnLst>
                                    <p:set>
                                      <p:cBhvr>
                                        <p:cTn id="183" dur="1" fill="hold">
                                          <p:stCondLst>
                                            <p:cond delay="0"/>
                                          </p:stCondLst>
                                        </p:cTn>
                                        <p:tgtEl>
                                          <p:spTgt spid="51"/>
                                        </p:tgtEl>
                                        <p:attrNameLst>
                                          <p:attrName>style.visibility</p:attrName>
                                        </p:attrNameLst>
                                      </p:cBhvr>
                                      <p:to>
                                        <p:strVal val="visible"/>
                                      </p:to>
                                    </p:set>
                                    <p:animEffect transition="in" filter="wipe(right)">
                                      <p:cBhvr>
                                        <p:cTn id="184" dur="500"/>
                                        <p:tgtEl>
                                          <p:spTgt spid="51"/>
                                        </p:tgtEl>
                                      </p:cBhvr>
                                    </p:animEffect>
                                  </p:childTnLst>
                                </p:cTn>
                              </p:par>
                              <p:par>
                                <p:cTn id="185" presetID="22" presetClass="entr" presetSubtype="2" fill="hold" grpId="0" nodeType="withEffect">
                                  <p:stCondLst>
                                    <p:cond delay="600"/>
                                  </p:stCondLst>
                                  <p:childTnLst>
                                    <p:set>
                                      <p:cBhvr>
                                        <p:cTn id="186" dur="1" fill="hold">
                                          <p:stCondLst>
                                            <p:cond delay="0"/>
                                          </p:stCondLst>
                                        </p:cTn>
                                        <p:tgtEl>
                                          <p:spTgt spid="52"/>
                                        </p:tgtEl>
                                        <p:attrNameLst>
                                          <p:attrName>style.visibility</p:attrName>
                                        </p:attrNameLst>
                                      </p:cBhvr>
                                      <p:to>
                                        <p:strVal val="visible"/>
                                      </p:to>
                                    </p:set>
                                    <p:animEffect transition="in" filter="wipe(right)">
                                      <p:cBhvr>
                                        <p:cTn id="187" dur="500"/>
                                        <p:tgtEl>
                                          <p:spTgt spid="52"/>
                                        </p:tgtEl>
                                      </p:cBhvr>
                                    </p:animEffect>
                                  </p:childTnLst>
                                </p:cTn>
                              </p:par>
                            </p:childTnLst>
                          </p:cTn>
                        </p:par>
                        <p:par>
                          <p:cTn id="188" fill="hold">
                            <p:stCondLst>
                              <p:cond delay="4500"/>
                            </p:stCondLst>
                            <p:childTnLst>
                              <p:par>
                                <p:cTn id="189" presetID="22" presetClass="entr" presetSubtype="8" fill="hold" grpId="0" nodeType="afterEffect">
                                  <p:stCondLst>
                                    <p:cond delay="0"/>
                                  </p:stCondLst>
                                  <p:childTnLst>
                                    <p:set>
                                      <p:cBhvr>
                                        <p:cTn id="190" dur="1" fill="hold">
                                          <p:stCondLst>
                                            <p:cond delay="0"/>
                                          </p:stCondLst>
                                        </p:cTn>
                                        <p:tgtEl>
                                          <p:spTgt spid="67"/>
                                        </p:tgtEl>
                                        <p:attrNameLst>
                                          <p:attrName>style.visibility</p:attrName>
                                        </p:attrNameLst>
                                      </p:cBhvr>
                                      <p:to>
                                        <p:strVal val="visible"/>
                                      </p:to>
                                    </p:set>
                                    <p:animEffect transition="in" filter="wipe(left)">
                                      <p:cBhvr>
                                        <p:cTn id="191" dur="500"/>
                                        <p:tgtEl>
                                          <p:spTgt spid="67"/>
                                        </p:tgtEl>
                                      </p:cBhvr>
                                    </p:animEffect>
                                  </p:childTnLst>
                                </p:cTn>
                              </p:par>
                              <p:par>
                                <p:cTn id="192" presetID="22" presetClass="entr" presetSubtype="8" fill="hold" grpId="0" nodeType="withEffect">
                                  <p:stCondLst>
                                    <p:cond delay="0"/>
                                  </p:stCondLst>
                                  <p:childTnLst>
                                    <p:set>
                                      <p:cBhvr>
                                        <p:cTn id="193" dur="1" fill="hold">
                                          <p:stCondLst>
                                            <p:cond delay="0"/>
                                          </p:stCondLst>
                                        </p:cTn>
                                        <p:tgtEl>
                                          <p:spTgt spid="68"/>
                                        </p:tgtEl>
                                        <p:attrNameLst>
                                          <p:attrName>style.visibility</p:attrName>
                                        </p:attrNameLst>
                                      </p:cBhvr>
                                      <p:to>
                                        <p:strVal val="visible"/>
                                      </p:to>
                                    </p:set>
                                    <p:animEffect transition="in" filter="wipe(left)">
                                      <p:cBhvr>
                                        <p:cTn id="194" dur="500"/>
                                        <p:tgtEl>
                                          <p:spTgt spid="68"/>
                                        </p:tgtEl>
                                      </p:cBhvr>
                                    </p:animEffect>
                                  </p:childTnLst>
                                </p:cTn>
                              </p:par>
                              <p:par>
                                <p:cTn id="195" presetID="22" presetClass="entr" presetSubtype="8" fill="hold" grpId="0" nodeType="withEffect">
                                  <p:stCondLst>
                                    <p:cond delay="0"/>
                                  </p:stCondLst>
                                  <p:childTnLst>
                                    <p:set>
                                      <p:cBhvr>
                                        <p:cTn id="196" dur="1" fill="hold">
                                          <p:stCondLst>
                                            <p:cond delay="0"/>
                                          </p:stCondLst>
                                        </p:cTn>
                                        <p:tgtEl>
                                          <p:spTgt spid="69"/>
                                        </p:tgtEl>
                                        <p:attrNameLst>
                                          <p:attrName>style.visibility</p:attrName>
                                        </p:attrNameLst>
                                      </p:cBhvr>
                                      <p:to>
                                        <p:strVal val="visible"/>
                                      </p:to>
                                    </p:set>
                                    <p:animEffect transition="in" filter="wipe(left)">
                                      <p:cBhvr>
                                        <p:cTn id="197" dur="500"/>
                                        <p:tgtEl>
                                          <p:spTgt spid="69"/>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70"/>
                                        </p:tgtEl>
                                        <p:attrNameLst>
                                          <p:attrName>style.visibility</p:attrName>
                                        </p:attrNameLst>
                                      </p:cBhvr>
                                      <p:to>
                                        <p:strVal val="visible"/>
                                      </p:to>
                                    </p:set>
                                    <p:animEffect transition="in" filter="wipe(left)">
                                      <p:cBhvr>
                                        <p:cTn id="200" dur="500"/>
                                        <p:tgtEl>
                                          <p:spTgt spid="70"/>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72"/>
                                        </p:tgtEl>
                                        <p:attrNameLst>
                                          <p:attrName>style.visibility</p:attrName>
                                        </p:attrNameLst>
                                      </p:cBhvr>
                                      <p:to>
                                        <p:strVal val="visible"/>
                                      </p:to>
                                    </p:set>
                                    <p:animEffect transition="in" filter="wipe(left)">
                                      <p:cBhvr>
                                        <p:cTn id="206" dur="500"/>
                                        <p:tgtEl>
                                          <p:spTgt spid="72"/>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73"/>
                                        </p:tgtEl>
                                        <p:attrNameLst>
                                          <p:attrName>style.visibility</p:attrName>
                                        </p:attrNameLst>
                                      </p:cBhvr>
                                      <p:to>
                                        <p:strVal val="visible"/>
                                      </p:to>
                                    </p:set>
                                    <p:animEffect transition="in" filter="wipe(left)">
                                      <p:cBhvr>
                                        <p:cTn id="209" dur="500"/>
                                        <p:tgtEl>
                                          <p:spTgt spid="73"/>
                                        </p:tgtEl>
                                      </p:cBhvr>
                                    </p:animEffect>
                                  </p:childTnLst>
                                </p:cTn>
                              </p:par>
                              <p:par>
                                <p:cTn id="210" presetID="22" presetClass="entr" presetSubtype="2" fill="hold" grpId="0" nodeType="withEffect">
                                  <p:stCondLst>
                                    <p:cond delay="0"/>
                                  </p:stCondLst>
                                  <p:childTnLst>
                                    <p:set>
                                      <p:cBhvr>
                                        <p:cTn id="211" dur="1" fill="hold">
                                          <p:stCondLst>
                                            <p:cond delay="0"/>
                                          </p:stCondLst>
                                        </p:cTn>
                                        <p:tgtEl>
                                          <p:spTgt spid="53"/>
                                        </p:tgtEl>
                                        <p:attrNameLst>
                                          <p:attrName>style.visibility</p:attrName>
                                        </p:attrNameLst>
                                      </p:cBhvr>
                                      <p:to>
                                        <p:strVal val="visible"/>
                                      </p:to>
                                    </p:set>
                                    <p:animEffect transition="in" filter="wipe(right)">
                                      <p:cBhvr>
                                        <p:cTn id="212" dur="500"/>
                                        <p:tgtEl>
                                          <p:spTgt spid="53"/>
                                        </p:tgtEl>
                                      </p:cBhvr>
                                    </p:animEffect>
                                  </p:childTnLst>
                                </p:cTn>
                              </p:par>
                              <p:par>
                                <p:cTn id="213" presetID="22" presetClass="entr" presetSubtype="2" fill="hold" grpId="0" nodeType="withEffect">
                                  <p:stCondLst>
                                    <p:cond delay="0"/>
                                  </p:stCondLst>
                                  <p:childTnLst>
                                    <p:set>
                                      <p:cBhvr>
                                        <p:cTn id="214" dur="1" fill="hold">
                                          <p:stCondLst>
                                            <p:cond delay="0"/>
                                          </p:stCondLst>
                                        </p:cTn>
                                        <p:tgtEl>
                                          <p:spTgt spid="54"/>
                                        </p:tgtEl>
                                        <p:attrNameLst>
                                          <p:attrName>style.visibility</p:attrName>
                                        </p:attrNameLst>
                                      </p:cBhvr>
                                      <p:to>
                                        <p:strVal val="visible"/>
                                      </p:to>
                                    </p:set>
                                    <p:animEffect transition="in" filter="wipe(right)">
                                      <p:cBhvr>
                                        <p:cTn id="215" dur="500"/>
                                        <p:tgtEl>
                                          <p:spTgt spid="54"/>
                                        </p:tgtEl>
                                      </p:cBhvr>
                                    </p:animEffect>
                                  </p:childTnLst>
                                </p:cTn>
                              </p:par>
                              <p:par>
                                <p:cTn id="216" presetID="22" presetClass="entr" presetSubtype="2" fill="hold" grpId="0" nodeType="withEffect">
                                  <p:stCondLst>
                                    <p:cond delay="0"/>
                                  </p:stCondLst>
                                  <p:childTnLst>
                                    <p:set>
                                      <p:cBhvr>
                                        <p:cTn id="217" dur="1" fill="hold">
                                          <p:stCondLst>
                                            <p:cond delay="0"/>
                                          </p:stCondLst>
                                        </p:cTn>
                                        <p:tgtEl>
                                          <p:spTgt spid="55"/>
                                        </p:tgtEl>
                                        <p:attrNameLst>
                                          <p:attrName>style.visibility</p:attrName>
                                        </p:attrNameLst>
                                      </p:cBhvr>
                                      <p:to>
                                        <p:strVal val="visible"/>
                                      </p:to>
                                    </p:set>
                                    <p:animEffect transition="in" filter="wipe(right)">
                                      <p:cBhvr>
                                        <p:cTn id="218" dur="500"/>
                                        <p:tgtEl>
                                          <p:spTgt spid="55"/>
                                        </p:tgtEl>
                                      </p:cBhvr>
                                    </p:animEffect>
                                  </p:childTnLst>
                                </p:cTn>
                              </p:par>
                              <p:par>
                                <p:cTn id="219" presetID="22" presetClass="entr" presetSubtype="2" fill="hold" grpId="0" nodeType="withEffect">
                                  <p:stCondLst>
                                    <p:cond delay="0"/>
                                  </p:stCondLst>
                                  <p:childTnLst>
                                    <p:set>
                                      <p:cBhvr>
                                        <p:cTn id="220" dur="1" fill="hold">
                                          <p:stCondLst>
                                            <p:cond delay="0"/>
                                          </p:stCondLst>
                                        </p:cTn>
                                        <p:tgtEl>
                                          <p:spTgt spid="56"/>
                                        </p:tgtEl>
                                        <p:attrNameLst>
                                          <p:attrName>style.visibility</p:attrName>
                                        </p:attrNameLst>
                                      </p:cBhvr>
                                      <p:to>
                                        <p:strVal val="visible"/>
                                      </p:to>
                                    </p:set>
                                    <p:animEffect transition="in" filter="wipe(right)">
                                      <p:cBhvr>
                                        <p:cTn id="221" dur="500"/>
                                        <p:tgtEl>
                                          <p:spTgt spid="56"/>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57"/>
                                        </p:tgtEl>
                                        <p:attrNameLst>
                                          <p:attrName>style.visibility</p:attrName>
                                        </p:attrNameLst>
                                      </p:cBhvr>
                                      <p:to>
                                        <p:strVal val="visible"/>
                                      </p:to>
                                    </p:set>
                                    <p:animEffect transition="in" filter="wipe(right)">
                                      <p:cBhvr>
                                        <p:cTn id="224" dur="500"/>
                                        <p:tgtEl>
                                          <p:spTgt spid="57"/>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58"/>
                                        </p:tgtEl>
                                        <p:attrNameLst>
                                          <p:attrName>style.visibility</p:attrName>
                                        </p:attrNameLst>
                                      </p:cBhvr>
                                      <p:to>
                                        <p:strVal val="visible"/>
                                      </p:to>
                                    </p:set>
                                    <p:animEffect transition="in" filter="wipe(right)">
                                      <p:cBhvr>
                                        <p:cTn id="227" dur="500"/>
                                        <p:tgtEl>
                                          <p:spTgt spid="58"/>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59"/>
                                        </p:tgtEl>
                                        <p:attrNameLst>
                                          <p:attrName>style.visibility</p:attrName>
                                        </p:attrNameLst>
                                      </p:cBhvr>
                                      <p:to>
                                        <p:strVal val="visible"/>
                                      </p:to>
                                    </p:set>
                                    <p:animEffect transition="in" filter="wipe(right)">
                                      <p:cBhvr>
                                        <p:cTn id="230" dur="500"/>
                                        <p:tgtEl>
                                          <p:spTgt spid="59"/>
                                        </p:tgtEl>
                                      </p:cBhvr>
                                    </p:animEffect>
                                  </p:childTnLst>
                                </p:cTn>
                              </p:par>
                            </p:childTnLst>
                          </p:cTn>
                        </p:par>
                        <p:par>
                          <p:cTn id="231" fill="hold">
                            <p:stCondLst>
                              <p:cond delay="5000"/>
                            </p:stCondLst>
                            <p:childTnLst>
                              <p:par>
                                <p:cTn id="232" presetID="16" presetClass="entr" presetSubtype="37" fill="hold" grpId="0" nodeType="afterEffect">
                                  <p:stCondLst>
                                    <p:cond delay="0"/>
                                  </p:stCondLst>
                                  <p:childTnLst>
                                    <p:set>
                                      <p:cBhvr>
                                        <p:cTn id="233" dur="1" fill="hold">
                                          <p:stCondLst>
                                            <p:cond delay="0"/>
                                          </p:stCondLst>
                                        </p:cTn>
                                        <p:tgtEl>
                                          <p:spTgt spid="81"/>
                                        </p:tgtEl>
                                        <p:attrNameLst>
                                          <p:attrName>style.visibility</p:attrName>
                                        </p:attrNameLst>
                                      </p:cBhvr>
                                      <p:to>
                                        <p:strVal val="visible"/>
                                      </p:to>
                                    </p:set>
                                    <p:animEffect transition="in" filter="barn(outVertical)">
                                      <p:cBhvr>
                                        <p:cTn id="234"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animBg="1"/>
      <p:bldP spid="61" grpId="0" animBg="1"/>
      <p:bldP spid="62" grpId="0" animBg="1"/>
      <p:bldP spid="63" grpId="0" animBg="1"/>
      <p:bldP spid="64" grpId="0" animBg="1"/>
      <p:bldP spid="65" grpId="0" animBg="1"/>
      <p:bldP spid="66" grpId="0" animBg="1"/>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26654" y="1759625"/>
            <a:ext cx="2012381" cy="2012383"/>
            <a:chOff x="1353987" y="1723663"/>
            <a:chExt cx="2559577" cy="2559579"/>
          </a:xfrm>
        </p:grpSpPr>
        <p:sp>
          <p:nvSpPr>
            <p:cNvPr id="3" name="空心弧 2"/>
            <p:cNvSpPr>
              <a:spLocks noChangeAspect="1"/>
            </p:cNvSpPr>
            <p:nvPr/>
          </p:nvSpPr>
          <p:spPr>
            <a:xfrm rot="2134792">
              <a:off x="1445190" y="1859200"/>
              <a:ext cx="2288503" cy="2288503"/>
            </a:xfrm>
            <a:prstGeom prst="blockArc">
              <a:avLst>
                <a:gd name="adj1" fmla="val 14033861"/>
                <a:gd name="adj2" fmla="val 1597257"/>
                <a:gd name="adj3" fmla="val 5428"/>
              </a:avLst>
            </a:prstGeom>
            <a:solidFill>
              <a:schemeClr val="tx1">
                <a:lumMod val="50000"/>
                <a:lumOff val="50000"/>
              </a:schemeClr>
            </a:solidFill>
            <a:ln>
              <a:noFill/>
            </a:ln>
            <a:extLst/>
          </p:spPr>
          <p:txBody>
            <a:bodyPr vert="horz" wrap="square" lIns="58066" tIns="29033" rIns="58066" bIns="29033" numCol="1" anchor="t" anchorCtr="0" compatLnSpc="1">
              <a:prstTxWarp prst="textNoShape">
                <a:avLst/>
              </a:prstTxWarp>
            </a:bodyPr>
            <a:lstStyle/>
            <a:p>
              <a:pPr fontAlgn="auto">
                <a:spcBef>
                  <a:spcPts val="0"/>
                </a:spcBef>
                <a:spcAft>
                  <a:spcPts val="0"/>
                </a:spcAft>
              </a:pPr>
              <a:endParaRPr lang="zh-CN" altLang="en-US" sz="1143">
                <a:solidFill>
                  <a:prstClr val="black"/>
                </a:solidFill>
                <a:latin typeface="Calibri" panose="020F0502020204030204"/>
                <a:ea typeface="宋体"/>
              </a:endParaRPr>
            </a:p>
          </p:txBody>
        </p:sp>
        <p:sp>
          <p:nvSpPr>
            <p:cNvPr id="4" name="空心弧 3"/>
            <p:cNvSpPr>
              <a:spLocks noChangeAspect="1"/>
            </p:cNvSpPr>
            <p:nvPr/>
          </p:nvSpPr>
          <p:spPr>
            <a:xfrm rot="14609616">
              <a:off x="1353986" y="1723664"/>
              <a:ext cx="2559579" cy="2559577"/>
            </a:xfrm>
            <a:prstGeom prst="blockArc">
              <a:avLst>
                <a:gd name="adj1" fmla="val 10669547"/>
                <a:gd name="adj2" fmla="val 1623635"/>
                <a:gd name="adj3" fmla="val 14268"/>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5" name="TextBox 52"/>
            <p:cNvSpPr txBox="1"/>
            <p:nvPr/>
          </p:nvSpPr>
          <p:spPr>
            <a:xfrm>
              <a:off x="1880205" y="2573144"/>
              <a:ext cx="1507143" cy="978663"/>
            </a:xfrm>
            <a:prstGeom prst="rect">
              <a:avLst/>
            </a:prstGeom>
            <a:noFill/>
          </p:spPr>
          <p:txBody>
            <a:bodyPr wrap="none" rtlCol="0">
              <a:spAutoFit/>
            </a:bodyPr>
            <a:lstStyle/>
            <a:p>
              <a:pPr algn="ctr" fontAlgn="auto">
                <a:spcBef>
                  <a:spcPts val="0"/>
                </a:spcBef>
                <a:spcAft>
                  <a:spcPts val="0"/>
                </a:spcAft>
                <a:defRPr/>
              </a:pPr>
              <a:r>
                <a:rPr lang="en-US" altLang="zh-CN" sz="4400" kern="0" dirty="0" smtClean="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rPr>
                <a:t>60%</a:t>
              </a:r>
              <a:endParaRPr lang="zh-CN" altLang="en-US" sz="4400" kern="0" dirty="0" smtClean="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6" name="组合 5"/>
          <p:cNvGrpSpPr/>
          <p:nvPr/>
        </p:nvGrpSpPr>
        <p:grpSpPr>
          <a:xfrm>
            <a:off x="3716332" y="1759625"/>
            <a:ext cx="2012381" cy="2012383"/>
            <a:chOff x="4604053" y="1723663"/>
            <a:chExt cx="2559577" cy="2559579"/>
          </a:xfrm>
        </p:grpSpPr>
        <p:sp>
          <p:nvSpPr>
            <p:cNvPr id="7" name="空心弧 6"/>
            <p:cNvSpPr>
              <a:spLocks noChangeAspect="1"/>
            </p:cNvSpPr>
            <p:nvPr/>
          </p:nvSpPr>
          <p:spPr>
            <a:xfrm rot="9198756">
              <a:off x="4748299" y="1859198"/>
              <a:ext cx="2288503" cy="2288503"/>
            </a:xfrm>
            <a:prstGeom prst="blockArc">
              <a:avLst>
                <a:gd name="adj1" fmla="val 6741740"/>
                <a:gd name="adj2" fmla="val 1597257"/>
                <a:gd name="adj3" fmla="val 5428"/>
              </a:avLst>
            </a:prstGeom>
            <a:solidFill>
              <a:schemeClr val="accent5"/>
            </a:solidFill>
            <a:ln>
              <a:noFill/>
            </a:ln>
            <a:extLst/>
          </p:spPr>
          <p:txBody>
            <a:bodyPr vert="horz" wrap="square" lIns="58066" tIns="29033" rIns="58066" bIns="29033" numCol="1" anchor="t" anchorCtr="0" compatLnSpc="1">
              <a:prstTxWarp prst="textNoShape">
                <a:avLst/>
              </a:prstTxWarp>
            </a:bodyPr>
            <a:lstStyle/>
            <a:p>
              <a:pPr fontAlgn="auto">
                <a:spcBef>
                  <a:spcPts val="0"/>
                </a:spcBef>
                <a:spcAft>
                  <a:spcPts val="0"/>
                </a:spcAft>
              </a:pPr>
              <a:endParaRPr lang="zh-CN" altLang="en-US" sz="1143">
                <a:solidFill>
                  <a:prstClr val="black"/>
                </a:solidFill>
                <a:latin typeface="Calibri" panose="020F0502020204030204"/>
                <a:ea typeface="宋体"/>
              </a:endParaRPr>
            </a:p>
          </p:txBody>
        </p:sp>
        <p:sp>
          <p:nvSpPr>
            <p:cNvPr id="8" name="空心弧 7"/>
            <p:cNvSpPr>
              <a:spLocks noChangeAspect="1"/>
            </p:cNvSpPr>
            <p:nvPr/>
          </p:nvSpPr>
          <p:spPr>
            <a:xfrm rot="14609616">
              <a:off x="4604052" y="1723664"/>
              <a:ext cx="2559579" cy="2559577"/>
            </a:xfrm>
            <a:prstGeom prst="blockArc">
              <a:avLst>
                <a:gd name="adj1" fmla="val 17674159"/>
                <a:gd name="adj2" fmla="val 1623635"/>
                <a:gd name="adj3" fmla="val 14268"/>
              </a:avLst>
            </a:prstGeom>
            <a:solidFill>
              <a:schemeClr val="accent5"/>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9" name="TextBox 240"/>
            <p:cNvSpPr txBox="1"/>
            <p:nvPr/>
          </p:nvSpPr>
          <p:spPr>
            <a:xfrm>
              <a:off x="5144540" y="2573144"/>
              <a:ext cx="1478600" cy="978663"/>
            </a:xfrm>
            <a:prstGeom prst="rect">
              <a:avLst/>
            </a:prstGeom>
            <a:noFill/>
          </p:spPr>
          <p:txBody>
            <a:bodyPr wrap="none" rtlCol="0">
              <a:spAutoFit/>
            </a:bodyPr>
            <a:lstStyle/>
            <a:p>
              <a:pPr algn="ctr" fontAlgn="auto">
                <a:spcBef>
                  <a:spcPts val="0"/>
                </a:spcBef>
                <a:spcAft>
                  <a:spcPts val="0"/>
                </a:spcAft>
                <a:defRPr/>
              </a:pPr>
              <a:r>
                <a:rPr lang="en-US" altLang="zh-CN" sz="4400" kern="0" dirty="0" smtClean="0">
                  <a:solidFill>
                    <a:schemeClr val="accent5"/>
                  </a:solidFill>
                  <a:latin typeface="Impact" panose="020B0806030902050204" pitchFamily="34" charset="0"/>
                  <a:ea typeface="Arial Unicode MS" panose="020B0604020202020204" pitchFamily="34" charset="-122"/>
                  <a:cs typeface="Arial Unicode MS" panose="020B0604020202020204" pitchFamily="34" charset="-122"/>
                </a:rPr>
                <a:t>25%</a:t>
              </a:r>
              <a:endParaRPr lang="zh-CN" altLang="en-US" sz="4400" kern="0" dirty="0" smtClean="0">
                <a:solidFill>
                  <a:schemeClr val="accent5"/>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10" name="组合 9"/>
          <p:cNvGrpSpPr/>
          <p:nvPr/>
        </p:nvGrpSpPr>
        <p:grpSpPr>
          <a:xfrm>
            <a:off x="6484900" y="1759625"/>
            <a:ext cx="2012381" cy="2012383"/>
            <a:chOff x="7946402" y="1730470"/>
            <a:chExt cx="2559577" cy="2559579"/>
          </a:xfrm>
        </p:grpSpPr>
        <p:sp>
          <p:nvSpPr>
            <p:cNvPr id="11" name="空心弧 10"/>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58066" tIns="29033" rIns="58066" bIns="29033" numCol="1" anchor="t" anchorCtr="0" compatLnSpc="1">
              <a:prstTxWarp prst="textNoShape">
                <a:avLst/>
              </a:prstTxWarp>
            </a:bodyPr>
            <a:lstStyle/>
            <a:p>
              <a:pPr fontAlgn="auto">
                <a:spcBef>
                  <a:spcPts val="0"/>
                </a:spcBef>
                <a:spcAft>
                  <a:spcPts val="0"/>
                </a:spcAft>
              </a:pPr>
              <a:endParaRPr lang="zh-CN" altLang="en-US" sz="1143">
                <a:solidFill>
                  <a:prstClr val="black"/>
                </a:solidFill>
                <a:latin typeface="Calibri" panose="020F0502020204030204"/>
                <a:ea typeface="宋体"/>
              </a:endParaRPr>
            </a:p>
          </p:txBody>
        </p:sp>
        <p:sp>
          <p:nvSpPr>
            <p:cNvPr id="12" name="空心弧 11"/>
            <p:cNvSpPr>
              <a:spLocks noChangeAspect="1"/>
            </p:cNvSpPr>
            <p:nvPr/>
          </p:nvSpPr>
          <p:spPr>
            <a:xfrm rot="14609616">
              <a:off x="7946401" y="1730471"/>
              <a:ext cx="2559579" cy="2559577"/>
            </a:xfrm>
            <a:prstGeom prst="blockArc">
              <a:avLst>
                <a:gd name="adj1" fmla="val 6812137"/>
                <a:gd name="adj2" fmla="val 1623635"/>
                <a:gd name="adj3" fmla="val 14268"/>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3" name="TextBox 240"/>
            <p:cNvSpPr txBox="1"/>
            <p:nvPr/>
          </p:nvSpPr>
          <p:spPr>
            <a:xfrm>
              <a:off x="8526648" y="2579951"/>
              <a:ext cx="1399082" cy="978663"/>
            </a:xfrm>
            <a:prstGeom prst="rect">
              <a:avLst/>
            </a:prstGeom>
            <a:noFill/>
          </p:spPr>
          <p:txBody>
            <a:bodyPr wrap="none" rtlCol="0">
              <a:spAutoFit/>
            </a:bodyPr>
            <a:lstStyle/>
            <a:p>
              <a:pPr algn="ctr" fontAlgn="auto">
                <a:spcBef>
                  <a:spcPts val="0"/>
                </a:spcBef>
                <a:spcAft>
                  <a:spcPts val="0"/>
                </a:spcAft>
                <a:defRPr/>
              </a:pPr>
              <a:r>
                <a:rPr lang="en-US" altLang="zh-CN" sz="4400" kern="0" dirty="0" smtClean="0">
                  <a:solidFill>
                    <a:schemeClr val="accent3"/>
                  </a:solidFill>
                  <a:latin typeface="Impact" panose="020B0806030902050204" pitchFamily="34" charset="0"/>
                  <a:ea typeface="Arial Unicode MS" panose="020B0604020202020204" pitchFamily="34" charset="-122"/>
                  <a:cs typeface="Arial Unicode MS" panose="020B0604020202020204" pitchFamily="34" charset="-122"/>
                </a:rPr>
                <a:t>75%</a:t>
              </a:r>
              <a:endParaRPr lang="zh-CN" altLang="en-US" sz="4400" kern="0" dirty="0" smtClean="0">
                <a:solidFill>
                  <a:schemeClr val="accent3"/>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14" name="TextBox 174"/>
          <p:cNvSpPr txBox="1"/>
          <p:nvPr/>
        </p:nvSpPr>
        <p:spPr>
          <a:xfrm>
            <a:off x="843109" y="4482619"/>
            <a:ext cx="2160933" cy="1323439"/>
          </a:xfrm>
          <a:prstGeom prst="rect">
            <a:avLst/>
          </a:prstGeom>
          <a:noFill/>
        </p:spPr>
        <p:txBody>
          <a:bodyPr wrap="square" rtlCol="0">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需要概括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精炼，不用多余的文字修饰，言简意赅的说明分项内容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75"/>
          <p:cNvSpPr txBox="1"/>
          <p:nvPr/>
        </p:nvSpPr>
        <p:spPr>
          <a:xfrm>
            <a:off x="838622" y="4156340"/>
            <a:ext cx="2320220" cy="369332"/>
          </a:xfrm>
          <a:prstGeom prst="rect">
            <a:avLst/>
          </a:prstGeom>
          <a:noFill/>
        </p:spPr>
        <p:txBody>
          <a:bodyPr wrap="square" rtlCol="0">
            <a:spAutoFit/>
          </a:bodyPr>
          <a:lstStyle/>
          <a:p>
            <a:pPr fontAlgn="base">
              <a:spcBef>
                <a:spcPct val="0"/>
              </a:spcBef>
              <a:spcAft>
                <a:spcPct val="0"/>
              </a:spcAft>
            </a:pPr>
            <a:r>
              <a:rPr lang="zh-CN" altLang="en-US" sz="1800" b="1" dirty="0">
                <a:solidFill>
                  <a:schemeClr val="accent1"/>
                </a:solidFill>
                <a:latin typeface="微软雅黑" panose="020B0503020204020204" pitchFamily="34" charset="-122"/>
                <a:ea typeface="微软雅黑" panose="020B0503020204020204" pitchFamily="34" charset="-122"/>
              </a:rPr>
              <a:t>单击此处添加标题</a:t>
            </a:r>
          </a:p>
        </p:txBody>
      </p:sp>
      <p:sp>
        <p:nvSpPr>
          <p:cNvPr id="16" name="TextBox 174"/>
          <p:cNvSpPr txBox="1"/>
          <p:nvPr/>
        </p:nvSpPr>
        <p:spPr>
          <a:xfrm>
            <a:off x="3730178" y="4482619"/>
            <a:ext cx="2077002" cy="1323439"/>
          </a:xfrm>
          <a:prstGeom prst="rect">
            <a:avLst/>
          </a:prstGeom>
          <a:noFill/>
        </p:spPr>
        <p:txBody>
          <a:bodyPr wrap="square" rtlCol="0">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需要概括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精炼，不用多余的文字修饰，言简意赅的说明分项内容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Box 175"/>
          <p:cNvSpPr txBox="1"/>
          <p:nvPr/>
        </p:nvSpPr>
        <p:spPr>
          <a:xfrm>
            <a:off x="3725691" y="4156340"/>
            <a:ext cx="2275360" cy="369332"/>
          </a:xfrm>
          <a:prstGeom prst="rect">
            <a:avLst/>
          </a:prstGeom>
          <a:noFill/>
        </p:spPr>
        <p:txBody>
          <a:bodyPr wrap="square" rtlCol="0">
            <a:spAutoFit/>
          </a:bodyPr>
          <a:lstStyle/>
          <a:p>
            <a:pPr fontAlgn="base">
              <a:spcBef>
                <a:spcPct val="0"/>
              </a:spcBef>
              <a:spcAft>
                <a:spcPct val="0"/>
              </a:spcAft>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18" name="TextBox 174"/>
          <p:cNvSpPr txBox="1"/>
          <p:nvPr/>
        </p:nvSpPr>
        <p:spPr>
          <a:xfrm>
            <a:off x="6597189" y="4482619"/>
            <a:ext cx="2109907" cy="1323439"/>
          </a:xfrm>
          <a:prstGeom prst="rect">
            <a:avLst/>
          </a:prstGeom>
          <a:noFill/>
        </p:spPr>
        <p:txBody>
          <a:bodyPr wrap="square" rtlCol="0">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需</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要</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概括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精炼，不用多余的文字修饰，言简意赅的说明分项内容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6592703" y="4156340"/>
            <a:ext cx="2275360" cy="369332"/>
          </a:xfrm>
          <a:prstGeom prst="rect">
            <a:avLst/>
          </a:prstGeom>
          <a:noFill/>
        </p:spPr>
        <p:txBody>
          <a:bodyPr wrap="square" rtlCol="0">
            <a:spAutoFit/>
          </a:bodyPr>
          <a:lstStyle/>
          <a:p>
            <a:pPr fontAlgn="base">
              <a:spcBef>
                <a:spcPct val="0"/>
              </a:spcBef>
              <a:spcAft>
                <a:spcPct val="0"/>
              </a:spcAft>
            </a:pPr>
            <a:r>
              <a:rPr lang="zh-CN" altLang="en-US" sz="1800" b="1" dirty="0">
                <a:solidFill>
                  <a:schemeClr val="accent3"/>
                </a:solidFill>
                <a:latin typeface="微软雅黑" panose="020B0503020204020204" pitchFamily="34" charset="-122"/>
                <a:ea typeface="微软雅黑" panose="020B0503020204020204" pitchFamily="34" charset="-122"/>
              </a:rPr>
              <a:t>单击此处添加标题</a:t>
            </a:r>
          </a:p>
        </p:txBody>
      </p:sp>
      <p:grpSp>
        <p:nvGrpSpPr>
          <p:cNvPr id="21" name="组合 20"/>
          <p:cNvGrpSpPr/>
          <p:nvPr/>
        </p:nvGrpSpPr>
        <p:grpSpPr>
          <a:xfrm>
            <a:off x="9195393" y="1759625"/>
            <a:ext cx="2012381" cy="2012383"/>
            <a:chOff x="7946402" y="1730470"/>
            <a:chExt cx="2559577" cy="2559579"/>
          </a:xfrm>
        </p:grpSpPr>
        <p:sp>
          <p:nvSpPr>
            <p:cNvPr id="22" name="空心弧 21"/>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58066" tIns="29033" rIns="58066" bIns="29033" numCol="1" anchor="t" anchorCtr="0" compatLnSpc="1">
              <a:prstTxWarp prst="textNoShape">
                <a:avLst/>
              </a:prstTxWarp>
            </a:bodyPr>
            <a:lstStyle/>
            <a:p>
              <a:pPr fontAlgn="auto">
                <a:spcBef>
                  <a:spcPts val="0"/>
                </a:spcBef>
                <a:spcAft>
                  <a:spcPts val="0"/>
                </a:spcAft>
              </a:pPr>
              <a:endParaRPr lang="zh-CN" altLang="en-US" sz="1143">
                <a:solidFill>
                  <a:prstClr val="black"/>
                </a:solidFill>
                <a:latin typeface="Calibri" panose="020F0502020204030204"/>
                <a:ea typeface="宋体"/>
              </a:endParaRPr>
            </a:p>
          </p:txBody>
        </p:sp>
        <p:sp>
          <p:nvSpPr>
            <p:cNvPr id="23" name="空心弧 22"/>
            <p:cNvSpPr>
              <a:spLocks noChangeAspect="1"/>
            </p:cNvSpPr>
            <p:nvPr/>
          </p:nvSpPr>
          <p:spPr>
            <a:xfrm rot="14609616">
              <a:off x="7946401" y="1730471"/>
              <a:ext cx="2559579" cy="2559577"/>
            </a:xfrm>
            <a:prstGeom prst="blockArc">
              <a:avLst>
                <a:gd name="adj1" fmla="val 3534681"/>
                <a:gd name="adj2" fmla="val 1623635"/>
                <a:gd name="adj3" fmla="val 14268"/>
              </a:avLst>
            </a:prstGeom>
            <a:solidFill>
              <a:schemeClr val="accent4"/>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4" name="TextBox 240"/>
            <p:cNvSpPr txBox="1"/>
            <p:nvPr/>
          </p:nvSpPr>
          <p:spPr>
            <a:xfrm>
              <a:off x="8472619" y="2579951"/>
              <a:ext cx="1507143" cy="978663"/>
            </a:xfrm>
            <a:prstGeom prst="rect">
              <a:avLst/>
            </a:prstGeom>
            <a:noFill/>
          </p:spPr>
          <p:txBody>
            <a:bodyPr wrap="none" rtlCol="0">
              <a:spAutoFit/>
            </a:bodyPr>
            <a:lstStyle/>
            <a:p>
              <a:pPr algn="ctr" fontAlgn="auto">
                <a:spcBef>
                  <a:spcPts val="0"/>
                </a:spcBef>
                <a:spcAft>
                  <a:spcPts val="0"/>
                </a:spcAft>
                <a:defRPr/>
              </a:pPr>
              <a:r>
                <a:rPr lang="en-US" altLang="zh-CN" sz="4400" kern="0" dirty="0" smtClean="0">
                  <a:solidFill>
                    <a:schemeClr val="accent4"/>
                  </a:solidFill>
                  <a:latin typeface="Impact" panose="020B0806030902050204" pitchFamily="34" charset="0"/>
                  <a:ea typeface="Arial Unicode MS" panose="020B0604020202020204" pitchFamily="34" charset="-122"/>
                  <a:cs typeface="Arial Unicode MS" panose="020B0604020202020204" pitchFamily="34" charset="-122"/>
                </a:rPr>
                <a:t>90%</a:t>
              </a:r>
              <a:endParaRPr lang="zh-CN" altLang="en-US" sz="4400" kern="0" dirty="0" smtClean="0">
                <a:solidFill>
                  <a:schemeClr val="accent4"/>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25" name="TextBox 174"/>
          <p:cNvSpPr txBox="1"/>
          <p:nvPr/>
        </p:nvSpPr>
        <p:spPr>
          <a:xfrm>
            <a:off x="9185839" y="4482619"/>
            <a:ext cx="2109907" cy="1323439"/>
          </a:xfrm>
          <a:prstGeom prst="rect">
            <a:avLst/>
          </a:prstGeom>
          <a:noFill/>
        </p:spPr>
        <p:txBody>
          <a:bodyPr wrap="square" rtlCol="0">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需</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要</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概括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精炼，不用多余的文字修饰，言简意赅的说明分项内容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175"/>
          <p:cNvSpPr txBox="1"/>
          <p:nvPr/>
        </p:nvSpPr>
        <p:spPr>
          <a:xfrm>
            <a:off x="9181353" y="4156340"/>
            <a:ext cx="2275360" cy="369332"/>
          </a:xfrm>
          <a:prstGeom prst="rect">
            <a:avLst/>
          </a:prstGeom>
          <a:noFill/>
        </p:spPr>
        <p:txBody>
          <a:bodyPr wrap="square" rtlCol="0">
            <a:spAutoFit/>
          </a:bodyPr>
          <a:lstStyle/>
          <a:p>
            <a:pPr fontAlgn="base">
              <a:spcBef>
                <a:spcPct val="0"/>
              </a:spcBef>
              <a:spcAft>
                <a:spcPct val="0"/>
              </a:spcAft>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356668345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500"/>
                                        <p:tgtEl>
                                          <p:spTgt spid="14"/>
                                        </p:tgtEl>
                                      </p:cBhvr>
                                    </p:animEffect>
                                  </p:childTnLst>
                                </p:cTn>
                              </p:par>
                            </p:childTnLst>
                          </p:cTn>
                        </p:par>
                        <p:par>
                          <p:cTn id="18" fill="hold">
                            <p:stCondLst>
                              <p:cond delay="1500"/>
                            </p:stCondLst>
                            <p:childTnLst>
                              <p:par>
                                <p:cTn id="19" presetID="14" presetClass="entr" presetSubtype="1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3500"/>
                            </p:stCondLst>
                            <p:childTnLst>
                              <p:par>
                                <p:cTn id="37" presetID="14" presetClass="entr" presetSubtype="1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500"/>
                                        <p:tgtEl>
                                          <p:spTgt spid="19"/>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childTnLst>
                          </p:cTn>
                        </p:par>
                        <p:par>
                          <p:cTn id="50" fill="hold">
                            <p:stCondLst>
                              <p:cond delay="5000"/>
                            </p:stCondLst>
                            <p:childTnLst>
                              <p:par>
                                <p:cTn id="51" presetID="14" presetClass="entr" presetSubtype="1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randombar(horizontal)">
                                      <p:cBhvr>
                                        <p:cTn id="53" dur="500"/>
                                        <p:tgtEl>
                                          <p:spTgt spid="26"/>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up)">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0" y="0"/>
            <a:ext cx="12192000" cy="1125538"/>
          </a:xfrm>
          <a:prstGeom prst="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AutoShape 3"/>
          <p:cNvSpPr>
            <a:spLocks noChangeArrowheads="1"/>
          </p:cNvSpPr>
          <p:nvPr/>
        </p:nvSpPr>
        <p:spPr bwMode="auto">
          <a:xfrm>
            <a:off x="910630" y="2061642"/>
            <a:ext cx="10422260" cy="4176464"/>
          </a:xfrm>
          <a:prstGeom prst="rect">
            <a:avLst/>
          </a:prstGeom>
          <a:solidFill>
            <a:schemeClr val="accent1"/>
          </a:solidFill>
          <a:ln w="12700" cmpd="sng">
            <a:noFill/>
            <a:miter lim="800000"/>
            <a:headEnd/>
            <a:tailEnd/>
          </a:ln>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a:p>
        </p:txBody>
      </p:sp>
      <p:sp>
        <p:nvSpPr>
          <p:cNvPr id="17" name="AutoShape 3"/>
          <p:cNvSpPr>
            <a:spLocks noChangeArrowheads="1"/>
          </p:cNvSpPr>
          <p:nvPr/>
        </p:nvSpPr>
        <p:spPr bwMode="auto">
          <a:xfrm>
            <a:off x="1070033" y="1845618"/>
            <a:ext cx="10132018" cy="4248471"/>
          </a:xfrm>
          <a:prstGeom prst="rect">
            <a:avLst/>
          </a:prstGeom>
          <a:solidFill>
            <a:schemeClr val="bg1">
              <a:lumMod val="85000"/>
            </a:schemeClr>
          </a:solidFill>
          <a:ln w="12700" cmpd="sng">
            <a:noFill/>
            <a:miter lim="800000"/>
            <a:headEnd/>
            <a:tailEnd/>
          </a:ln>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endParaRPr lang="zh-CN" altLang="en-US" sz="2000">
              <a:solidFill>
                <a:schemeClr val="tx2"/>
              </a:solidFill>
              <a:ea typeface="微软雅黑" pitchFamily="34" charset="-122"/>
            </a:endParaRPr>
          </a:p>
        </p:txBody>
      </p:sp>
      <p:sp>
        <p:nvSpPr>
          <p:cNvPr id="18" name="TextBox 17"/>
          <p:cNvSpPr txBox="1"/>
          <p:nvPr/>
        </p:nvSpPr>
        <p:spPr>
          <a:xfrm>
            <a:off x="1643812" y="2248447"/>
            <a:ext cx="8927701" cy="3413595"/>
          </a:xfrm>
          <a:prstGeom prst="rect">
            <a:avLst/>
          </a:prstGeom>
          <a:noFill/>
        </p:spPr>
        <p:txBody>
          <a:bodyPr wrap="square" lIns="91472" tIns="45736" rIns="91472" bIns="45736" rtlCol="0">
            <a:spAutoFit/>
          </a:bodyPr>
          <a:lstStyle/>
          <a:p>
            <a:pPr algn="just">
              <a:lnSpc>
                <a:spcPct val="150000"/>
              </a:lnSpc>
            </a:pPr>
            <a:r>
              <a:rPr lang="zh-CN" altLang="en-US" sz="1800" dirty="0" smtClean="0">
                <a:solidFill>
                  <a:srgbClr val="0C0C0C"/>
                </a:solidFill>
                <a:latin typeface="微软雅黑" pitchFamily="34" charset="-122"/>
                <a:ea typeface="微软雅黑" pitchFamily="34" charset="-122"/>
                <a:sym typeface="微软雅黑" pitchFamily="34" charset="-122"/>
              </a:rPr>
              <a:t>       </a:t>
            </a:r>
            <a:r>
              <a:rPr lang="zh-CN" altLang="en-US" sz="2400" b="1" dirty="0" smtClean="0">
                <a:solidFill>
                  <a:srgbClr val="0C0C0C"/>
                </a:solidFill>
                <a:latin typeface="微软雅黑" pitchFamily="34" charset="-122"/>
                <a:ea typeface="微软雅黑" pitchFamily="34" charset="-122"/>
                <a:sym typeface="微软雅黑" pitchFamily="34" charset="-122"/>
              </a:rPr>
              <a:t>回顾</a:t>
            </a:r>
            <a:r>
              <a:rPr lang="zh-CN" altLang="en-US" sz="1800" dirty="0">
                <a:solidFill>
                  <a:srgbClr val="0C0C0C"/>
                </a:solidFill>
                <a:latin typeface="微软雅黑" pitchFamily="34" charset="-122"/>
                <a:ea typeface="微软雅黑" pitchFamily="34" charset="-122"/>
                <a:sym typeface="微软雅黑" pitchFamily="34" charset="-122"/>
              </a:rPr>
              <a:t>这个季度的工作，在取得成绩的同时，我们也找到了工作中的不足和问题，主要反映于</a:t>
            </a:r>
            <a:r>
              <a:rPr lang="en-US" altLang="zh-CN" sz="1800" dirty="0">
                <a:solidFill>
                  <a:srgbClr val="0C0C0C"/>
                </a:solidFill>
                <a:latin typeface="微软雅黑" pitchFamily="34" charset="-122"/>
                <a:ea typeface="微软雅黑" pitchFamily="34" charset="-122"/>
                <a:sym typeface="微软雅黑" pitchFamily="34" charset="-122"/>
              </a:rPr>
              <a:t>xx</a:t>
            </a:r>
            <a:r>
              <a:rPr lang="zh-CN" altLang="en-US" sz="1800" dirty="0">
                <a:solidFill>
                  <a:srgbClr val="0C0C0C"/>
                </a:solidFill>
                <a:latin typeface="微软雅黑" pitchFamily="34" charset="-122"/>
                <a:ea typeface="微软雅黑" pitchFamily="34" charset="-122"/>
                <a:sym typeface="微软雅黑" pitchFamily="34" charset="-122"/>
              </a:rPr>
              <a:t>及</a:t>
            </a:r>
            <a:r>
              <a:rPr lang="en-US" altLang="zh-CN" sz="1800" dirty="0">
                <a:solidFill>
                  <a:srgbClr val="0C0C0C"/>
                </a:solidFill>
                <a:latin typeface="微软雅黑" pitchFamily="34" charset="-122"/>
                <a:ea typeface="微软雅黑" pitchFamily="34" charset="-122"/>
                <a:sym typeface="微软雅黑" pitchFamily="34" charset="-122"/>
              </a:rPr>
              <a:t>xxx</a:t>
            </a:r>
            <a:r>
              <a:rPr lang="zh-CN" altLang="en-US" sz="1800" dirty="0">
                <a:solidFill>
                  <a:srgbClr val="0C0C0C"/>
                </a:solidFill>
                <a:latin typeface="微软雅黑" pitchFamily="34" charset="-122"/>
                <a:ea typeface="微软雅黑" pitchFamily="34" charset="-122"/>
                <a:sym typeface="微软雅黑" pitchFamily="34" charset="-122"/>
              </a:rPr>
              <a:t>的风格、定型还有待进一步探索，尤其是网上的公司产品库充分体现我们</a:t>
            </a:r>
            <a:r>
              <a:rPr lang="en-US" altLang="zh-CN" sz="1800" dirty="0" err="1">
                <a:solidFill>
                  <a:srgbClr val="0C0C0C"/>
                </a:solidFill>
                <a:latin typeface="微软雅黑" pitchFamily="34" charset="-122"/>
                <a:ea typeface="微软雅黑" pitchFamily="34" charset="-122"/>
                <a:sym typeface="微软雅黑" pitchFamily="34" charset="-122"/>
              </a:rPr>
              <a:t>xxxxx</a:t>
            </a:r>
            <a:r>
              <a:rPr lang="zh-CN" altLang="en-US" sz="1800" dirty="0">
                <a:solidFill>
                  <a:srgbClr val="0C0C0C"/>
                </a:solidFill>
                <a:latin typeface="微软雅黑" pitchFamily="34" charset="-122"/>
                <a:ea typeface="微软雅黑" pitchFamily="34" charset="-122"/>
                <a:sym typeface="微软雅黑" pitchFamily="34" charset="-122"/>
              </a:rPr>
              <a:t>和我们这个平台能为客户提供良好的商机和快捷方便的信息、导航的功能发挥。展望新的一年，我们将继续努力，力争各项工作更上一个新台阶。</a:t>
            </a:r>
            <a:r>
              <a:rPr lang="en-US" altLang="zh-CN" sz="1800" dirty="0">
                <a:latin typeface="微软雅黑" pitchFamily="34" charset="-122"/>
                <a:ea typeface="微软雅黑" pitchFamily="34" charset="-122"/>
              </a:rPr>
              <a:t>2015</a:t>
            </a:r>
            <a:r>
              <a:rPr lang="zh-CN" altLang="en-US" sz="1800" dirty="0">
                <a:latin typeface="微软雅黑" pitchFamily="34" charset="-122"/>
                <a:ea typeface="微软雅黑" pitchFamily="34" charset="-122"/>
              </a:rPr>
              <a:t>我们所向披靡，</a:t>
            </a:r>
            <a:r>
              <a:rPr lang="en-US" altLang="zh-CN" sz="1800" dirty="0">
                <a:latin typeface="微软雅黑" pitchFamily="34" charset="-122"/>
                <a:ea typeface="微软雅黑" pitchFamily="34" charset="-122"/>
              </a:rPr>
              <a:t>2016</a:t>
            </a:r>
            <a:r>
              <a:rPr lang="zh-CN" altLang="en-US" sz="1800" dirty="0">
                <a:latin typeface="微软雅黑" pitchFamily="34" charset="-122"/>
                <a:ea typeface="微软雅黑" pitchFamily="34" charset="-122"/>
              </a:rPr>
              <a:t>我们勇往直前</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gn="just">
              <a:lnSpc>
                <a:spcPct val="150000"/>
              </a:lnSpc>
            </a:pPr>
            <a:endParaRPr lang="en-US" altLang="zh-CN" sz="1000" dirty="0" smtClean="0">
              <a:latin typeface="微软雅黑" pitchFamily="34" charset="-122"/>
              <a:ea typeface="微软雅黑" pitchFamily="34" charset="-122"/>
            </a:endParaRPr>
          </a:p>
          <a:p>
            <a:pPr algn="just">
              <a:lnSpc>
                <a:spcPct val="150000"/>
              </a:lnSpc>
            </a:pPr>
            <a:r>
              <a:rPr lang="zh-CN" altLang="en-US" sz="1800" dirty="0" smtClean="0">
                <a:solidFill>
                  <a:schemeClr val="tx1">
                    <a:lumMod val="85000"/>
                    <a:lumOff val="15000"/>
                  </a:schemeClr>
                </a:solidFill>
                <a:latin typeface="微软雅黑" pitchFamily="34" charset="-122"/>
                <a:ea typeface="微软雅黑" pitchFamily="34" charset="-122"/>
              </a:rPr>
              <a:t>       </a:t>
            </a:r>
            <a:r>
              <a:rPr lang="zh-CN" altLang="en-US" sz="18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8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在此录入上述图表的描述说明，在此录入上述图表的综合描述说明。</a:t>
            </a:r>
            <a:endParaRPr lang="zh-CN" altLang="en-US" sz="1800" dirty="0">
              <a:solidFill>
                <a:sysClr val="windowText" lastClr="000000"/>
              </a:solidFill>
              <a:latin typeface="微软雅黑" pitchFamily="34" charset="-122"/>
              <a:ea typeface="微软雅黑" pitchFamily="34" charset="-122"/>
            </a:endParaRPr>
          </a:p>
        </p:txBody>
      </p:sp>
      <p:sp>
        <p:nvSpPr>
          <p:cNvPr id="19" name="矩形 18"/>
          <p:cNvSpPr/>
          <p:nvPr/>
        </p:nvSpPr>
        <p:spPr>
          <a:xfrm>
            <a:off x="4462476" y="212081"/>
            <a:ext cx="3288914" cy="769441"/>
          </a:xfrm>
          <a:prstGeom prst="rect">
            <a:avLst/>
          </a:prstGeom>
        </p:spPr>
        <p:txBody>
          <a:bodyPr wrap="none">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前言 </a:t>
            </a:r>
            <a:r>
              <a:rPr lang="en-US" altLang="zh-CN" sz="3200" b="1" dirty="0" smtClean="0">
                <a:solidFill>
                  <a:schemeClr val="bg1"/>
                </a:solidFill>
                <a:latin typeface="微软雅黑" pitchFamily="34" charset="-122"/>
                <a:ea typeface="微软雅黑" pitchFamily="34" charset="-122"/>
              </a:rPr>
              <a:t>PREFACE</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31769881"/>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9"/>
                                        </p:tgtEl>
                                        <p:attrNameLst>
                                          <p:attrName>ppt_y</p:attrName>
                                        </p:attrNameLst>
                                      </p:cBhvr>
                                      <p:tavLst>
                                        <p:tav tm="0">
                                          <p:val>
                                            <p:strVal val="#ppt_y"/>
                                          </p:val>
                                        </p:tav>
                                        <p:tav tm="100000">
                                          <p:val>
                                            <p:strVal val="#ppt_y"/>
                                          </p:val>
                                        </p:tav>
                                      </p:tavLst>
                                    </p:anim>
                                    <p:anim calcmode="lin" valueType="num">
                                      <p:cBhvr>
                                        <p:cTn id="14"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9"/>
                                        </p:tgtEl>
                                      </p:cBhvr>
                                    </p:animEffect>
                                  </p:childTnLst>
                                </p:cTn>
                              </p:par>
                            </p:childTnLst>
                          </p:cTn>
                        </p:par>
                        <p:par>
                          <p:cTn id="17" fill="hold">
                            <p:stCondLst>
                              <p:cond delay="1400"/>
                            </p:stCondLst>
                            <p:childTnLst>
                              <p:par>
                                <p:cTn id="18" presetID="12" presetClass="entr" presetSubtype="1"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lide(fromTop)">
                                      <p:cBhvr>
                                        <p:cTn id="20" dur="500"/>
                                        <p:tgtEl>
                                          <p:spTgt spid="17"/>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slide(fromBottom)">
                                      <p:cBhvr>
                                        <p:cTn id="23" dur="500"/>
                                        <p:tgtEl>
                                          <p:spTgt spid="16"/>
                                        </p:tgtEl>
                                      </p:cBhvr>
                                    </p:animEffect>
                                  </p:childTnLst>
                                </p:cTn>
                              </p:par>
                            </p:childTnLst>
                          </p:cTn>
                        </p:par>
                        <p:par>
                          <p:cTn id="24" fill="hold">
                            <p:stCondLst>
                              <p:cond delay="1900"/>
                            </p:stCondLst>
                            <p:childTnLst>
                              <p:par>
                                <p:cTn id="25" presetID="22" presetClass="entr" presetSubtype="8" fill="hold" grpId="0" nodeType="afterEffect">
                                  <p:stCondLst>
                                    <p:cond delay="0"/>
                                  </p:stCondLst>
                                  <p:iterate type="lt">
                                    <p:tmPct val="30000"/>
                                  </p:iterate>
                                  <p:childTnLst>
                                    <p:set>
                                      <p:cBhvr>
                                        <p:cTn id="26" dur="1" fill="hold">
                                          <p:stCondLst>
                                            <p:cond delay="0"/>
                                          </p:stCondLst>
                                        </p:cTn>
                                        <p:tgtEl>
                                          <p:spTgt spid="18"/>
                                        </p:tgtEl>
                                        <p:attrNameLst>
                                          <p:attrName>style.visibility</p:attrName>
                                        </p:attrNameLst>
                                      </p:cBhvr>
                                      <p:to>
                                        <p:strVal val="visible"/>
                                      </p:to>
                                    </p:set>
                                    <p:animEffect transition="in" filter="wipe(left)">
                                      <p:cBhvr>
                                        <p:cTn id="27" dur="100"/>
                                        <p:tgtEl>
                                          <p:spTgt spid="18"/>
                                        </p:tgtEl>
                                      </p:cBhvr>
                                    </p:animEffect>
                                  </p:childTnLst>
                                </p:cTn>
                              </p:par>
                              <p:par>
                                <p:cTn id="28" presetID="36" presetClass="emph" presetSubtype="0" fill="hold" grpId="1" nodeType="withEffect">
                                  <p:stCondLst>
                                    <p:cond delay="0"/>
                                  </p:stCondLst>
                                  <p:iterate type="lt">
                                    <p:tmPct val="30000"/>
                                  </p:iterate>
                                  <p:childTnLst>
                                    <p:animScale>
                                      <p:cBhvr>
                                        <p:cTn id="29" dur="50" autoRev="1" fill="hold">
                                          <p:stCondLst>
                                            <p:cond delay="0"/>
                                          </p:stCondLst>
                                        </p:cTn>
                                        <p:tgtEl>
                                          <p:spTgt spid="18"/>
                                        </p:tgtEl>
                                      </p:cBhvr>
                                      <p:to x="80000" y="100000"/>
                                    </p:animScale>
                                    <p:anim by="(#ppt_w*0.10)" calcmode="lin" valueType="num">
                                      <p:cBhvr>
                                        <p:cTn id="30" dur="50" autoRev="1" fill="hold">
                                          <p:stCondLst>
                                            <p:cond delay="0"/>
                                          </p:stCondLst>
                                        </p:cTn>
                                        <p:tgtEl>
                                          <p:spTgt spid="18"/>
                                        </p:tgtEl>
                                        <p:attrNameLst>
                                          <p:attrName>ppt_x</p:attrName>
                                        </p:attrNameLst>
                                      </p:cBhvr>
                                    </p:anim>
                                    <p:anim by="(-#ppt_w*0.10)" calcmode="lin" valueType="num">
                                      <p:cBhvr>
                                        <p:cTn id="31" dur="50" autoRev="1" fill="hold">
                                          <p:stCondLst>
                                            <p:cond delay="0"/>
                                          </p:stCondLst>
                                        </p:cTn>
                                        <p:tgtEl>
                                          <p:spTgt spid="18"/>
                                        </p:tgtEl>
                                        <p:attrNameLst>
                                          <p:attrName>ppt_y</p:attrName>
                                        </p:attrNameLst>
                                      </p:cBhvr>
                                    </p:anim>
                                    <p:animRot by="-480000">
                                      <p:cBhvr>
                                        <p:cTn id="32" dur="50" autoRev="1" fill="hold">
                                          <p:stCondLst>
                                            <p:cond delay="0"/>
                                          </p:stCondLst>
                                        </p:cTn>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6" grpId="0" animBg="1" autoUpdateAnimBg="0"/>
      <p:bldP spid="17" grpId="0" animBg="1" autoUpdateAnimBg="0"/>
      <p:bldP spid="18" grpId="0"/>
      <p:bldP spid="18" grpId="1"/>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p:cNvSpPr/>
          <p:nvPr/>
        </p:nvSpPr>
        <p:spPr>
          <a:xfrm rot="5400000">
            <a:off x="3864629" y="1550848"/>
            <a:ext cx="4489280" cy="4070708"/>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49"/>
          <p:cNvGrpSpPr>
            <a:grpSpLocks/>
          </p:cNvGrpSpPr>
          <p:nvPr/>
        </p:nvGrpSpPr>
        <p:grpSpPr bwMode="auto">
          <a:xfrm>
            <a:off x="5438066" y="3127733"/>
            <a:ext cx="1267269" cy="849632"/>
            <a:chOff x="0" y="0"/>
            <a:chExt cx="935038" cy="568325"/>
          </a:xfrm>
        </p:grpSpPr>
        <p:sp>
          <p:nvSpPr>
            <p:cNvPr id="59" name="Freeform 8"/>
            <p:cNvSpPr>
              <a:spLocks noChangeArrowheads="1"/>
            </p:cNvSpPr>
            <p:nvPr/>
          </p:nvSpPr>
          <p:spPr bwMode="auto">
            <a:xfrm>
              <a:off x="87313" y="485775"/>
              <a:ext cx="112713" cy="82550"/>
            </a:xfrm>
            <a:custGeom>
              <a:avLst/>
              <a:gdLst>
                <a:gd name="T0" fmla="*/ 112713 w 30"/>
                <a:gd name="T1" fmla="*/ 71293 h 22"/>
                <a:gd name="T2" fmla="*/ 112713 w 30"/>
                <a:gd name="T3" fmla="*/ 0 h 22"/>
                <a:gd name="T4" fmla="*/ 3757 w 30"/>
                <a:gd name="T5" fmla="*/ 82550 h 22"/>
                <a:gd name="T6" fmla="*/ 101442 w 30"/>
                <a:gd name="T7" fmla="*/ 82550 h 22"/>
                <a:gd name="T8" fmla="*/ 112713 w 30"/>
                <a:gd name="T9" fmla="*/ 71293 h 22"/>
                <a:gd name="T10" fmla="*/ 0 60000 65536"/>
                <a:gd name="T11" fmla="*/ 0 60000 65536"/>
                <a:gd name="T12" fmla="*/ 0 60000 65536"/>
                <a:gd name="T13" fmla="*/ 0 60000 65536"/>
                <a:gd name="T14" fmla="*/ 0 60000 65536"/>
                <a:gd name="T15" fmla="*/ 0 w 30"/>
                <a:gd name="T16" fmla="*/ 0 h 22"/>
                <a:gd name="T17" fmla="*/ 30 w 30"/>
                <a:gd name="T18" fmla="*/ 22 h 22"/>
              </a:gdLst>
              <a:ahLst/>
              <a:cxnLst>
                <a:cxn ang="T10">
                  <a:pos x="T0" y="T1"/>
                </a:cxn>
                <a:cxn ang="T11">
                  <a:pos x="T2" y="T3"/>
                </a:cxn>
                <a:cxn ang="T12">
                  <a:pos x="T4" y="T5"/>
                </a:cxn>
                <a:cxn ang="T13">
                  <a:pos x="T6" y="T7"/>
                </a:cxn>
                <a:cxn ang="T14">
                  <a:pos x="T8" y="T9"/>
                </a:cxn>
              </a:cxnLst>
              <a:rect l="T15" t="T16" r="T17" b="T18"/>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Freeform 9"/>
            <p:cNvSpPr>
              <a:spLocks noChangeArrowheads="1"/>
            </p:cNvSpPr>
            <p:nvPr/>
          </p:nvSpPr>
          <p:spPr bwMode="auto">
            <a:xfrm>
              <a:off x="235744" y="368300"/>
              <a:ext cx="120650" cy="200025"/>
            </a:xfrm>
            <a:custGeom>
              <a:avLst/>
              <a:gdLst>
                <a:gd name="T0" fmla="*/ 109339 w 32"/>
                <a:gd name="T1" fmla="*/ 200025 h 53"/>
                <a:gd name="T2" fmla="*/ 120650 w 32"/>
                <a:gd name="T3" fmla="*/ 188703 h 53"/>
                <a:gd name="T4" fmla="*/ 120650 w 32"/>
                <a:gd name="T5" fmla="*/ 0 h 53"/>
                <a:gd name="T6" fmla="*/ 0 w 32"/>
                <a:gd name="T7" fmla="*/ 86803 h 53"/>
                <a:gd name="T8" fmla="*/ 0 w 32"/>
                <a:gd name="T9" fmla="*/ 90577 h 53"/>
                <a:gd name="T10" fmla="*/ 0 w 32"/>
                <a:gd name="T11" fmla="*/ 188703 h 53"/>
                <a:gd name="T12" fmla="*/ 7541 w 32"/>
                <a:gd name="T13" fmla="*/ 200025 h 53"/>
                <a:gd name="T14" fmla="*/ 109339 w 32"/>
                <a:gd name="T15" fmla="*/ 200025 h 53"/>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3"/>
                <a:gd name="T26" fmla="*/ 32 w 3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Freeform 10"/>
            <p:cNvSpPr>
              <a:spLocks noChangeArrowheads="1"/>
            </p:cNvSpPr>
            <p:nvPr/>
          </p:nvSpPr>
          <p:spPr bwMode="auto">
            <a:xfrm>
              <a:off x="392112" y="274637"/>
              <a:ext cx="120650" cy="293688"/>
            </a:xfrm>
            <a:custGeom>
              <a:avLst/>
              <a:gdLst>
                <a:gd name="T0" fmla="*/ 109339 w 32"/>
                <a:gd name="T1" fmla="*/ 293688 h 78"/>
                <a:gd name="T2" fmla="*/ 120650 w 32"/>
                <a:gd name="T3" fmla="*/ 282392 h 78"/>
                <a:gd name="T4" fmla="*/ 120650 w 32"/>
                <a:gd name="T5" fmla="*/ 33887 h 78"/>
                <a:gd name="T6" fmla="*/ 86717 w 32"/>
                <a:gd name="T7" fmla="*/ 0 h 78"/>
                <a:gd name="T8" fmla="*/ 37703 w 32"/>
                <a:gd name="T9" fmla="*/ 37652 h 78"/>
                <a:gd name="T10" fmla="*/ 0 w 32"/>
                <a:gd name="T11" fmla="*/ 64009 h 78"/>
                <a:gd name="T12" fmla="*/ 0 w 32"/>
                <a:gd name="T13" fmla="*/ 282392 h 78"/>
                <a:gd name="T14" fmla="*/ 11311 w 32"/>
                <a:gd name="T15" fmla="*/ 293688 h 78"/>
                <a:gd name="T16" fmla="*/ 109339 w 32"/>
                <a:gd name="T17" fmla="*/ 293688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78"/>
                <a:gd name="T29" fmla="*/ 32 w 32"/>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Freeform 11"/>
            <p:cNvSpPr>
              <a:spLocks noChangeArrowheads="1"/>
            </p:cNvSpPr>
            <p:nvPr/>
          </p:nvSpPr>
          <p:spPr bwMode="auto">
            <a:xfrm>
              <a:off x="548481" y="315912"/>
              <a:ext cx="120650" cy="252413"/>
            </a:xfrm>
            <a:custGeom>
              <a:avLst/>
              <a:gdLst>
                <a:gd name="T0" fmla="*/ 113109 w 32"/>
                <a:gd name="T1" fmla="*/ 252413 h 67"/>
                <a:gd name="T2" fmla="*/ 120650 w 32"/>
                <a:gd name="T3" fmla="*/ 241111 h 67"/>
                <a:gd name="T4" fmla="*/ 120650 w 32"/>
                <a:gd name="T5" fmla="*/ 0 h 67"/>
                <a:gd name="T6" fmla="*/ 75406 w 32"/>
                <a:gd name="T7" fmla="*/ 37674 h 67"/>
                <a:gd name="T8" fmla="*/ 60325 w 32"/>
                <a:gd name="T9" fmla="*/ 48976 h 67"/>
                <a:gd name="T10" fmla="*/ 18852 w 32"/>
                <a:gd name="T11" fmla="*/ 45208 h 67"/>
                <a:gd name="T12" fmla="*/ 15081 w 32"/>
                <a:gd name="T13" fmla="*/ 41441 h 67"/>
                <a:gd name="T14" fmla="*/ 0 w 32"/>
                <a:gd name="T15" fmla="*/ 26372 h 67"/>
                <a:gd name="T16" fmla="*/ 0 w 32"/>
                <a:gd name="T17" fmla="*/ 241111 h 67"/>
                <a:gd name="T18" fmla="*/ 11311 w 32"/>
                <a:gd name="T19" fmla="*/ 252413 h 67"/>
                <a:gd name="T20" fmla="*/ 113109 w 32"/>
                <a:gd name="T21" fmla="*/ 252413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67"/>
                <a:gd name="T35" fmla="*/ 32 w 32"/>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Freeform 12"/>
            <p:cNvSpPr>
              <a:spLocks noChangeArrowheads="1"/>
            </p:cNvSpPr>
            <p:nvPr/>
          </p:nvSpPr>
          <p:spPr bwMode="auto">
            <a:xfrm>
              <a:off x="704850" y="195262"/>
              <a:ext cx="120650" cy="373063"/>
            </a:xfrm>
            <a:custGeom>
              <a:avLst/>
              <a:gdLst>
                <a:gd name="T0" fmla="*/ 109339 w 32"/>
                <a:gd name="T1" fmla="*/ 373063 h 99"/>
                <a:gd name="T2" fmla="*/ 120650 w 32"/>
                <a:gd name="T3" fmla="*/ 361758 h 99"/>
                <a:gd name="T4" fmla="*/ 120650 w 32"/>
                <a:gd name="T5" fmla="*/ 0 h 99"/>
                <a:gd name="T6" fmla="*/ 49014 w 32"/>
                <a:gd name="T7" fmla="*/ 56525 h 99"/>
                <a:gd name="T8" fmla="*/ 0 w 32"/>
                <a:gd name="T9" fmla="*/ 94208 h 99"/>
                <a:gd name="T10" fmla="*/ 0 w 32"/>
                <a:gd name="T11" fmla="*/ 361758 h 99"/>
                <a:gd name="T12" fmla="*/ 11311 w 32"/>
                <a:gd name="T13" fmla="*/ 373063 h 99"/>
                <a:gd name="T14" fmla="*/ 109339 w 32"/>
                <a:gd name="T15" fmla="*/ 373063 h 99"/>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99"/>
                <a:gd name="T26" fmla="*/ 32 w 32"/>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Freeform 13"/>
            <p:cNvSpPr>
              <a:spLocks noChangeArrowheads="1"/>
            </p:cNvSpPr>
            <p:nvPr/>
          </p:nvSpPr>
          <p:spPr bwMode="auto">
            <a:xfrm>
              <a:off x="0" y="0"/>
              <a:ext cx="935038" cy="541338"/>
            </a:xfrm>
            <a:custGeom>
              <a:avLst/>
              <a:gdLst>
                <a:gd name="T0" fmla="*/ 935038 w 248"/>
                <a:gd name="T1" fmla="*/ 30074 h 144"/>
                <a:gd name="T2" fmla="*/ 923727 w 248"/>
                <a:gd name="T3" fmla="*/ 7519 h 144"/>
                <a:gd name="T4" fmla="*/ 901105 w 248"/>
                <a:gd name="T5" fmla="*/ 0 h 144"/>
                <a:gd name="T6" fmla="*/ 867172 w 248"/>
                <a:gd name="T7" fmla="*/ 0 h 144"/>
                <a:gd name="T8" fmla="*/ 754063 w 248"/>
                <a:gd name="T9" fmla="*/ 0 h 144"/>
                <a:gd name="T10" fmla="*/ 742752 w 248"/>
                <a:gd name="T11" fmla="*/ 3759 h 144"/>
                <a:gd name="T12" fmla="*/ 738982 w 248"/>
                <a:gd name="T13" fmla="*/ 3759 h 144"/>
                <a:gd name="T14" fmla="*/ 720130 w 248"/>
                <a:gd name="T15" fmla="*/ 30074 h 144"/>
                <a:gd name="T16" fmla="*/ 742752 w 248"/>
                <a:gd name="T17" fmla="*/ 60149 h 144"/>
                <a:gd name="T18" fmla="*/ 754063 w 248"/>
                <a:gd name="T19" fmla="*/ 63908 h 144"/>
                <a:gd name="T20" fmla="*/ 791766 w 248"/>
                <a:gd name="T21" fmla="*/ 63908 h 144"/>
                <a:gd name="T22" fmla="*/ 810618 w 248"/>
                <a:gd name="T23" fmla="*/ 63908 h 144"/>
                <a:gd name="T24" fmla="*/ 776685 w 248"/>
                <a:gd name="T25" fmla="*/ 90223 h 144"/>
                <a:gd name="T26" fmla="*/ 712589 w 248"/>
                <a:gd name="T27" fmla="*/ 146612 h 144"/>
                <a:gd name="T28" fmla="*/ 674886 w 248"/>
                <a:gd name="T29" fmla="*/ 176687 h 144"/>
                <a:gd name="T30" fmla="*/ 625872 w 248"/>
                <a:gd name="T31" fmla="*/ 214280 h 144"/>
                <a:gd name="T32" fmla="*/ 595710 w 248"/>
                <a:gd name="T33" fmla="*/ 236835 h 144"/>
                <a:gd name="T34" fmla="*/ 565547 w 248"/>
                <a:gd name="T35" fmla="*/ 206761 h 144"/>
                <a:gd name="T36" fmla="*/ 550466 w 248"/>
                <a:gd name="T37" fmla="*/ 195483 h 144"/>
                <a:gd name="T38" fmla="*/ 512763 w 248"/>
                <a:gd name="T39" fmla="*/ 157890 h 144"/>
                <a:gd name="T40" fmla="*/ 505222 w 248"/>
                <a:gd name="T41" fmla="*/ 150372 h 144"/>
                <a:gd name="T42" fmla="*/ 463749 w 248"/>
                <a:gd name="T43" fmla="*/ 146612 h 144"/>
                <a:gd name="T44" fmla="*/ 429816 w 248"/>
                <a:gd name="T45" fmla="*/ 172927 h 144"/>
                <a:gd name="T46" fmla="*/ 392113 w 248"/>
                <a:gd name="T47" fmla="*/ 203002 h 144"/>
                <a:gd name="T48" fmla="*/ 365721 w 248"/>
                <a:gd name="T49" fmla="*/ 218039 h 144"/>
                <a:gd name="T50" fmla="*/ 354410 w 248"/>
                <a:gd name="T51" fmla="*/ 229317 h 144"/>
                <a:gd name="T52" fmla="*/ 233760 w 248"/>
                <a:gd name="T53" fmla="*/ 319540 h 144"/>
                <a:gd name="T54" fmla="*/ 229989 w 248"/>
                <a:gd name="T55" fmla="*/ 323299 h 144"/>
                <a:gd name="T56" fmla="*/ 192286 w 248"/>
                <a:gd name="T57" fmla="*/ 349614 h 144"/>
                <a:gd name="T58" fmla="*/ 33933 w 248"/>
                <a:gd name="T59" fmla="*/ 466152 h 144"/>
                <a:gd name="T60" fmla="*/ 15081 w 248"/>
                <a:gd name="T61" fmla="*/ 481189 h 144"/>
                <a:gd name="T62" fmla="*/ 11311 w 248"/>
                <a:gd name="T63" fmla="*/ 526301 h 144"/>
                <a:gd name="T64" fmla="*/ 41473 w 248"/>
                <a:gd name="T65" fmla="*/ 537579 h 144"/>
                <a:gd name="T66" fmla="*/ 56555 w 248"/>
                <a:gd name="T67" fmla="*/ 533819 h 144"/>
                <a:gd name="T68" fmla="*/ 192286 w 248"/>
                <a:gd name="T69" fmla="*/ 428559 h 144"/>
                <a:gd name="T70" fmla="*/ 229989 w 248"/>
                <a:gd name="T71" fmla="*/ 402244 h 144"/>
                <a:gd name="T72" fmla="*/ 233760 w 248"/>
                <a:gd name="T73" fmla="*/ 402244 h 144"/>
                <a:gd name="T74" fmla="*/ 354410 w 248"/>
                <a:gd name="T75" fmla="*/ 308262 h 144"/>
                <a:gd name="T76" fmla="*/ 369491 w 248"/>
                <a:gd name="T77" fmla="*/ 300743 h 144"/>
                <a:gd name="T78" fmla="*/ 392113 w 248"/>
                <a:gd name="T79" fmla="*/ 281947 h 144"/>
                <a:gd name="T80" fmla="*/ 429816 w 248"/>
                <a:gd name="T81" fmla="*/ 251873 h 144"/>
                <a:gd name="T82" fmla="*/ 478830 w 248"/>
                <a:gd name="T83" fmla="*/ 214280 h 144"/>
                <a:gd name="T84" fmla="*/ 512763 w 248"/>
                <a:gd name="T85" fmla="*/ 248113 h 144"/>
                <a:gd name="T86" fmla="*/ 550466 w 248"/>
                <a:gd name="T87" fmla="*/ 285706 h 144"/>
                <a:gd name="T88" fmla="*/ 565547 w 248"/>
                <a:gd name="T89" fmla="*/ 296984 h 144"/>
                <a:gd name="T90" fmla="*/ 569317 w 248"/>
                <a:gd name="T91" fmla="*/ 304503 h 144"/>
                <a:gd name="T92" fmla="*/ 610791 w 248"/>
                <a:gd name="T93" fmla="*/ 308262 h 144"/>
                <a:gd name="T94" fmla="*/ 625872 w 248"/>
                <a:gd name="T95" fmla="*/ 296984 h 144"/>
                <a:gd name="T96" fmla="*/ 674886 w 248"/>
                <a:gd name="T97" fmla="*/ 259391 h 144"/>
                <a:gd name="T98" fmla="*/ 712589 w 248"/>
                <a:gd name="T99" fmla="*/ 229317 h 144"/>
                <a:gd name="T100" fmla="*/ 761604 w 248"/>
                <a:gd name="T101" fmla="*/ 191724 h 144"/>
                <a:gd name="T102" fmla="*/ 867172 w 248"/>
                <a:gd name="T103" fmla="*/ 101501 h 144"/>
                <a:gd name="T104" fmla="*/ 870943 w 248"/>
                <a:gd name="T105" fmla="*/ 97742 h 144"/>
                <a:gd name="T106" fmla="*/ 870943 w 248"/>
                <a:gd name="T107" fmla="*/ 172927 h 144"/>
                <a:gd name="T108" fmla="*/ 901105 w 248"/>
                <a:gd name="T109" fmla="*/ 203002 h 144"/>
                <a:gd name="T110" fmla="*/ 935038 w 248"/>
                <a:gd name="T111" fmla="*/ 172927 h 144"/>
                <a:gd name="T112" fmla="*/ 935038 w 248"/>
                <a:gd name="T113" fmla="*/ 30074 h 1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8"/>
                <a:gd name="T172" fmla="*/ 0 h 144"/>
                <a:gd name="T173" fmla="*/ 248 w 248"/>
                <a:gd name="T174" fmla="*/ 144 h 1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4603874" y="1413570"/>
            <a:ext cx="1414257" cy="1599339"/>
            <a:chOff x="4603874" y="1557586"/>
            <a:chExt cx="1414257" cy="1599339"/>
          </a:xfrm>
        </p:grpSpPr>
        <p:sp>
          <p:nvSpPr>
            <p:cNvPr id="51" name="六边形 50"/>
            <p:cNvSpPr/>
            <p:nvPr/>
          </p:nvSpPr>
          <p:spPr>
            <a:xfrm rot="5400000">
              <a:off x="4511333" y="1650127"/>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Freeform 357"/>
            <p:cNvSpPr>
              <a:spLocks noChangeAspect="1" noEditPoints="1"/>
            </p:cNvSpPr>
            <p:nvPr/>
          </p:nvSpPr>
          <p:spPr bwMode="auto">
            <a:xfrm>
              <a:off x="4894938" y="2090517"/>
              <a:ext cx="783472" cy="555104"/>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endParaRPr>
            </a:p>
          </p:txBody>
        </p:sp>
      </p:grpSp>
      <p:grpSp>
        <p:nvGrpSpPr>
          <p:cNvPr id="10" name="组合 9"/>
          <p:cNvGrpSpPr/>
          <p:nvPr/>
        </p:nvGrpSpPr>
        <p:grpSpPr>
          <a:xfrm>
            <a:off x="6188049" y="1413570"/>
            <a:ext cx="1414257" cy="1599339"/>
            <a:chOff x="6188049" y="1557586"/>
            <a:chExt cx="1414257" cy="1599339"/>
          </a:xfrm>
        </p:grpSpPr>
        <p:sp>
          <p:nvSpPr>
            <p:cNvPr id="53" name="六边形 52"/>
            <p:cNvSpPr/>
            <p:nvPr/>
          </p:nvSpPr>
          <p:spPr>
            <a:xfrm rot="5400000">
              <a:off x="6095508" y="1650127"/>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Freeform 359"/>
            <p:cNvSpPr>
              <a:spLocks noChangeAspect="1" noEditPoints="1"/>
            </p:cNvSpPr>
            <p:nvPr/>
          </p:nvSpPr>
          <p:spPr bwMode="auto">
            <a:xfrm>
              <a:off x="6663814" y="2005646"/>
              <a:ext cx="563407" cy="614725"/>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endParaRPr>
            </a:p>
          </p:txBody>
        </p:sp>
      </p:grpSp>
      <p:grpSp>
        <p:nvGrpSpPr>
          <p:cNvPr id="3" name="组合 2"/>
          <p:cNvGrpSpPr/>
          <p:nvPr/>
        </p:nvGrpSpPr>
        <p:grpSpPr>
          <a:xfrm>
            <a:off x="3811786" y="2781722"/>
            <a:ext cx="1414257" cy="1599339"/>
            <a:chOff x="3811786" y="2925738"/>
            <a:chExt cx="1414257" cy="1599339"/>
          </a:xfrm>
        </p:grpSpPr>
        <p:sp>
          <p:nvSpPr>
            <p:cNvPr id="55" name="六边形 54"/>
            <p:cNvSpPr/>
            <p:nvPr/>
          </p:nvSpPr>
          <p:spPr>
            <a:xfrm rot="5400000">
              <a:off x="3719245"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242700" y="3370429"/>
              <a:ext cx="633615" cy="611925"/>
              <a:chOff x="4136908" y="3626190"/>
              <a:chExt cx="449941" cy="434538"/>
            </a:xfrm>
          </p:grpSpPr>
          <p:sp>
            <p:nvSpPr>
              <p:cNvPr id="67" name="Freeform 159"/>
              <p:cNvSpPr>
                <a:spLocks noChangeArrowheads="1"/>
              </p:cNvSpPr>
              <p:nvPr/>
            </p:nvSpPr>
            <p:spPr bwMode="auto">
              <a:xfrm>
                <a:off x="4184418" y="3708657"/>
                <a:ext cx="354922" cy="352071"/>
              </a:xfrm>
              <a:custGeom>
                <a:avLst/>
                <a:gdLst>
                  <a:gd name="T0" fmla="*/ 247361 w 54"/>
                  <a:gd name="T1" fmla="*/ 8565 h 47"/>
                  <a:gd name="T2" fmla="*/ 204712 w 54"/>
                  <a:gd name="T3" fmla="*/ 8565 h 47"/>
                  <a:gd name="T4" fmla="*/ 17059 w 54"/>
                  <a:gd name="T5" fmla="*/ 128482 h 47"/>
                  <a:gd name="T6" fmla="*/ 0 w 54"/>
                  <a:gd name="T7" fmla="*/ 171309 h 47"/>
                  <a:gd name="T8" fmla="*/ 0 w 54"/>
                  <a:gd name="T9" fmla="*/ 376881 h 47"/>
                  <a:gd name="T10" fmla="*/ 25589 w 54"/>
                  <a:gd name="T11" fmla="*/ 402577 h 47"/>
                  <a:gd name="T12" fmla="*/ 110886 w 54"/>
                  <a:gd name="T13" fmla="*/ 402577 h 47"/>
                  <a:gd name="T14" fmla="*/ 136475 w 54"/>
                  <a:gd name="T15" fmla="*/ 376881 h 47"/>
                  <a:gd name="T16" fmla="*/ 136475 w 54"/>
                  <a:gd name="T17" fmla="*/ 231268 h 47"/>
                  <a:gd name="T18" fmla="*/ 162064 w 54"/>
                  <a:gd name="T19" fmla="*/ 205571 h 47"/>
                  <a:gd name="T20" fmla="*/ 298539 w 54"/>
                  <a:gd name="T21" fmla="*/ 205571 h 47"/>
                  <a:gd name="T22" fmla="*/ 324128 w 54"/>
                  <a:gd name="T23" fmla="*/ 231268 h 47"/>
                  <a:gd name="T24" fmla="*/ 324128 w 54"/>
                  <a:gd name="T25" fmla="*/ 376881 h 47"/>
                  <a:gd name="T26" fmla="*/ 349717 w 54"/>
                  <a:gd name="T27" fmla="*/ 402577 h 47"/>
                  <a:gd name="T28" fmla="*/ 435014 w 54"/>
                  <a:gd name="T29" fmla="*/ 402577 h 47"/>
                  <a:gd name="T30" fmla="*/ 460603 w 54"/>
                  <a:gd name="T31" fmla="*/ 376881 h 47"/>
                  <a:gd name="T32" fmla="*/ 460603 w 54"/>
                  <a:gd name="T33" fmla="*/ 171309 h 47"/>
                  <a:gd name="T34" fmla="*/ 443544 w 54"/>
                  <a:gd name="T35" fmla="*/ 137047 h 47"/>
                  <a:gd name="T36" fmla="*/ 247361 w 54"/>
                  <a:gd name="T37" fmla="*/ 856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bg1"/>
              </a:solidFill>
              <a:ln w="9525" cmpd="sng">
                <a:noFill/>
                <a:bevel/>
                <a:headEnd/>
                <a:tailEnd/>
              </a:ln>
              <a:extLst/>
            </p:spPr>
            <p:txBody>
              <a:bodyPr lIns="121920" tIns="60960" rIns="121920" bIns="60960"/>
              <a:lstStyle/>
              <a:p>
                <a:endParaRPr lang="zh-CN" altLang="en-US">
                  <a:solidFill>
                    <a:schemeClr val="tx1">
                      <a:lumMod val="75000"/>
                      <a:lumOff val="25000"/>
                    </a:schemeClr>
                  </a:solidFill>
                </a:endParaRPr>
              </a:p>
            </p:txBody>
          </p:sp>
          <p:sp>
            <p:nvSpPr>
              <p:cNvPr id="68" name="Freeform 160"/>
              <p:cNvSpPr>
                <a:spLocks noChangeArrowheads="1"/>
              </p:cNvSpPr>
              <p:nvPr/>
            </p:nvSpPr>
            <p:spPr bwMode="auto">
              <a:xfrm>
                <a:off x="4136908" y="3626190"/>
                <a:ext cx="449941" cy="196652"/>
              </a:xfrm>
              <a:custGeom>
                <a:avLst/>
                <a:gdLst>
                  <a:gd name="T0" fmla="*/ 549567 w 68"/>
                  <a:gd name="T1" fmla="*/ 172972 h 26"/>
                  <a:gd name="T2" fmla="*/ 523806 w 68"/>
                  <a:gd name="T3" fmla="*/ 129729 h 26"/>
                  <a:gd name="T4" fmla="*/ 523806 w 68"/>
                  <a:gd name="T5" fmla="*/ 86486 h 26"/>
                  <a:gd name="T6" fmla="*/ 498045 w 68"/>
                  <a:gd name="T7" fmla="*/ 60540 h 26"/>
                  <a:gd name="T8" fmla="*/ 489458 w 68"/>
                  <a:gd name="T9" fmla="*/ 60540 h 26"/>
                  <a:gd name="T10" fmla="*/ 463697 w 68"/>
                  <a:gd name="T11" fmla="*/ 86486 h 26"/>
                  <a:gd name="T12" fmla="*/ 463697 w 68"/>
                  <a:gd name="T13" fmla="*/ 86486 h 26"/>
                  <a:gd name="T14" fmla="*/ 446523 w 68"/>
                  <a:gd name="T15" fmla="*/ 103783 h 26"/>
                  <a:gd name="T16" fmla="*/ 309131 w 68"/>
                  <a:gd name="T17" fmla="*/ 8649 h 26"/>
                  <a:gd name="T18" fmla="*/ 283371 w 68"/>
                  <a:gd name="T19" fmla="*/ 0 h 26"/>
                  <a:gd name="T20" fmla="*/ 257610 w 68"/>
                  <a:gd name="T21" fmla="*/ 8649 h 26"/>
                  <a:gd name="T22" fmla="*/ 17174 w 68"/>
                  <a:gd name="T23" fmla="*/ 172972 h 26"/>
                  <a:gd name="T24" fmla="*/ 8587 w 68"/>
                  <a:gd name="T25" fmla="*/ 207566 h 26"/>
                  <a:gd name="T26" fmla="*/ 42935 w 68"/>
                  <a:gd name="T27" fmla="*/ 207566 h 26"/>
                  <a:gd name="T28" fmla="*/ 266197 w 68"/>
                  <a:gd name="T29" fmla="*/ 60540 h 26"/>
                  <a:gd name="T30" fmla="*/ 309131 w 68"/>
                  <a:gd name="T31" fmla="*/ 60540 h 26"/>
                  <a:gd name="T32" fmla="*/ 540980 w 68"/>
                  <a:gd name="T33" fmla="*/ 216214 h 26"/>
                  <a:gd name="T34" fmla="*/ 575328 w 68"/>
                  <a:gd name="T35" fmla="*/ 216214 h 26"/>
                  <a:gd name="T36" fmla="*/ 566741 w 68"/>
                  <a:gd name="T37" fmla="*/ 181620 h 26"/>
                  <a:gd name="T38" fmla="*/ 549567 w 68"/>
                  <a:gd name="T39" fmla="*/ 172972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bg1"/>
              </a:solidFill>
              <a:ln w="9525" cmpd="sng">
                <a:noFill/>
                <a:bevel/>
                <a:headEnd/>
                <a:tailEnd/>
              </a:ln>
              <a:extLst/>
            </p:spPr>
            <p:txBody>
              <a:bodyPr lIns="121920" tIns="60960" rIns="121920" bIns="60960"/>
              <a:lstStyle/>
              <a:p>
                <a:endParaRPr lang="zh-CN" altLang="en-US">
                  <a:solidFill>
                    <a:schemeClr val="tx1">
                      <a:lumMod val="75000"/>
                      <a:lumOff val="25000"/>
                    </a:schemeClr>
                  </a:solidFill>
                </a:endParaRPr>
              </a:p>
            </p:txBody>
          </p:sp>
        </p:grpSp>
      </p:grpSp>
      <p:grpSp>
        <p:nvGrpSpPr>
          <p:cNvPr id="6" name="组合 5"/>
          <p:cNvGrpSpPr/>
          <p:nvPr/>
        </p:nvGrpSpPr>
        <p:grpSpPr>
          <a:xfrm>
            <a:off x="6954235" y="2781722"/>
            <a:ext cx="1414257" cy="1599339"/>
            <a:chOff x="6954235" y="2925738"/>
            <a:chExt cx="1414257" cy="1599339"/>
          </a:xfrm>
        </p:grpSpPr>
        <p:sp>
          <p:nvSpPr>
            <p:cNvPr id="54" name="六边形 53"/>
            <p:cNvSpPr/>
            <p:nvPr/>
          </p:nvSpPr>
          <p:spPr>
            <a:xfrm rot="5400000">
              <a:off x="6861694"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7355017" y="3486605"/>
              <a:ext cx="688535" cy="429165"/>
              <a:chOff x="7659896" y="3661627"/>
              <a:chExt cx="474499" cy="295756"/>
            </a:xfrm>
          </p:grpSpPr>
          <p:sp>
            <p:nvSpPr>
              <p:cNvPr id="69" name="Freeform 8"/>
              <p:cNvSpPr>
                <a:spLocks noEditPoints="1" noChangeArrowheads="1"/>
              </p:cNvSpPr>
              <p:nvPr/>
            </p:nvSpPr>
            <p:spPr bwMode="auto">
              <a:xfrm>
                <a:off x="7659896" y="3661627"/>
                <a:ext cx="474499" cy="295756"/>
              </a:xfrm>
              <a:custGeom>
                <a:avLst/>
                <a:gdLst>
                  <a:gd name="T0" fmla="*/ 426225 w 125"/>
                  <a:gd name="T1" fmla="*/ 67774 h 78"/>
                  <a:gd name="T2" fmla="*/ 426225 w 125"/>
                  <a:gd name="T3" fmla="*/ 0 h 78"/>
                  <a:gd name="T4" fmla="*/ 0 w 125"/>
                  <a:gd name="T5" fmla="*/ 0 h 78"/>
                  <a:gd name="T6" fmla="*/ 0 w 125"/>
                  <a:gd name="T7" fmla="*/ 293688 h 78"/>
                  <a:gd name="T8" fmla="*/ 426225 w 125"/>
                  <a:gd name="T9" fmla="*/ 293688 h 78"/>
                  <a:gd name="T10" fmla="*/ 426225 w 125"/>
                  <a:gd name="T11" fmla="*/ 225914 h 78"/>
                  <a:gd name="T12" fmla="*/ 471488 w 125"/>
                  <a:gd name="T13" fmla="*/ 203322 h 78"/>
                  <a:gd name="T14" fmla="*/ 471488 w 125"/>
                  <a:gd name="T15" fmla="*/ 97896 h 78"/>
                  <a:gd name="T16" fmla="*/ 426225 w 125"/>
                  <a:gd name="T17" fmla="*/ 67774 h 78"/>
                  <a:gd name="T18" fmla="*/ 392278 w 125"/>
                  <a:gd name="T19" fmla="*/ 259801 h 78"/>
                  <a:gd name="T20" fmla="*/ 37719 w 125"/>
                  <a:gd name="T21" fmla="*/ 259801 h 78"/>
                  <a:gd name="T22" fmla="*/ 37719 w 125"/>
                  <a:gd name="T23" fmla="*/ 37652 h 78"/>
                  <a:gd name="T24" fmla="*/ 392278 w 125"/>
                  <a:gd name="T25" fmla="*/ 37652 h 78"/>
                  <a:gd name="T26" fmla="*/ 392278 w 125"/>
                  <a:gd name="T27" fmla="*/ 259801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endParaRPr>
              </a:p>
            </p:txBody>
          </p:sp>
          <p:sp>
            <p:nvSpPr>
              <p:cNvPr id="70" name="Rectangle 9"/>
              <p:cNvSpPr>
                <a:spLocks noChangeArrowheads="1"/>
              </p:cNvSpPr>
              <p:nvPr/>
            </p:nvSpPr>
            <p:spPr bwMode="auto">
              <a:xfrm>
                <a:off x="7723802" y="3725573"/>
                <a:ext cx="91066"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121920" tIns="60960" rIns="121920" bIns="60960"/>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2500">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sp>
            <p:nvSpPr>
              <p:cNvPr id="71" name="Rectangle 10"/>
              <p:cNvSpPr>
                <a:spLocks noChangeArrowheads="1"/>
              </p:cNvSpPr>
              <p:nvPr/>
            </p:nvSpPr>
            <p:spPr bwMode="auto">
              <a:xfrm>
                <a:off x="7830843" y="3725573"/>
                <a:ext cx="86272"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121920" tIns="60960" rIns="121920" bIns="60960"/>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2500">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grpSp>
      </p:grpSp>
      <p:grpSp>
        <p:nvGrpSpPr>
          <p:cNvPr id="7" name="组合 6"/>
          <p:cNvGrpSpPr/>
          <p:nvPr/>
        </p:nvGrpSpPr>
        <p:grpSpPr>
          <a:xfrm>
            <a:off x="6188049" y="4149874"/>
            <a:ext cx="1414257" cy="1599339"/>
            <a:chOff x="6188049" y="4293890"/>
            <a:chExt cx="1414257" cy="1599339"/>
          </a:xfrm>
        </p:grpSpPr>
        <p:sp>
          <p:nvSpPr>
            <p:cNvPr id="57" name="六边形 56"/>
            <p:cNvSpPr/>
            <p:nvPr/>
          </p:nvSpPr>
          <p:spPr>
            <a:xfrm rot="5400000">
              <a:off x="6095508" y="4386431"/>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Freeform 145"/>
            <p:cNvSpPr>
              <a:spLocks noChangeAspect="1" noEditPoints="1"/>
            </p:cNvSpPr>
            <p:nvPr/>
          </p:nvSpPr>
          <p:spPr bwMode="auto">
            <a:xfrm>
              <a:off x="6556876" y="4794197"/>
              <a:ext cx="670345" cy="66950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2100">
                <a:solidFill>
                  <a:schemeClr val="bg1"/>
                </a:solidFill>
                <a:latin typeface="微软雅黑" pitchFamily="34" charset="-122"/>
                <a:ea typeface="微软雅黑" pitchFamily="34" charset="-122"/>
              </a:endParaRPr>
            </a:p>
          </p:txBody>
        </p:sp>
      </p:grpSp>
      <p:sp>
        <p:nvSpPr>
          <p:cNvPr id="78" name="直接连接符 17"/>
          <p:cNvSpPr>
            <a:spLocks noChangeShapeType="1"/>
          </p:cNvSpPr>
          <p:nvPr/>
        </p:nvSpPr>
        <p:spPr bwMode="auto">
          <a:xfrm flipH="1" flipV="1">
            <a:off x="3324494" y="5159730"/>
            <a:ext cx="1279379"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直接连接符 14"/>
          <p:cNvSpPr>
            <a:spLocks noChangeShapeType="1"/>
          </p:cNvSpPr>
          <p:nvPr/>
        </p:nvSpPr>
        <p:spPr bwMode="auto">
          <a:xfrm flipH="1">
            <a:off x="3324498" y="3612737"/>
            <a:ext cx="487288"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直接连接符 12"/>
          <p:cNvSpPr>
            <a:spLocks noChangeShapeType="1"/>
          </p:cNvSpPr>
          <p:nvPr/>
        </p:nvSpPr>
        <p:spPr bwMode="auto">
          <a:xfrm flipH="1">
            <a:off x="3324495" y="1961282"/>
            <a:ext cx="1279378"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矩形 65"/>
          <p:cNvSpPr>
            <a:spLocks noChangeArrowheads="1"/>
          </p:cNvSpPr>
          <p:nvPr/>
        </p:nvSpPr>
        <p:spPr bwMode="auto">
          <a:xfrm>
            <a:off x="1822990" y="1656818"/>
            <a:ext cx="1436564"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r>
              <a:rPr lang="zh-CN" altLang="en-US" sz="20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2" name="矩形 47"/>
          <p:cNvSpPr>
            <a:spLocks noChangeArrowheads="1"/>
          </p:cNvSpPr>
          <p:nvPr/>
        </p:nvSpPr>
        <p:spPr bwMode="auto">
          <a:xfrm>
            <a:off x="406574" y="2021943"/>
            <a:ext cx="2852980"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r">
              <a:lnSpc>
                <a:spcPct val="12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的描述说明</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endParaRPr>
          </a:p>
          <a:p>
            <a:pPr algn="r">
              <a:lnSpc>
                <a:spcPct val="120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a:t>
            </a:r>
            <a:r>
              <a:rPr lang="zh-CN" altLang="en-US" sz="1400" dirty="0">
                <a:solidFill>
                  <a:schemeClr val="tx1">
                    <a:lumMod val="75000"/>
                    <a:lumOff val="25000"/>
                  </a:schemeClr>
                </a:solidFill>
                <a:latin typeface="微软雅黑" pitchFamily="34" charset="-122"/>
                <a:ea typeface="微软雅黑" pitchFamily="34" charset="-122"/>
                <a:sym typeface="方正兰亭黑_GBK" pitchFamily="2" charset="-122"/>
              </a:rPr>
              <a:t>录入上述图表</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的描述说明</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83" name="矩形 69"/>
          <p:cNvSpPr>
            <a:spLocks noChangeArrowheads="1"/>
          </p:cNvSpPr>
          <p:nvPr/>
        </p:nvSpPr>
        <p:spPr bwMode="auto">
          <a:xfrm>
            <a:off x="1979089" y="3141973"/>
            <a:ext cx="1280465"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r>
              <a:rPr lang="zh-CN" altLang="en-US" sz="20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4" name="矩形 47"/>
          <p:cNvSpPr>
            <a:spLocks noChangeArrowheads="1"/>
          </p:cNvSpPr>
          <p:nvPr/>
        </p:nvSpPr>
        <p:spPr bwMode="auto">
          <a:xfrm>
            <a:off x="703058" y="3507099"/>
            <a:ext cx="25564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r">
              <a:lnSpc>
                <a:spcPct val="12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说明在此</a:t>
            </a:r>
            <a:r>
              <a:rPr lang="zh-CN" altLang="en-US" sz="1400" dirty="0">
                <a:solidFill>
                  <a:schemeClr val="tx1">
                    <a:lumMod val="75000"/>
                    <a:lumOff val="25000"/>
                  </a:schemeClr>
                </a:solidFill>
                <a:latin typeface="微软雅黑" pitchFamily="34" charset="-122"/>
                <a:ea typeface="微软雅黑" pitchFamily="34" charset="-122"/>
                <a:sym typeface="方正兰亭黑_GBK" pitchFamily="2" charset="-122"/>
              </a:rPr>
              <a:t>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85" name="矩形 72"/>
          <p:cNvSpPr>
            <a:spLocks noChangeArrowheads="1"/>
          </p:cNvSpPr>
          <p:nvPr/>
        </p:nvSpPr>
        <p:spPr bwMode="auto">
          <a:xfrm>
            <a:off x="1979088" y="4561198"/>
            <a:ext cx="1280466"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r>
              <a:rPr lang="zh-CN" altLang="en-US" sz="20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6" name="矩形 47"/>
          <p:cNvSpPr>
            <a:spLocks noChangeArrowheads="1"/>
          </p:cNvSpPr>
          <p:nvPr/>
        </p:nvSpPr>
        <p:spPr bwMode="auto">
          <a:xfrm>
            <a:off x="703058" y="4926324"/>
            <a:ext cx="25564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r">
              <a:lnSpc>
                <a:spcPct val="12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说明在此</a:t>
            </a:r>
            <a:r>
              <a:rPr lang="zh-CN" altLang="en-US" sz="1400" dirty="0">
                <a:solidFill>
                  <a:schemeClr val="tx1">
                    <a:lumMod val="75000"/>
                    <a:lumOff val="25000"/>
                  </a:schemeClr>
                </a:solidFill>
                <a:latin typeface="微软雅黑" pitchFamily="34" charset="-122"/>
                <a:ea typeface="微软雅黑" pitchFamily="34" charset="-122"/>
                <a:sym typeface="方正兰亭黑_GBK" pitchFamily="2" charset="-122"/>
              </a:rPr>
              <a:t>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87" name="矩形 76"/>
          <p:cNvSpPr>
            <a:spLocks noChangeArrowheads="1"/>
          </p:cNvSpPr>
          <p:nvPr/>
        </p:nvSpPr>
        <p:spPr bwMode="auto">
          <a:xfrm>
            <a:off x="8876178" y="1557586"/>
            <a:ext cx="1275657"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r>
              <a:rPr lang="zh-CN" altLang="en-US" sz="20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8" name="矩形 47"/>
          <p:cNvSpPr>
            <a:spLocks noChangeArrowheads="1"/>
          </p:cNvSpPr>
          <p:nvPr/>
        </p:nvSpPr>
        <p:spPr bwMode="auto">
          <a:xfrm>
            <a:off x="8876178" y="1938586"/>
            <a:ext cx="265375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nSpc>
                <a:spcPct val="12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说明在此</a:t>
            </a:r>
            <a:r>
              <a:rPr lang="zh-CN" altLang="en-US" sz="1400" dirty="0">
                <a:solidFill>
                  <a:schemeClr val="tx1">
                    <a:lumMod val="75000"/>
                    <a:lumOff val="25000"/>
                  </a:schemeClr>
                </a:solidFill>
                <a:latin typeface="微软雅黑" pitchFamily="34" charset="-122"/>
                <a:ea typeface="微软雅黑" pitchFamily="34" charset="-122"/>
                <a:sym typeface="方正兰亭黑_GBK" pitchFamily="2" charset="-122"/>
              </a:rPr>
              <a:t>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89" name="矩形 78"/>
          <p:cNvSpPr>
            <a:spLocks noChangeArrowheads="1"/>
          </p:cNvSpPr>
          <p:nvPr/>
        </p:nvSpPr>
        <p:spPr bwMode="auto">
          <a:xfrm>
            <a:off x="8876178" y="3446659"/>
            <a:ext cx="1285182"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r>
              <a:rPr lang="zh-CN" altLang="en-US" sz="20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90" name="矩形 47"/>
          <p:cNvSpPr>
            <a:spLocks noChangeArrowheads="1"/>
          </p:cNvSpPr>
          <p:nvPr/>
        </p:nvSpPr>
        <p:spPr bwMode="auto">
          <a:xfrm>
            <a:off x="8876178" y="3827659"/>
            <a:ext cx="265375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nSpc>
                <a:spcPct val="12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说明在此</a:t>
            </a:r>
            <a:r>
              <a:rPr lang="zh-CN" altLang="en-US" sz="1400" dirty="0">
                <a:solidFill>
                  <a:schemeClr val="tx1">
                    <a:lumMod val="75000"/>
                    <a:lumOff val="25000"/>
                  </a:schemeClr>
                </a:solidFill>
                <a:latin typeface="微软雅黑" pitchFamily="34" charset="-122"/>
                <a:ea typeface="微软雅黑" pitchFamily="34" charset="-122"/>
                <a:sym typeface="方正兰亭黑_GBK" pitchFamily="2" charset="-122"/>
              </a:rPr>
              <a:t>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91" name="矩形 80"/>
          <p:cNvSpPr>
            <a:spLocks noChangeArrowheads="1"/>
          </p:cNvSpPr>
          <p:nvPr/>
        </p:nvSpPr>
        <p:spPr bwMode="auto">
          <a:xfrm>
            <a:off x="8876178" y="4727024"/>
            <a:ext cx="122044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r>
              <a:rPr lang="zh-CN" altLang="en-US" sz="20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92" name="矩形 47"/>
          <p:cNvSpPr>
            <a:spLocks noChangeArrowheads="1"/>
          </p:cNvSpPr>
          <p:nvPr/>
        </p:nvSpPr>
        <p:spPr bwMode="auto">
          <a:xfrm>
            <a:off x="8876178" y="5108024"/>
            <a:ext cx="2686569"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nSpc>
                <a:spcPct val="120000"/>
              </a:lnSpc>
            </a:pPr>
            <a:r>
              <a:rPr lang="zh-CN" altLang="en-US" sz="1400" dirty="0">
                <a:solidFill>
                  <a:schemeClr val="tx1">
                    <a:lumMod val="75000"/>
                    <a:lumOff val="25000"/>
                  </a:schemeClr>
                </a:solidFill>
                <a:latin typeface="微软雅黑" pitchFamily="34" charset="-122"/>
                <a:ea typeface="微软雅黑" pitchFamily="34" charset="-122"/>
                <a:sym typeface="方正兰亭黑_GBK" pitchFamily="2" charset="-122"/>
              </a:rPr>
              <a:t>在此录入上述图表的描述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a:t>
            </a:r>
            <a:endParaRPr lang="en-US" altLang="zh-CN" sz="1400" dirty="0" smtClean="0">
              <a:solidFill>
                <a:schemeClr val="tx1">
                  <a:lumMod val="75000"/>
                  <a:lumOff val="25000"/>
                </a:schemeClr>
              </a:solidFill>
              <a:latin typeface="微软雅黑" pitchFamily="34" charset="-122"/>
              <a:ea typeface="微软雅黑" pitchFamily="34" charset="-122"/>
              <a:sym typeface="方正兰亭黑_GBK" pitchFamily="2" charset="-122"/>
            </a:endParaRPr>
          </a:p>
          <a:p>
            <a:pPr>
              <a:lnSpc>
                <a:spcPct val="120000"/>
              </a:lnSpc>
            </a:pP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在此</a:t>
            </a:r>
            <a:r>
              <a:rPr lang="zh-CN" altLang="en-US" sz="1400" dirty="0">
                <a:solidFill>
                  <a:schemeClr val="tx1">
                    <a:lumMod val="75000"/>
                    <a:lumOff val="25000"/>
                  </a:schemeClr>
                </a:solidFill>
                <a:latin typeface="微软雅黑" pitchFamily="34" charset="-122"/>
                <a:ea typeface="微软雅黑" pitchFamily="34" charset="-122"/>
                <a:sym typeface="方正兰亭黑_GBK" pitchFamily="2" charset="-122"/>
              </a:rPr>
              <a:t>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94" name="直接连接符 17"/>
          <p:cNvSpPr>
            <a:spLocks noChangeShapeType="1"/>
          </p:cNvSpPr>
          <p:nvPr/>
        </p:nvSpPr>
        <p:spPr bwMode="auto">
          <a:xfrm flipH="1" flipV="1">
            <a:off x="7602306" y="5159730"/>
            <a:ext cx="131707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直接连接符 14"/>
          <p:cNvSpPr>
            <a:spLocks noChangeShapeType="1"/>
          </p:cNvSpPr>
          <p:nvPr/>
        </p:nvSpPr>
        <p:spPr bwMode="auto">
          <a:xfrm flipH="1">
            <a:off x="8368492" y="3622958"/>
            <a:ext cx="468374"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6" name="直接连接符 12"/>
          <p:cNvSpPr>
            <a:spLocks noChangeShapeType="1"/>
          </p:cNvSpPr>
          <p:nvPr/>
        </p:nvSpPr>
        <p:spPr bwMode="auto">
          <a:xfrm flipH="1">
            <a:off x="7603073" y="1971503"/>
            <a:ext cx="1290315"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4603874" y="4149874"/>
            <a:ext cx="1414257" cy="1599339"/>
            <a:chOff x="4603874" y="4293890"/>
            <a:chExt cx="1414257" cy="1599339"/>
          </a:xfrm>
        </p:grpSpPr>
        <p:sp>
          <p:nvSpPr>
            <p:cNvPr id="56" name="六边形 55"/>
            <p:cNvSpPr/>
            <p:nvPr/>
          </p:nvSpPr>
          <p:spPr>
            <a:xfrm rot="5400000">
              <a:off x="4511333" y="4386431"/>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Freeform 13"/>
            <p:cNvSpPr>
              <a:spLocks noEditPoints="1"/>
            </p:cNvSpPr>
            <p:nvPr/>
          </p:nvSpPr>
          <p:spPr bwMode="auto">
            <a:xfrm>
              <a:off x="5064412" y="4653930"/>
              <a:ext cx="493180" cy="90906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8154056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 calcmode="lin" valueType="num">
                                      <p:cBhvr>
                                        <p:cTn id="20" dur="500" fill="hold"/>
                                        <p:tgtEl>
                                          <p:spTgt spid="2"/>
                                        </p:tgtEl>
                                        <p:attrNameLst>
                                          <p:attrName>style.rotation</p:attrName>
                                        </p:attrNameLst>
                                      </p:cBhvr>
                                      <p:tavLst>
                                        <p:tav tm="0">
                                          <p:val>
                                            <p:fltVal val="360"/>
                                          </p:val>
                                        </p:tav>
                                        <p:tav tm="100000">
                                          <p:val>
                                            <p:fltVal val="0"/>
                                          </p:val>
                                        </p:tav>
                                      </p:tavLst>
                                    </p:anim>
                                    <p:animEffect transition="in" filter="fade">
                                      <p:cBhvr>
                                        <p:cTn id="21" dur="500"/>
                                        <p:tgtEl>
                                          <p:spTgt spid="2"/>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wipe(right)">
                                      <p:cBhvr>
                                        <p:cTn id="25" dur="500"/>
                                        <p:tgtEl>
                                          <p:spTgt spid="80"/>
                                        </p:tgtEl>
                                      </p:cBhvr>
                                    </p:animEffect>
                                  </p:childTnLst>
                                </p:cTn>
                              </p:par>
                            </p:childTnLst>
                          </p:cTn>
                        </p:par>
                        <p:par>
                          <p:cTn id="26" fill="hold">
                            <p:stCondLst>
                              <p:cond delay="2000"/>
                            </p:stCondLst>
                            <p:childTnLst>
                              <p:par>
                                <p:cTn id="27" presetID="22" presetClass="entr" presetSubtype="2"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right)">
                                      <p:cBhvr>
                                        <p:cTn id="29" dur="500"/>
                                        <p:tgtEl>
                                          <p:spTgt spid="81"/>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right)">
                                      <p:cBhvr>
                                        <p:cTn id="33" dur="500"/>
                                        <p:tgtEl>
                                          <p:spTgt spid="82"/>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style.rotation</p:attrName>
                                        </p:attrNameLst>
                                      </p:cBhvr>
                                      <p:tavLst>
                                        <p:tav tm="0">
                                          <p:val>
                                            <p:fltVal val="360"/>
                                          </p:val>
                                        </p:tav>
                                        <p:tav tm="100000">
                                          <p:val>
                                            <p:fltVal val="0"/>
                                          </p:val>
                                        </p:tav>
                                      </p:tavLst>
                                    </p:anim>
                                    <p:animEffect transition="in" filter="fade">
                                      <p:cBhvr>
                                        <p:cTn id="40" dur="500"/>
                                        <p:tgtEl>
                                          <p:spTgt spid="3"/>
                                        </p:tgtEl>
                                      </p:cBhvr>
                                    </p:animEffect>
                                  </p:childTnLst>
                                </p:cTn>
                              </p:par>
                            </p:childTnLst>
                          </p:cTn>
                        </p:par>
                        <p:par>
                          <p:cTn id="41" fill="hold">
                            <p:stCondLst>
                              <p:cond delay="3500"/>
                            </p:stCondLst>
                            <p:childTnLst>
                              <p:par>
                                <p:cTn id="42" presetID="22" presetClass="entr" presetSubtype="2" fill="hold" grpId="0" nodeType="afterEffect">
                                  <p:stCondLst>
                                    <p:cond delay="0"/>
                                  </p:stCondLst>
                                  <p:childTnLst>
                                    <p:set>
                                      <p:cBhvr>
                                        <p:cTn id="43" dur="1" fill="hold">
                                          <p:stCondLst>
                                            <p:cond delay="0"/>
                                          </p:stCondLst>
                                        </p:cTn>
                                        <p:tgtEl>
                                          <p:spTgt spid="79"/>
                                        </p:tgtEl>
                                        <p:attrNameLst>
                                          <p:attrName>style.visibility</p:attrName>
                                        </p:attrNameLst>
                                      </p:cBhvr>
                                      <p:to>
                                        <p:strVal val="visible"/>
                                      </p:to>
                                    </p:set>
                                    <p:animEffect transition="in" filter="wipe(right)">
                                      <p:cBhvr>
                                        <p:cTn id="44" dur="500"/>
                                        <p:tgtEl>
                                          <p:spTgt spid="79"/>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wipe(right)">
                                      <p:cBhvr>
                                        <p:cTn id="48" dur="500"/>
                                        <p:tgtEl>
                                          <p:spTgt spid="83"/>
                                        </p:tgtEl>
                                      </p:cBhvr>
                                    </p:animEffect>
                                  </p:childTnLst>
                                </p:cTn>
                              </p:par>
                            </p:childTnLst>
                          </p:cTn>
                        </p:par>
                        <p:par>
                          <p:cTn id="49" fill="hold">
                            <p:stCondLst>
                              <p:cond delay="4500"/>
                            </p:stCondLst>
                            <p:childTnLst>
                              <p:par>
                                <p:cTn id="50" presetID="22" presetClass="entr" presetSubtype="2" fill="hold" grpId="0" nodeType="after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wipe(right)">
                                      <p:cBhvr>
                                        <p:cTn id="52" dur="500"/>
                                        <p:tgtEl>
                                          <p:spTgt spid="84"/>
                                        </p:tgtEl>
                                      </p:cBhvr>
                                    </p:animEffect>
                                  </p:childTnLst>
                                </p:cTn>
                              </p:par>
                            </p:childTnLst>
                          </p:cTn>
                        </p:par>
                        <p:par>
                          <p:cTn id="53" fill="hold">
                            <p:stCondLst>
                              <p:cond delay="5000"/>
                            </p:stCondLst>
                            <p:childTnLst>
                              <p:par>
                                <p:cTn id="54" presetID="49" presetClass="entr" presetSubtype="0" decel="100000"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 calcmode="lin" valueType="num">
                                      <p:cBhvr>
                                        <p:cTn id="58" dur="500" fill="hold"/>
                                        <p:tgtEl>
                                          <p:spTgt spid="5"/>
                                        </p:tgtEl>
                                        <p:attrNameLst>
                                          <p:attrName>style.rotation</p:attrName>
                                        </p:attrNameLst>
                                      </p:cBhvr>
                                      <p:tavLst>
                                        <p:tav tm="0">
                                          <p:val>
                                            <p:fltVal val="360"/>
                                          </p:val>
                                        </p:tav>
                                        <p:tav tm="100000">
                                          <p:val>
                                            <p:fltVal val="0"/>
                                          </p:val>
                                        </p:tav>
                                      </p:tavLst>
                                    </p:anim>
                                    <p:animEffect transition="in" filter="fade">
                                      <p:cBhvr>
                                        <p:cTn id="59" dur="500"/>
                                        <p:tgtEl>
                                          <p:spTgt spid="5"/>
                                        </p:tgtEl>
                                      </p:cBhvr>
                                    </p:animEffect>
                                  </p:childTnLst>
                                </p:cTn>
                              </p:par>
                            </p:childTnLst>
                          </p:cTn>
                        </p:par>
                        <p:par>
                          <p:cTn id="60" fill="hold">
                            <p:stCondLst>
                              <p:cond delay="5500"/>
                            </p:stCondLst>
                            <p:childTnLst>
                              <p:par>
                                <p:cTn id="61" presetID="22" presetClass="entr" presetSubtype="2" fill="hold" grpId="0" nodeType="after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wipe(right)">
                                      <p:cBhvr>
                                        <p:cTn id="63" dur="500"/>
                                        <p:tgtEl>
                                          <p:spTgt spid="78"/>
                                        </p:tgtEl>
                                      </p:cBhvr>
                                    </p:animEffect>
                                  </p:childTnLst>
                                </p:cTn>
                              </p:par>
                            </p:childTnLst>
                          </p:cTn>
                        </p:par>
                        <p:par>
                          <p:cTn id="64" fill="hold">
                            <p:stCondLst>
                              <p:cond delay="6000"/>
                            </p:stCondLst>
                            <p:childTnLst>
                              <p:par>
                                <p:cTn id="65" presetID="22" presetClass="entr" presetSubtype="2"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wipe(right)">
                                      <p:cBhvr>
                                        <p:cTn id="67" dur="500"/>
                                        <p:tgtEl>
                                          <p:spTgt spid="85"/>
                                        </p:tgtEl>
                                      </p:cBhvr>
                                    </p:animEffect>
                                  </p:childTnLst>
                                </p:cTn>
                              </p:par>
                            </p:childTnLst>
                          </p:cTn>
                        </p:par>
                        <p:par>
                          <p:cTn id="68" fill="hold">
                            <p:stCondLst>
                              <p:cond delay="6500"/>
                            </p:stCondLst>
                            <p:childTnLst>
                              <p:par>
                                <p:cTn id="69" presetID="22" presetClass="entr" presetSubtype="2"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wipe(right)">
                                      <p:cBhvr>
                                        <p:cTn id="71" dur="500"/>
                                        <p:tgtEl>
                                          <p:spTgt spid="86"/>
                                        </p:tgtEl>
                                      </p:cBhvr>
                                    </p:animEffect>
                                  </p:childTnLst>
                                </p:cTn>
                              </p:par>
                            </p:childTnLst>
                          </p:cTn>
                        </p:par>
                        <p:par>
                          <p:cTn id="72" fill="hold">
                            <p:stCondLst>
                              <p:cond delay="7000"/>
                            </p:stCondLst>
                            <p:childTnLst>
                              <p:par>
                                <p:cTn id="73" presetID="49" presetClass="entr" presetSubtype="0" decel="10000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 calcmode="lin" valueType="num">
                                      <p:cBhvr>
                                        <p:cTn id="77" dur="500" fill="hold"/>
                                        <p:tgtEl>
                                          <p:spTgt spid="7"/>
                                        </p:tgtEl>
                                        <p:attrNameLst>
                                          <p:attrName>style.rotation</p:attrName>
                                        </p:attrNameLst>
                                      </p:cBhvr>
                                      <p:tavLst>
                                        <p:tav tm="0">
                                          <p:val>
                                            <p:fltVal val="360"/>
                                          </p:val>
                                        </p:tav>
                                        <p:tav tm="100000">
                                          <p:val>
                                            <p:fltVal val="0"/>
                                          </p:val>
                                        </p:tav>
                                      </p:tavLst>
                                    </p:anim>
                                    <p:animEffect transition="in" filter="fade">
                                      <p:cBhvr>
                                        <p:cTn id="78" dur="500"/>
                                        <p:tgtEl>
                                          <p:spTgt spid="7"/>
                                        </p:tgtEl>
                                      </p:cBhvr>
                                    </p:animEffect>
                                  </p:childTnLst>
                                </p:cTn>
                              </p:par>
                            </p:childTnLst>
                          </p:cTn>
                        </p:par>
                        <p:par>
                          <p:cTn id="79" fill="hold">
                            <p:stCondLst>
                              <p:cond delay="7500"/>
                            </p:stCondLst>
                            <p:childTnLst>
                              <p:par>
                                <p:cTn id="80" presetID="22" presetClass="entr" presetSubtype="8" fill="hold" grpId="0" nodeType="afterEffect">
                                  <p:stCondLst>
                                    <p:cond delay="0"/>
                                  </p:stCondLst>
                                  <p:childTnLst>
                                    <p:set>
                                      <p:cBhvr>
                                        <p:cTn id="81" dur="1" fill="hold">
                                          <p:stCondLst>
                                            <p:cond delay="0"/>
                                          </p:stCondLst>
                                        </p:cTn>
                                        <p:tgtEl>
                                          <p:spTgt spid="94"/>
                                        </p:tgtEl>
                                        <p:attrNameLst>
                                          <p:attrName>style.visibility</p:attrName>
                                        </p:attrNameLst>
                                      </p:cBhvr>
                                      <p:to>
                                        <p:strVal val="visible"/>
                                      </p:to>
                                    </p:set>
                                    <p:animEffect transition="in" filter="wipe(left)">
                                      <p:cBhvr>
                                        <p:cTn id="82" dur="500"/>
                                        <p:tgtEl>
                                          <p:spTgt spid="94"/>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91"/>
                                        </p:tgtEl>
                                        <p:attrNameLst>
                                          <p:attrName>style.visibility</p:attrName>
                                        </p:attrNameLst>
                                      </p:cBhvr>
                                      <p:to>
                                        <p:strVal val="visible"/>
                                      </p:to>
                                    </p:set>
                                    <p:animEffect transition="in" filter="wipe(left)">
                                      <p:cBhvr>
                                        <p:cTn id="86" dur="500"/>
                                        <p:tgtEl>
                                          <p:spTgt spid="91"/>
                                        </p:tgtEl>
                                      </p:cBhvr>
                                    </p:animEffect>
                                  </p:childTnLst>
                                </p:cTn>
                              </p:par>
                            </p:childTnLst>
                          </p:cTn>
                        </p:par>
                        <p:par>
                          <p:cTn id="87" fill="hold">
                            <p:stCondLst>
                              <p:cond delay="8500"/>
                            </p:stCondLst>
                            <p:childTnLst>
                              <p:par>
                                <p:cTn id="88" presetID="22" presetClass="entr" presetSubtype="8" fill="hold" grpId="0" nodeType="afterEffect">
                                  <p:stCondLst>
                                    <p:cond delay="0"/>
                                  </p:stCondLst>
                                  <p:childTnLst>
                                    <p:set>
                                      <p:cBhvr>
                                        <p:cTn id="89" dur="1" fill="hold">
                                          <p:stCondLst>
                                            <p:cond delay="0"/>
                                          </p:stCondLst>
                                        </p:cTn>
                                        <p:tgtEl>
                                          <p:spTgt spid="92"/>
                                        </p:tgtEl>
                                        <p:attrNameLst>
                                          <p:attrName>style.visibility</p:attrName>
                                        </p:attrNameLst>
                                      </p:cBhvr>
                                      <p:to>
                                        <p:strVal val="visible"/>
                                      </p:to>
                                    </p:set>
                                    <p:animEffect transition="in" filter="wipe(left)">
                                      <p:cBhvr>
                                        <p:cTn id="90" dur="500"/>
                                        <p:tgtEl>
                                          <p:spTgt spid="92"/>
                                        </p:tgtEl>
                                      </p:cBhvr>
                                    </p:animEffect>
                                  </p:childTnLst>
                                </p:cTn>
                              </p:par>
                            </p:childTnLst>
                          </p:cTn>
                        </p:par>
                        <p:par>
                          <p:cTn id="91" fill="hold">
                            <p:stCondLst>
                              <p:cond delay="9000"/>
                            </p:stCondLst>
                            <p:childTnLst>
                              <p:par>
                                <p:cTn id="92" presetID="49" presetClass="entr" presetSubtype="0" decel="100000" fill="hold" nodeType="afterEffect">
                                  <p:stCondLst>
                                    <p:cond delay="0"/>
                                  </p:stCondLst>
                                  <p:childTnLst>
                                    <p:set>
                                      <p:cBhvr>
                                        <p:cTn id="93" dur="1" fill="hold">
                                          <p:stCondLst>
                                            <p:cond delay="0"/>
                                          </p:stCondLst>
                                        </p:cTn>
                                        <p:tgtEl>
                                          <p:spTgt spid="6"/>
                                        </p:tgtEl>
                                        <p:attrNameLst>
                                          <p:attrName>style.visibility</p:attrName>
                                        </p:attrNameLst>
                                      </p:cBhvr>
                                      <p:to>
                                        <p:strVal val="visible"/>
                                      </p:to>
                                    </p:set>
                                    <p:anim calcmode="lin" valueType="num">
                                      <p:cBhvr>
                                        <p:cTn id="94" dur="500" fill="hold"/>
                                        <p:tgtEl>
                                          <p:spTgt spid="6"/>
                                        </p:tgtEl>
                                        <p:attrNameLst>
                                          <p:attrName>ppt_w</p:attrName>
                                        </p:attrNameLst>
                                      </p:cBhvr>
                                      <p:tavLst>
                                        <p:tav tm="0">
                                          <p:val>
                                            <p:fltVal val="0"/>
                                          </p:val>
                                        </p:tav>
                                        <p:tav tm="100000">
                                          <p:val>
                                            <p:strVal val="#ppt_w"/>
                                          </p:val>
                                        </p:tav>
                                      </p:tavLst>
                                    </p:anim>
                                    <p:anim calcmode="lin" valueType="num">
                                      <p:cBhvr>
                                        <p:cTn id="95" dur="500" fill="hold"/>
                                        <p:tgtEl>
                                          <p:spTgt spid="6"/>
                                        </p:tgtEl>
                                        <p:attrNameLst>
                                          <p:attrName>ppt_h</p:attrName>
                                        </p:attrNameLst>
                                      </p:cBhvr>
                                      <p:tavLst>
                                        <p:tav tm="0">
                                          <p:val>
                                            <p:fltVal val="0"/>
                                          </p:val>
                                        </p:tav>
                                        <p:tav tm="100000">
                                          <p:val>
                                            <p:strVal val="#ppt_h"/>
                                          </p:val>
                                        </p:tav>
                                      </p:tavLst>
                                    </p:anim>
                                    <p:anim calcmode="lin" valueType="num">
                                      <p:cBhvr>
                                        <p:cTn id="96" dur="500" fill="hold"/>
                                        <p:tgtEl>
                                          <p:spTgt spid="6"/>
                                        </p:tgtEl>
                                        <p:attrNameLst>
                                          <p:attrName>style.rotation</p:attrName>
                                        </p:attrNameLst>
                                      </p:cBhvr>
                                      <p:tavLst>
                                        <p:tav tm="0">
                                          <p:val>
                                            <p:fltVal val="360"/>
                                          </p:val>
                                        </p:tav>
                                        <p:tav tm="100000">
                                          <p:val>
                                            <p:fltVal val="0"/>
                                          </p:val>
                                        </p:tav>
                                      </p:tavLst>
                                    </p:anim>
                                    <p:animEffect transition="in" filter="fade">
                                      <p:cBhvr>
                                        <p:cTn id="97" dur="500"/>
                                        <p:tgtEl>
                                          <p:spTgt spid="6"/>
                                        </p:tgtEl>
                                      </p:cBhvr>
                                    </p:animEffect>
                                  </p:childTnLst>
                                </p:cTn>
                              </p:par>
                            </p:childTnLst>
                          </p:cTn>
                        </p:par>
                        <p:par>
                          <p:cTn id="98" fill="hold">
                            <p:stCondLst>
                              <p:cond delay="9500"/>
                            </p:stCondLst>
                            <p:childTnLst>
                              <p:par>
                                <p:cTn id="99" presetID="22" presetClass="entr" presetSubtype="8" fill="hold" grpId="0" nodeType="afterEffect">
                                  <p:stCondLst>
                                    <p:cond delay="0"/>
                                  </p:stCondLst>
                                  <p:childTnLst>
                                    <p:set>
                                      <p:cBhvr>
                                        <p:cTn id="100" dur="1" fill="hold">
                                          <p:stCondLst>
                                            <p:cond delay="0"/>
                                          </p:stCondLst>
                                        </p:cTn>
                                        <p:tgtEl>
                                          <p:spTgt spid="95"/>
                                        </p:tgtEl>
                                        <p:attrNameLst>
                                          <p:attrName>style.visibility</p:attrName>
                                        </p:attrNameLst>
                                      </p:cBhvr>
                                      <p:to>
                                        <p:strVal val="visible"/>
                                      </p:to>
                                    </p:set>
                                    <p:animEffect transition="in" filter="wipe(left)">
                                      <p:cBhvr>
                                        <p:cTn id="101" dur="500"/>
                                        <p:tgtEl>
                                          <p:spTgt spid="95"/>
                                        </p:tgtEl>
                                      </p:cBhvr>
                                    </p:animEffect>
                                  </p:childTnLst>
                                </p:cTn>
                              </p:par>
                            </p:childTnLst>
                          </p:cTn>
                        </p:par>
                        <p:par>
                          <p:cTn id="102" fill="hold">
                            <p:stCondLst>
                              <p:cond delay="10000"/>
                            </p:stCondLst>
                            <p:childTnLst>
                              <p:par>
                                <p:cTn id="103" presetID="22" presetClass="entr" presetSubtype="8" fill="hold" grpId="0" nodeType="afterEffect">
                                  <p:stCondLst>
                                    <p:cond delay="0"/>
                                  </p:stCondLst>
                                  <p:childTnLst>
                                    <p:set>
                                      <p:cBhvr>
                                        <p:cTn id="104" dur="1" fill="hold">
                                          <p:stCondLst>
                                            <p:cond delay="0"/>
                                          </p:stCondLst>
                                        </p:cTn>
                                        <p:tgtEl>
                                          <p:spTgt spid="89"/>
                                        </p:tgtEl>
                                        <p:attrNameLst>
                                          <p:attrName>style.visibility</p:attrName>
                                        </p:attrNameLst>
                                      </p:cBhvr>
                                      <p:to>
                                        <p:strVal val="visible"/>
                                      </p:to>
                                    </p:set>
                                    <p:animEffect transition="in" filter="wipe(left)">
                                      <p:cBhvr>
                                        <p:cTn id="105" dur="500"/>
                                        <p:tgtEl>
                                          <p:spTgt spid="89"/>
                                        </p:tgtEl>
                                      </p:cBhvr>
                                    </p:animEffect>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90"/>
                                        </p:tgtEl>
                                        <p:attrNameLst>
                                          <p:attrName>style.visibility</p:attrName>
                                        </p:attrNameLst>
                                      </p:cBhvr>
                                      <p:to>
                                        <p:strVal val="visible"/>
                                      </p:to>
                                    </p:set>
                                    <p:animEffect transition="in" filter="wipe(left)">
                                      <p:cBhvr>
                                        <p:cTn id="109" dur="500"/>
                                        <p:tgtEl>
                                          <p:spTgt spid="90"/>
                                        </p:tgtEl>
                                      </p:cBhvr>
                                    </p:animEffect>
                                  </p:childTnLst>
                                </p:cTn>
                              </p:par>
                            </p:childTnLst>
                          </p:cTn>
                        </p:par>
                        <p:par>
                          <p:cTn id="110" fill="hold">
                            <p:stCondLst>
                              <p:cond delay="11000"/>
                            </p:stCondLst>
                            <p:childTnLst>
                              <p:par>
                                <p:cTn id="111" presetID="49" presetClass="entr" presetSubtype="0" decel="100000" fill="hold" nodeType="afterEffect">
                                  <p:stCondLst>
                                    <p:cond delay="0"/>
                                  </p:stCondLst>
                                  <p:childTnLst>
                                    <p:set>
                                      <p:cBhvr>
                                        <p:cTn id="112" dur="1" fill="hold">
                                          <p:stCondLst>
                                            <p:cond delay="0"/>
                                          </p:stCondLst>
                                        </p:cTn>
                                        <p:tgtEl>
                                          <p:spTgt spid="10"/>
                                        </p:tgtEl>
                                        <p:attrNameLst>
                                          <p:attrName>style.visibility</p:attrName>
                                        </p:attrNameLst>
                                      </p:cBhvr>
                                      <p:to>
                                        <p:strVal val="visible"/>
                                      </p:to>
                                    </p:set>
                                    <p:anim calcmode="lin" valueType="num">
                                      <p:cBhvr>
                                        <p:cTn id="113" dur="500" fill="hold"/>
                                        <p:tgtEl>
                                          <p:spTgt spid="10"/>
                                        </p:tgtEl>
                                        <p:attrNameLst>
                                          <p:attrName>ppt_w</p:attrName>
                                        </p:attrNameLst>
                                      </p:cBhvr>
                                      <p:tavLst>
                                        <p:tav tm="0">
                                          <p:val>
                                            <p:fltVal val="0"/>
                                          </p:val>
                                        </p:tav>
                                        <p:tav tm="100000">
                                          <p:val>
                                            <p:strVal val="#ppt_w"/>
                                          </p:val>
                                        </p:tav>
                                      </p:tavLst>
                                    </p:anim>
                                    <p:anim calcmode="lin" valueType="num">
                                      <p:cBhvr>
                                        <p:cTn id="114" dur="500" fill="hold"/>
                                        <p:tgtEl>
                                          <p:spTgt spid="10"/>
                                        </p:tgtEl>
                                        <p:attrNameLst>
                                          <p:attrName>ppt_h</p:attrName>
                                        </p:attrNameLst>
                                      </p:cBhvr>
                                      <p:tavLst>
                                        <p:tav tm="0">
                                          <p:val>
                                            <p:fltVal val="0"/>
                                          </p:val>
                                        </p:tav>
                                        <p:tav tm="100000">
                                          <p:val>
                                            <p:strVal val="#ppt_h"/>
                                          </p:val>
                                        </p:tav>
                                      </p:tavLst>
                                    </p:anim>
                                    <p:anim calcmode="lin" valueType="num">
                                      <p:cBhvr>
                                        <p:cTn id="115" dur="500" fill="hold"/>
                                        <p:tgtEl>
                                          <p:spTgt spid="10"/>
                                        </p:tgtEl>
                                        <p:attrNameLst>
                                          <p:attrName>style.rotation</p:attrName>
                                        </p:attrNameLst>
                                      </p:cBhvr>
                                      <p:tavLst>
                                        <p:tav tm="0">
                                          <p:val>
                                            <p:fltVal val="360"/>
                                          </p:val>
                                        </p:tav>
                                        <p:tav tm="100000">
                                          <p:val>
                                            <p:fltVal val="0"/>
                                          </p:val>
                                        </p:tav>
                                      </p:tavLst>
                                    </p:anim>
                                    <p:animEffect transition="in" filter="fade">
                                      <p:cBhvr>
                                        <p:cTn id="116" dur="500"/>
                                        <p:tgtEl>
                                          <p:spTgt spid="10"/>
                                        </p:tgtEl>
                                      </p:cBhvr>
                                    </p:animEffect>
                                  </p:childTnLst>
                                </p:cTn>
                              </p:par>
                            </p:childTnLst>
                          </p:cTn>
                        </p:par>
                        <p:par>
                          <p:cTn id="117" fill="hold">
                            <p:stCondLst>
                              <p:cond delay="11500"/>
                            </p:stCondLst>
                            <p:childTnLst>
                              <p:par>
                                <p:cTn id="118" presetID="22" presetClass="entr" presetSubtype="8" fill="hold" grpId="0" nodeType="afterEffect">
                                  <p:stCondLst>
                                    <p:cond delay="0"/>
                                  </p:stCondLst>
                                  <p:childTnLst>
                                    <p:set>
                                      <p:cBhvr>
                                        <p:cTn id="119" dur="1" fill="hold">
                                          <p:stCondLst>
                                            <p:cond delay="0"/>
                                          </p:stCondLst>
                                        </p:cTn>
                                        <p:tgtEl>
                                          <p:spTgt spid="96"/>
                                        </p:tgtEl>
                                        <p:attrNameLst>
                                          <p:attrName>style.visibility</p:attrName>
                                        </p:attrNameLst>
                                      </p:cBhvr>
                                      <p:to>
                                        <p:strVal val="visible"/>
                                      </p:to>
                                    </p:set>
                                    <p:animEffect transition="in" filter="wipe(left)">
                                      <p:cBhvr>
                                        <p:cTn id="120" dur="500"/>
                                        <p:tgtEl>
                                          <p:spTgt spid="96"/>
                                        </p:tgtEl>
                                      </p:cBhvr>
                                    </p:animEffect>
                                  </p:childTnLst>
                                </p:cTn>
                              </p:par>
                            </p:childTnLst>
                          </p:cTn>
                        </p:par>
                        <p:par>
                          <p:cTn id="121" fill="hold">
                            <p:stCondLst>
                              <p:cond delay="12000"/>
                            </p:stCondLst>
                            <p:childTnLst>
                              <p:par>
                                <p:cTn id="122" presetID="22" presetClass="entr" presetSubtype="8" fill="hold" grpId="0" nodeType="afterEffect">
                                  <p:stCondLst>
                                    <p:cond delay="0"/>
                                  </p:stCondLst>
                                  <p:childTnLst>
                                    <p:set>
                                      <p:cBhvr>
                                        <p:cTn id="123" dur="1" fill="hold">
                                          <p:stCondLst>
                                            <p:cond delay="0"/>
                                          </p:stCondLst>
                                        </p:cTn>
                                        <p:tgtEl>
                                          <p:spTgt spid="87"/>
                                        </p:tgtEl>
                                        <p:attrNameLst>
                                          <p:attrName>style.visibility</p:attrName>
                                        </p:attrNameLst>
                                      </p:cBhvr>
                                      <p:to>
                                        <p:strVal val="visible"/>
                                      </p:to>
                                    </p:set>
                                    <p:animEffect transition="in" filter="wipe(left)">
                                      <p:cBhvr>
                                        <p:cTn id="124" dur="500"/>
                                        <p:tgtEl>
                                          <p:spTgt spid="87"/>
                                        </p:tgtEl>
                                      </p:cBhvr>
                                    </p:animEffect>
                                  </p:childTnLst>
                                </p:cTn>
                              </p:par>
                            </p:childTnLst>
                          </p:cTn>
                        </p:par>
                        <p:par>
                          <p:cTn id="125" fill="hold">
                            <p:stCondLst>
                              <p:cond delay="12500"/>
                            </p:stCondLst>
                            <p:childTnLst>
                              <p:par>
                                <p:cTn id="126" presetID="22" presetClass="entr" presetSubtype="8" fill="hold" grpId="0" nodeType="afterEffect">
                                  <p:stCondLst>
                                    <p:cond delay="0"/>
                                  </p:stCondLst>
                                  <p:childTnLst>
                                    <p:set>
                                      <p:cBhvr>
                                        <p:cTn id="127" dur="1" fill="hold">
                                          <p:stCondLst>
                                            <p:cond delay="0"/>
                                          </p:stCondLst>
                                        </p:cTn>
                                        <p:tgtEl>
                                          <p:spTgt spid="88"/>
                                        </p:tgtEl>
                                        <p:attrNameLst>
                                          <p:attrName>style.visibility</p:attrName>
                                        </p:attrNameLst>
                                      </p:cBhvr>
                                      <p:to>
                                        <p:strVal val="visible"/>
                                      </p:to>
                                    </p:set>
                                    <p:animEffect transition="in" filter="wipe(left)">
                                      <p:cBhvr>
                                        <p:cTn id="12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8" grpId="0" animBg="1"/>
      <p:bldP spid="79" grpId="0" animBg="1"/>
      <p:bldP spid="80" grpId="0" animBg="1"/>
      <p:bldP spid="81" grpId="0" bldLvl="0" autoUpdateAnimBg="0"/>
      <p:bldP spid="82" grpId="0" bldLvl="0" autoUpdateAnimBg="0"/>
      <p:bldP spid="83" grpId="0" bldLvl="0" autoUpdateAnimBg="0"/>
      <p:bldP spid="84" grpId="0" bldLvl="0" autoUpdateAnimBg="0"/>
      <p:bldP spid="85" grpId="0" bldLvl="0" autoUpdateAnimBg="0"/>
      <p:bldP spid="86" grpId="0" bldLvl="0" autoUpdateAnimBg="0"/>
      <p:bldP spid="87" grpId="0" bldLvl="0" autoUpdateAnimBg="0"/>
      <p:bldP spid="88" grpId="0" bldLvl="0" autoUpdateAnimBg="0"/>
      <p:bldP spid="89" grpId="0" bldLvl="0" autoUpdateAnimBg="0"/>
      <p:bldP spid="90" grpId="0" bldLvl="0" autoUpdateAnimBg="0"/>
      <p:bldP spid="91" grpId="0" bldLvl="0" autoUpdateAnimBg="0"/>
      <p:bldP spid="92" grpId="0" bldLvl="0" autoUpdateAnimBg="0"/>
      <p:bldP spid="94" grpId="0" animBg="1"/>
      <p:bldP spid="95" grpId="0" animBg="1"/>
      <p:bldP spid="9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5457006" y="1573726"/>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15" name="组合 14"/>
          <p:cNvGrpSpPr/>
          <p:nvPr/>
        </p:nvGrpSpPr>
        <p:grpSpPr>
          <a:xfrm>
            <a:off x="6339097" y="1573726"/>
            <a:ext cx="3744416" cy="511504"/>
            <a:chOff x="6339097" y="1573726"/>
            <a:chExt cx="3744416" cy="511504"/>
          </a:xfrm>
        </p:grpSpPr>
        <p:sp>
          <p:nvSpPr>
            <p:cNvPr id="16" name="圆角矩形 15"/>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17" name="矩形 16"/>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18" name="圆角矩形 17"/>
          <p:cNvSpPr/>
          <p:nvPr/>
        </p:nvSpPr>
        <p:spPr>
          <a:xfrm>
            <a:off x="5457006" y="2410178"/>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19" name="组合 18"/>
          <p:cNvGrpSpPr/>
          <p:nvPr/>
        </p:nvGrpSpPr>
        <p:grpSpPr>
          <a:xfrm>
            <a:off x="6315199" y="2410178"/>
            <a:ext cx="3744416" cy="511504"/>
            <a:chOff x="6315199" y="2410178"/>
            <a:chExt cx="3744416" cy="511504"/>
          </a:xfrm>
        </p:grpSpPr>
        <p:sp>
          <p:nvSpPr>
            <p:cNvPr id="20" name="圆角矩形 19"/>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1" name="矩形 20"/>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2" name="圆角矩形 21"/>
          <p:cNvSpPr/>
          <p:nvPr/>
        </p:nvSpPr>
        <p:spPr>
          <a:xfrm>
            <a:off x="5457006" y="3296031"/>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23" name="组合 22"/>
          <p:cNvGrpSpPr/>
          <p:nvPr/>
        </p:nvGrpSpPr>
        <p:grpSpPr>
          <a:xfrm>
            <a:off x="6339097" y="3296031"/>
            <a:ext cx="3744416" cy="511504"/>
            <a:chOff x="6339097" y="3296031"/>
            <a:chExt cx="3744416" cy="511504"/>
          </a:xfrm>
        </p:grpSpPr>
        <p:sp>
          <p:nvSpPr>
            <p:cNvPr id="24" name="圆角矩形 23"/>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5" name="矩形 24"/>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6" name="圆角矩形 25"/>
          <p:cNvSpPr/>
          <p:nvPr/>
        </p:nvSpPr>
        <p:spPr>
          <a:xfrm>
            <a:off x="5457006" y="418090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6339097" y="4180903"/>
            <a:ext cx="3744416" cy="511504"/>
            <a:chOff x="6339097" y="4180903"/>
            <a:chExt cx="3744416" cy="511504"/>
          </a:xfrm>
        </p:grpSpPr>
        <p:sp>
          <p:nvSpPr>
            <p:cNvPr id="39" name="圆角矩形 38"/>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40" name="矩形 39"/>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1" name="圆角矩形 40"/>
          <p:cNvSpPr/>
          <p:nvPr/>
        </p:nvSpPr>
        <p:spPr>
          <a:xfrm>
            <a:off x="5457136" y="505748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smtClean="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42" name="组合 41"/>
          <p:cNvGrpSpPr/>
          <p:nvPr/>
        </p:nvGrpSpPr>
        <p:grpSpPr>
          <a:xfrm>
            <a:off x="6339097" y="5057483"/>
            <a:ext cx="3744416" cy="511504"/>
            <a:chOff x="6339097" y="5057483"/>
            <a:chExt cx="3744416" cy="511504"/>
          </a:xfrm>
        </p:grpSpPr>
        <p:sp>
          <p:nvSpPr>
            <p:cNvPr id="43" name="圆角矩形 42"/>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44" name="矩形 43"/>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5" name="矩形 44"/>
          <p:cNvSpPr/>
          <p:nvPr/>
        </p:nvSpPr>
        <p:spPr>
          <a:xfrm>
            <a:off x="-106934" y="0"/>
            <a:ext cx="3469805" cy="6859587"/>
          </a:xfrm>
          <a:prstGeom prst="rect">
            <a:avLst/>
          </a:prstGeom>
          <a:solidFill>
            <a:schemeClr val="accent3"/>
          </a:solidFill>
          <a:ln>
            <a:noFill/>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TextBox 45"/>
          <p:cNvSpPr txBox="1"/>
          <p:nvPr/>
        </p:nvSpPr>
        <p:spPr>
          <a:xfrm>
            <a:off x="194519" y="2219567"/>
            <a:ext cx="2808312" cy="1354243"/>
          </a:xfrm>
          <a:prstGeom prst="rect">
            <a:avLst/>
          </a:prstGeom>
          <a:noFill/>
        </p:spPr>
        <p:txBody>
          <a:bodyPr wrap="square" lIns="121948" tIns="60973" rIns="121948" bIns="60973">
            <a:spAutoFit/>
          </a:bodyPr>
          <a:lstStyle/>
          <a:p>
            <a:pPr algn="r">
              <a:defRPr/>
            </a:pPr>
            <a:r>
              <a:rPr lang="zh-CN" altLang="en-US" sz="4800" b="1" spc="200" dirty="0" smtClean="0">
                <a:solidFill>
                  <a:schemeClr val="bg1"/>
                </a:solidFill>
                <a:latin typeface="微软雅黑" pitchFamily="34" charset="-122"/>
                <a:ea typeface="微软雅黑" pitchFamily="34" charset="-122"/>
              </a:rPr>
              <a:t>目录 </a:t>
            </a:r>
            <a:endParaRPr lang="en-US" altLang="zh-CN" sz="4800" b="1" spc="200" dirty="0" smtClean="0">
              <a:solidFill>
                <a:schemeClr val="bg1"/>
              </a:solidFill>
              <a:latin typeface="微软雅黑" pitchFamily="34" charset="-122"/>
              <a:ea typeface="微软雅黑" pitchFamily="34" charset="-122"/>
            </a:endParaRPr>
          </a:p>
          <a:p>
            <a:pPr algn="r">
              <a:defRPr/>
            </a:pPr>
            <a:r>
              <a:rPr lang="en-US" altLang="zh-CN" sz="3200" b="1" dirty="0" smtClean="0">
                <a:solidFill>
                  <a:schemeClr val="bg1"/>
                </a:solidFill>
                <a:latin typeface="微软雅黑" pitchFamily="34" charset="-122"/>
                <a:ea typeface="微软雅黑" pitchFamily="34" charset="-122"/>
              </a:rPr>
              <a:t>CONTENTS</a:t>
            </a:r>
            <a:endParaRPr lang="zh-CN" altLang="en-US" sz="3200" b="1" dirty="0">
              <a:solidFill>
                <a:schemeClr val="bg1"/>
              </a:solidFill>
              <a:latin typeface="微软雅黑" pitchFamily="34" charset="-122"/>
              <a:ea typeface="微软雅黑" pitchFamily="34" charset="-122"/>
            </a:endParaRPr>
          </a:p>
        </p:txBody>
      </p:sp>
      <p:sp>
        <p:nvSpPr>
          <p:cNvPr id="47" name="下箭头 46"/>
          <p:cNvSpPr/>
          <p:nvPr/>
        </p:nvSpPr>
        <p:spPr>
          <a:xfrm rot="16200000">
            <a:off x="4278849" y="4097432"/>
            <a:ext cx="576064" cy="679828"/>
          </a:xfrm>
          <a:prstGeom prst="downArrow">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6459359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grpId="0" nodeType="afterEffect">
                                  <p:stCondLst>
                                    <p:cond delay="0"/>
                                  </p:stCondLst>
                                  <p:childTnLst>
                                    <p:animEffect transition="out" filter="fade">
                                      <p:cBhvr>
                                        <p:cTn id="11" dur="500" tmFilter="0, 0; .2, .5; .8, .5; 1, 0"/>
                                        <p:tgtEl>
                                          <p:spTgt spid="26"/>
                                        </p:tgtEl>
                                      </p:cBhvr>
                                    </p:animEffect>
                                    <p:animScale>
                                      <p:cBhvr>
                                        <p:cTn id="12" dur="250" autoRev="1" fill="hold"/>
                                        <p:tgtEl>
                                          <p:spTgt spid="26"/>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38"/>
                                        </p:tgtEl>
                                      </p:cBhvr>
                                    </p:animEffect>
                                    <p:animScale>
                                      <p:cBhvr>
                                        <p:cTn id="15" dur="250" autoRev="1" fill="hold"/>
                                        <p:tgtEl>
                                          <p:spTgt spid="3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4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718942" y="1974361"/>
            <a:ext cx="1944216" cy="9361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smtClean="0">
                <a:latin typeface="微软雅黑" panose="020B0503020204020204" pitchFamily="34" charset="-122"/>
                <a:ea typeface="微软雅黑" panose="020B0503020204020204" pitchFamily="34" charset="-122"/>
              </a:rPr>
              <a:t>添加标题内容</a:t>
            </a:r>
            <a:endParaRPr lang="en-US" altLang="zh-CN" sz="2000" b="1" dirty="0" smtClean="0">
              <a:latin typeface="微软雅黑" panose="020B0503020204020204" pitchFamily="34" charset="-122"/>
              <a:ea typeface="微软雅黑" panose="020B0503020204020204" pitchFamily="34" charset="-122"/>
            </a:endParaRPr>
          </a:p>
          <a:p>
            <a:pPr algn="ctr">
              <a:lnSpc>
                <a:spcPct val="130000"/>
              </a:lnSpc>
            </a:pPr>
            <a:r>
              <a:rPr lang="zh-CN" altLang="en-US" sz="1600" dirty="0" smtClean="0">
                <a:latin typeface="微软雅黑" panose="020B0503020204020204" pitchFamily="34" charset="-122"/>
                <a:ea typeface="微软雅黑" panose="020B0503020204020204" pitchFamily="34" charset="-122"/>
              </a:rPr>
              <a:t>添加文字描述</a:t>
            </a:r>
            <a:endParaRPr lang="zh-CN" altLang="en-US" sz="1600" dirty="0">
              <a:latin typeface="微软雅黑" panose="020B0503020204020204" pitchFamily="34" charset="-122"/>
              <a:ea typeface="微软雅黑" panose="020B0503020204020204" pitchFamily="34" charset="-122"/>
            </a:endParaRPr>
          </a:p>
        </p:txBody>
      </p:sp>
      <p:sp>
        <p:nvSpPr>
          <p:cNvPr id="7" name="矩形 6"/>
          <p:cNvSpPr/>
          <p:nvPr/>
        </p:nvSpPr>
        <p:spPr>
          <a:xfrm>
            <a:off x="5807174" y="1960713"/>
            <a:ext cx="5256584" cy="978729"/>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领导力是一种影响力，领导即是一种影响过程，是影响人们心甘情愿和满怀热情为实现组织目标而努力的艺术或过程。</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3718942" y="3273640"/>
            <a:ext cx="1944216" cy="9361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添加标题内容</a:t>
            </a:r>
            <a:endParaRPr lang="en-US" altLang="zh-CN" sz="2000" b="1"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添加文字描述</a:t>
            </a:r>
          </a:p>
        </p:txBody>
      </p:sp>
      <p:sp>
        <p:nvSpPr>
          <p:cNvPr id="9" name="矩形 8"/>
          <p:cNvSpPr/>
          <p:nvPr/>
        </p:nvSpPr>
        <p:spPr>
          <a:xfrm>
            <a:off x="3718942" y="4572919"/>
            <a:ext cx="1944216" cy="9361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添加标题</a:t>
            </a:r>
            <a:r>
              <a:rPr lang="zh-CN" altLang="en-US" sz="2000" dirty="0">
                <a:latin typeface="微软雅黑" panose="020B0503020204020204" pitchFamily="34" charset="-122"/>
                <a:ea typeface="微软雅黑" panose="020B0503020204020204" pitchFamily="34" charset="-122"/>
              </a:rPr>
              <a:t>内容</a:t>
            </a:r>
            <a:endParaRPr lang="en-US" altLang="zh-CN" sz="2000"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添加文字描述</a:t>
            </a:r>
          </a:p>
        </p:txBody>
      </p:sp>
      <p:sp>
        <p:nvSpPr>
          <p:cNvPr id="10" name="矩形 9"/>
          <p:cNvSpPr/>
          <p:nvPr/>
        </p:nvSpPr>
        <p:spPr>
          <a:xfrm>
            <a:off x="5807174" y="3410241"/>
            <a:ext cx="5256584" cy="658257"/>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现代领导者的才能就是其影响力，真正的领导者是能够影响别人，使别人追随自己的人物。</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5807174" y="4539297"/>
            <a:ext cx="5256584" cy="978729"/>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结合前面领导力的定义，我们发现，领导力实质就是领导者的影响力，即领导者拥有影响被领导者的能力或力量。</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943185" y="3273640"/>
            <a:ext cx="1944216" cy="9361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微软雅黑" panose="020B0503020204020204" pitchFamily="34" charset="-122"/>
                <a:ea typeface="微软雅黑" panose="020B0503020204020204" pitchFamily="34" charset="-122"/>
              </a:rPr>
              <a:t>添加内容</a:t>
            </a:r>
            <a:endParaRPr lang="zh-CN" altLang="en-US" sz="2800" b="1" dirty="0">
              <a:latin typeface="微软雅黑" panose="020B0503020204020204" pitchFamily="34" charset="-122"/>
              <a:ea typeface="微软雅黑" panose="020B0503020204020204" pitchFamily="34" charset="-122"/>
            </a:endParaRPr>
          </a:p>
        </p:txBody>
      </p:sp>
      <p:cxnSp>
        <p:nvCxnSpPr>
          <p:cNvPr id="13" name="肘形连接符 12"/>
          <p:cNvCxnSpPr>
            <a:stCxn id="12" idx="3"/>
            <a:endCxn id="8" idx="1"/>
          </p:cNvCxnSpPr>
          <p:nvPr/>
        </p:nvCxnSpPr>
        <p:spPr>
          <a:xfrm>
            <a:off x="2887401" y="3741692"/>
            <a:ext cx="831541" cy="12700"/>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4" name="肘形连接符 13"/>
          <p:cNvCxnSpPr>
            <a:stCxn id="6" idx="1"/>
            <a:endCxn id="12" idx="3"/>
          </p:cNvCxnSpPr>
          <p:nvPr/>
        </p:nvCxnSpPr>
        <p:spPr>
          <a:xfrm rot="10800000" flipV="1">
            <a:off x="2887402" y="2442412"/>
            <a:ext cx="831541" cy="1299279"/>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5" name="肘形连接符 14"/>
          <p:cNvCxnSpPr>
            <a:stCxn id="12" idx="3"/>
            <a:endCxn id="9" idx="1"/>
          </p:cNvCxnSpPr>
          <p:nvPr/>
        </p:nvCxnSpPr>
        <p:spPr>
          <a:xfrm>
            <a:off x="2887401" y="3741692"/>
            <a:ext cx="831541" cy="1299279"/>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6" name="直接连接符 15"/>
          <p:cNvCxnSpPr/>
          <p:nvPr/>
        </p:nvCxnSpPr>
        <p:spPr>
          <a:xfrm>
            <a:off x="6167214" y="3069754"/>
            <a:ext cx="4680520"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7" name="直接连接符 16"/>
          <p:cNvCxnSpPr/>
          <p:nvPr/>
        </p:nvCxnSpPr>
        <p:spPr>
          <a:xfrm>
            <a:off x="6167214" y="4365898"/>
            <a:ext cx="4680520" cy="0"/>
          </a:xfrm>
          <a:prstGeom prst="line">
            <a:avLst/>
          </a:prstGeom>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728003280"/>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10"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p:bldP spid="11" grpId="0"/>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271242" y="1826632"/>
            <a:ext cx="3647930" cy="3649250"/>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等腰三角形 22"/>
          <p:cNvSpPr/>
          <p:nvPr/>
        </p:nvSpPr>
        <p:spPr>
          <a:xfrm rot="16200000" flipH="1">
            <a:off x="6175795" y="2262694"/>
            <a:ext cx="1958700" cy="2777132"/>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 name="组合 3"/>
          <p:cNvGrpSpPr/>
          <p:nvPr/>
        </p:nvGrpSpPr>
        <p:grpSpPr>
          <a:xfrm>
            <a:off x="7799030" y="2337645"/>
            <a:ext cx="671987" cy="672230"/>
            <a:chOff x="5850034" y="1848492"/>
            <a:chExt cx="504056" cy="504056"/>
          </a:xfrm>
        </p:grpSpPr>
        <p:sp>
          <p:nvSpPr>
            <p:cNvPr id="5" name="椭圆 4"/>
            <p:cNvSpPr/>
            <p:nvPr/>
          </p:nvSpPr>
          <p:spPr>
            <a:xfrm>
              <a:off x="5850034"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TextBox 5"/>
            <p:cNvSpPr txBox="1"/>
            <p:nvPr/>
          </p:nvSpPr>
          <p:spPr>
            <a:xfrm>
              <a:off x="5889504" y="1931243"/>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04</a:t>
              </a:r>
              <a:endParaRPr lang="zh-CN" altLang="en-US" sz="2100" b="1" dirty="0">
                <a:solidFill>
                  <a:schemeClr val="bg1"/>
                </a:solidFill>
                <a:latin typeface="微软雅黑" pitchFamily="34" charset="-122"/>
                <a:ea typeface="微软雅黑" pitchFamily="34" charset="-122"/>
              </a:endParaRPr>
            </a:p>
          </p:txBody>
        </p:sp>
      </p:grpSp>
      <p:grpSp>
        <p:nvGrpSpPr>
          <p:cNvPr id="7" name="组合 6"/>
          <p:cNvGrpSpPr/>
          <p:nvPr/>
        </p:nvGrpSpPr>
        <p:grpSpPr>
          <a:xfrm>
            <a:off x="7799030" y="4306816"/>
            <a:ext cx="671987" cy="672230"/>
            <a:chOff x="5850034" y="3325028"/>
            <a:chExt cx="504056" cy="504056"/>
          </a:xfrm>
        </p:grpSpPr>
        <p:sp>
          <p:nvSpPr>
            <p:cNvPr id="8" name="椭圆 7"/>
            <p:cNvSpPr/>
            <p:nvPr/>
          </p:nvSpPr>
          <p:spPr>
            <a:xfrm>
              <a:off x="5850034"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TextBox 8"/>
            <p:cNvSpPr txBox="1"/>
            <p:nvPr/>
          </p:nvSpPr>
          <p:spPr>
            <a:xfrm>
              <a:off x="5889504" y="3407779"/>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06</a:t>
              </a:r>
              <a:endParaRPr lang="zh-CN" altLang="en-US" sz="2100" b="1" dirty="0">
                <a:solidFill>
                  <a:schemeClr val="bg1"/>
                </a:solidFill>
                <a:latin typeface="微软雅黑" pitchFamily="34" charset="-122"/>
                <a:ea typeface="微软雅黑" pitchFamily="34" charset="-122"/>
              </a:endParaRPr>
            </a:p>
          </p:txBody>
        </p:sp>
      </p:grpSp>
      <p:grpSp>
        <p:nvGrpSpPr>
          <p:cNvPr id="10" name="组合 9"/>
          <p:cNvGrpSpPr/>
          <p:nvPr/>
        </p:nvGrpSpPr>
        <p:grpSpPr>
          <a:xfrm>
            <a:off x="8207717" y="3322231"/>
            <a:ext cx="671987" cy="672230"/>
            <a:chOff x="6156589" y="2586760"/>
            <a:chExt cx="504056" cy="504056"/>
          </a:xfrm>
        </p:grpSpPr>
        <p:sp>
          <p:nvSpPr>
            <p:cNvPr id="11" name="椭圆 10"/>
            <p:cNvSpPr/>
            <p:nvPr/>
          </p:nvSpPr>
          <p:spPr>
            <a:xfrm>
              <a:off x="6156589"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2" name="TextBox 11"/>
            <p:cNvSpPr txBox="1"/>
            <p:nvPr/>
          </p:nvSpPr>
          <p:spPr>
            <a:xfrm>
              <a:off x="6196059" y="2669511"/>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05</a:t>
              </a:r>
              <a:endParaRPr lang="zh-CN" altLang="en-US" sz="2100" b="1" dirty="0">
                <a:solidFill>
                  <a:schemeClr val="bg1"/>
                </a:solidFill>
                <a:latin typeface="微软雅黑" pitchFamily="34" charset="-122"/>
                <a:ea typeface="微软雅黑" pitchFamily="34" charset="-122"/>
              </a:endParaRPr>
            </a:p>
          </p:txBody>
        </p:sp>
      </p:grpSp>
      <p:sp>
        <p:nvSpPr>
          <p:cNvPr id="13" name="TextBox 12"/>
          <p:cNvSpPr txBox="1"/>
          <p:nvPr/>
        </p:nvSpPr>
        <p:spPr>
          <a:xfrm>
            <a:off x="1343536" y="2011372"/>
            <a:ext cx="2156261" cy="646331"/>
          </a:xfrm>
          <a:prstGeom prst="rect">
            <a:avLst/>
          </a:prstGeom>
          <a:noFill/>
        </p:spPr>
        <p:txBody>
          <a:bodyPr wrap="square" lIns="0" tIns="0" rIns="0" bIns="0"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等腰三角形 22"/>
          <p:cNvSpPr/>
          <p:nvPr/>
        </p:nvSpPr>
        <p:spPr>
          <a:xfrm rot="5400000">
            <a:off x="3995762" y="2262693"/>
            <a:ext cx="1958700" cy="2777132"/>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5" name="组合 14"/>
          <p:cNvGrpSpPr/>
          <p:nvPr/>
        </p:nvGrpSpPr>
        <p:grpSpPr>
          <a:xfrm>
            <a:off x="3691678" y="2337645"/>
            <a:ext cx="671987" cy="672230"/>
            <a:chOff x="2769119" y="1848492"/>
            <a:chExt cx="504056" cy="504056"/>
          </a:xfrm>
        </p:grpSpPr>
        <p:sp>
          <p:nvSpPr>
            <p:cNvPr id="16" name="椭圆 15"/>
            <p:cNvSpPr/>
            <p:nvPr/>
          </p:nvSpPr>
          <p:spPr>
            <a:xfrm>
              <a:off x="2769119"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TextBox 16"/>
            <p:cNvSpPr txBox="1"/>
            <p:nvPr/>
          </p:nvSpPr>
          <p:spPr>
            <a:xfrm>
              <a:off x="2808589" y="1931244"/>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01</a:t>
              </a:r>
              <a:endParaRPr lang="zh-CN" altLang="en-US" sz="2100" b="1" dirty="0">
                <a:solidFill>
                  <a:schemeClr val="bg1"/>
                </a:solidFill>
                <a:latin typeface="微软雅黑" pitchFamily="34" charset="-122"/>
                <a:ea typeface="微软雅黑" pitchFamily="34" charset="-122"/>
              </a:endParaRPr>
            </a:p>
          </p:txBody>
        </p:sp>
      </p:grpSp>
      <p:grpSp>
        <p:nvGrpSpPr>
          <p:cNvPr id="18" name="组合 17"/>
          <p:cNvGrpSpPr/>
          <p:nvPr/>
        </p:nvGrpSpPr>
        <p:grpSpPr>
          <a:xfrm>
            <a:off x="3294427" y="3322231"/>
            <a:ext cx="671987" cy="672230"/>
            <a:chOff x="2471142" y="2586760"/>
            <a:chExt cx="504056" cy="504056"/>
          </a:xfrm>
        </p:grpSpPr>
        <p:sp>
          <p:nvSpPr>
            <p:cNvPr id="19" name="椭圆 18"/>
            <p:cNvSpPr/>
            <p:nvPr/>
          </p:nvSpPr>
          <p:spPr>
            <a:xfrm>
              <a:off x="2471142"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TextBox 19"/>
            <p:cNvSpPr txBox="1"/>
            <p:nvPr/>
          </p:nvSpPr>
          <p:spPr>
            <a:xfrm>
              <a:off x="2510612" y="2669510"/>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02</a:t>
              </a:r>
              <a:endParaRPr lang="zh-CN" altLang="en-US" sz="2100" b="1" dirty="0">
                <a:solidFill>
                  <a:schemeClr val="bg1"/>
                </a:solidFill>
                <a:latin typeface="微软雅黑" pitchFamily="34" charset="-122"/>
                <a:ea typeface="微软雅黑" pitchFamily="34" charset="-122"/>
              </a:endParaRPr>
            </a:p>
          </p:txBody>
        </p:sp>
      </p:grpSp>
      <p:grpSp>
        <p:nvGrpSpPr>
          <p:cNvPr id="21" name="组合 20"/>
          <p:cNvGrpSpPr/>
          <p:nvPr/>
        </p:nvGrpSpPr>
        <p:grpSpPr>
          <a:xfrm>
            <a:off x="3691678" y="4306816"/>
            <a:ext cx="671987" cy="672230"/>
            <a:chOff x="2769119" y="3325028"/>
            <a:chExt cx="504056" cy="504056"/>
          </a:xfrm>
          <a:solidFill>
            <a:schemeClr val="accent3"/>
          </a:solidFill>
        </p:grpSpPr>
        <p:sp>
          <p:nvSpPr>
            <p:cNvPr id="22" name="椭圆 21"/>
            <p:cNvSpPr/>
            <p:nvPr/>
          </p:nvSpPr>
          <p:spPr>
            <a:xfrm>
              <a:off x="2769119"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TextBox 22"/>
            <p:cNvSpPr txBox="1"/>
            <p:nvPr/>
          </p:nvSpPr>
          <p:spPr>
            <a:xfrm>
              <a:off x="2808589" y="3407779"/>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03</a:t>
              </a:r>
              <a:endParaRPr lang="zh-CN" altLang="en-US" sz="2100" b="1" dirty="0">
                <a:solidFill>
                  <a:schemeClr val="bg1"/>
                </a:solidFill>
                <a:latin typeface="微软雅黑" pitchFamily="34" charset="-122"/>
                <a:ea typeface="微软雅黑" pitchFamily="34" charset="-122"/>
              </a:endParaRPr>
            </a:p>
          </p:txBody>
        </p:sp>
      </p:grpSp>
      <p:grpSp>
        <p:nvGrpSpPr>
          <p:cNvPr id="24" name="组合 23"/>
          <p:cNvGrpSpPr/>
          <p:nvPr/>
        </p:nvGrpSpPr>
        <p:grpSpPr>
          <a:xfrm>
            <a:off x="5279222" y="2839271"/>
            <a:ext cx="1631969" cy="1632559"/>
            <a:chOff x="3933873" y="2159157"/>
            <a:chExt cx="1224136" cy="1224136"/>
          </a:xfrm>
        </p:grpSpPr>
        <p:sp>
          <p:nvSpPr>
            <p:cNvPr id="25" name="椭圆 24"/>
            <p:cNvSpPr/>
            <p:nvPr/>
          </p:nvSpPr>
          <p:spPr>
            <a:xfrm>
              <a:off x="3933873" y="2159157"/>
              <a:ext cx="1224136" cy="122413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TextBox 25"/>
            <p:cNvSpPr txBox="1"/>
            <p:nvPr/>
          </p:nvSpPr>
          <p:spPr>
            <a:xfrm>
              <a:off x="4067944" y="2355727"/>
              <a:ext cx="955994" cy="807727"/>
            </a:xfrm>
            <a:prstGeom prst="rect">
              <a:avLst/>
            </a:prstGeom>
            <a:noFill/>
          </p:spPr>
          <p:txBody>
            <a:bodyPr wrap="square" rtlCol="0">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工作</a:t>
              </a:r>
              <a:r>
                <a:rPr lang="zh-CN" altLang="en-US" sz="3200" b="1" dirty="0" smtClean="0">
                  <a:solidFill>
                    <a:schemeClr val="bg1"/>
                  </a:solidFill>
                  <a:latin typeface="微软雅黑" panose="020B0503020204020204" pitchFamily="34" charset="-122"/>
                  <a:ea typeface="微软雅黑" panose="020B0503020204020204" pitchFamily="34" charset="-122"/>
                </a:rPr>
                <a:t>不足</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
        <p:nvSpPr>
          <p:cNvPr id="27" name="右箭头 26"/>
          <p:cNvSpPr/>
          <p:nvPr/>
        </p:nvSpPr>
        <p:spPr>
          <a:xfrm>
            <a:off x="4298598" y="3525829"/>
            <a:ext cx="679033" cy="272563"/>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右箭头 27"/>
          <p:cNvSpPr/>
          <p:nvPr/>
        </p:nvSpPr>
        <p:spPr>
          <a:xfrm flipH="1">
            <a:off x="7236164" y="3525829"/>
            <a:ext cx="679033" cy="272563"/>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TextBox 28"/>
          <p:cNvSpPr txBox="1"/>
          <p:nvPr/>
        </p:nvSpPr>
        <p:spPr>
          <a:xfrm>
            <a:off x="959543" y="3568223"/>
            <a:ext cx="2156261" cy="646331"/>
          </a:xfrm>
          <a:prstGeom prst="rect">
            <a:avLst/>
          </a:prstGeom>
          <a:noFill/>
        </p:spPr>
        <p:txBody>
          <a:bodyPr wrap="square" lIns="0" tIns="0" rIns="0" bIns="0"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343536" y="5052878"/>
            <a:ext cx="2156261" cy="646331"/>
          </a:xfrm>
          <a:prstGeom prst="rect">
            <a:avLst/>
          </a:prstGeom>
          <a:noFill/>
        </p:spPr>
        <p:txBody>
          <a:bodyPr wrap="square" lIns="0" tIns="0" rIns="0" bIns="0"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8552951" y="2011372"/>
            <a:ext cx="2198059" cy="646331"/>
          </a:xfrm>
          <a:prstGeom prst="rect">
            <a:avLst/>
          </a:prstGeom>
          <a:noFill/>
        </p:spPr>
        <p:txBody>
          <a:bodyPr wrap="square" lIns="0" tIns="0" rIns="0" bIns="0" rtlCol="0">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9112198" y="3568223"/>
            <a:ext cx="2198059" cy="646331"/>
          </a:xfrm>
          <a:prstGeom prst="rect">
            <a:avLst/>
          </a:prstGeom>
          <a:noFill/>
        </p:spPr>
        <p:txBody>
          <a:bodyPr wrap="square" lIns="0" tIns="0" rIns="0" bIns="0" rtlCol="0">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8552951" y="5052878"/>
            <a:ext cx="2198059" cy="646331"/>
          </a:xfrm>
          <a:prstGeom prst="rect">
            <a:avLst/>
          </a:prstGeom>
          <a:noFill/>
        </p:spPr>
        <p:txBody>
          <a:bodyPr wrap="square" lIns="0" tIns="0" rIns="0" bIns="0" rtlCol="0">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1343535" y="1701202"/>
            <a:ext cx="2156262" cy="323165"/>
          </a:xfrm>
          <a:prstGeom prst="rect">
            <a:avLst/>
          </a:prstGeom>
          <a:noFill/>
        </p:spPr>
        <p:txBody>
          <a:bodyPr wrap="square" lIns="0" tIns="0" rIns="0" bIns="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5" name="TextBox 34"/>
          <p:cNvSpPr txBox="1"/>
          <p:nvPr/>
        </p:nvSpPr>
        <p:spPr>
          <a:xfrm>
            <a:off x="959542" y="3279550"/>
            <a:ext cx="2156262" cy="323165"/>
          </a:xfrm>
          <a:prstGeom prst="rect">
            <a:avLst/>
          </a:prstGeom>
          <a:noFill/>
        </p:spPr>
        <p:txBody>
          <a:bodyPr wrap="square" lIns="0" tIns="0" rIns="0" bIns="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6" name="TextBox 35"/>
          <p:cNvSpPr txBox="1"/>
          <p:nvPr/>
        </p:nvSpPr>
        <p:spPr>
          <a:xfrm>
            <a:off x="1343535" y="4745547"/>
            <a:ext cx="2156262" cy="323165"/>
          </a:xfrm>
          <a:prstGeom prst="rect">
            <a:avLst/>
          </a:prstGeom>
          <a:noFill/>
        </p:spPr>
        <p:txBody>
          <a:bodyPr wrap="square" lIns="0" tIns="0" rIns="0" bIns="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7" name="TextBox 36"/>
          <p:cNvSpPr txBox="1"/>
          <p:nvPr/>
        </p:nvSpPr>
        <p:spPr>
          <a:xfrm>
            <a:off x="8552950" y="1701202"/>
            <a:ext cx="2156262" cy="323165"/>
          </a:xfrm>
          <a:prstGeom prst="rect">
            <a:avLst/>
          </a:prstGeom>
          <a:noFill/>
        </p:spPr>
        <p:txBody>
          <a:bodyPr wrap="square" lIns="0" tIns="0" rIns="0" bIns="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8" name="TextBox 37"/>
          <p:cNvSpPr txBox="1"/>
          <p:nvPr/>
        </p:nvSpPr>
        <p:spPr>
          <a:xfrm>
            <a:off x="9112197" y="3279550"/>
            <a:ext cx="2156262" cy="323165"/>
          </a:xfrm>
          <a:prstGeom prst="rect">
            <a:avLst/>
          </a:prstGeom>
          <a:noFill/>
        </p:spPr>
        <p:txBody>
          <a:bodyPr wrap="square" lIns="0" tIns="0" rIns="0" bIns="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9" name="TextBox 38"/>
          <p:cNvSpPr txBox="1"/>
          <p:nvPr/>
        </p:nvSpPr>
        <p:spPr>
          <a:xfrm>
            <a:off x="8552950" y="4745547"/>
            <a:ext cx="2156262" cy="323165"/>
          </a:xfrm>
          <a:prstGeom prst="rect">
            <a:avLst/>
          </a:prstGeom>
          <a:noFill/>
        </p:spPr>
        <p:txBody>
          <a:bodyPr wrap="square" lIns="0" tIns="0" rIns="0" bIns="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Tree>
    <p:extLst>
      <p:ext uri="{BB962C8B-B14F-4D97-AF65-F5344CB8AC3E}">
        <p14:creationId xmlns:p14="http://schemas.microsoft.com/office/powerpoint/2010/main" val="115072407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right)">
                                      <p:cBhvr>
                                        <p:cTn id="12" dur="500"/>
                                        <p:tgtEl>
                                          <p:spTgt spid="14"/>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800"/>
                            </p:stCondLst>
                            <p:childTnLst>
                              <p:par>
                                <p:cTn id="17" presetID="21"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heel(1)">
                                      <p:cBhvr>
                                        <p:cTn id="19" dur="1000"/>
                                        <p:tgtEl>
                                          <p:spTgt spid="2"/>
                                        </p:tgtEl>
                                      </p:cBhvr>
                                    </p:animEffect>
                                  </p:childTnLst>
                                </p:cTn>
                              </p:par>
                            </p:childTnLst>
                          </p:cTn>
                        </p:par>
                        <p:par>
                          <p:cTn id="20" fill="hold">
                            <p:stCondLst>
                              <p:cond delay="1800"/>
                            </p:stCondLst>
                            <p:childTnLst>
                              <p:par>
                                <p:cTn id="21" presetID="53" presetClass="entr" presetSubtype="52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fltVal val="0.5"/>
                                          </p:val>
                                        </p:tav>
                                        <p:tav tm="100000">
                                          <p:val>
                                            <p:strVal val="#ppt_x"/>
                                          </p:val>
                                        </p:tav>
                                      </p:tavLst>
                                    </p:anim>
                                    <p:anim calcmode="lin" valueType="num">
                                      <p:cBhvr>
                                        <p:cTn id="27" dur="500" fill="hold"/>
                                        <p:tgtEl>
                                          <p:spTgt spid="15"/>
                                        </p:tgtEl>
                                        <p:attrNameLst>
                                          <p:attrName>ppt_y</p:attrName>
                                        </p:attrNameLst>
                                      </p:cBhvr>
                                      <p:tavLst>
                                        <p:tav tm="0">
                                          <p:val>
                                            <p:fltVal val="0.5"/>
                                          </p:val>
                                        </p:tav>
                                        <p:tav tm="100000">
                                          <p:val>
                                            <p:strVal val="#ppt_y"/>
                                          </p:val>
                                        </p:tav>
                                      </p:tavLst>
                                    </p:anim>
                                  </p:childTnLst>
                                </p:cTn>
                              </p:par>
                              <p:par>
                                <p:cTn id="28" presetID="53" presetClass="entr" presetSubtype="528" fill="hold"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fltVal val="0.5"/>
                                          </p:val>
                                        </p:tav>
                                        <p:tav tm="100000">
                                          <p:val>
                                            <p:strVal val="#ppt_x"/>
                                          </p:val>
                                        </p:tav>
                                      </p:tavLst>
                                    </p:anim>
                                    <p:anim calcmode="lin" valueType="num">
                                      <p:cBhvr>
                                        <p:cTn id="34" dur="500" fill="hold"/>
                                        <p:tgtEl>
                                          <p:spTgt spid="18"/>
                                        </p:tgtEl>
                                        <p:attrNameLst>
                                          <p:attrName>ppt_y</p:attrName>
                                        </p:attrNameLst>
                                      </p:cBhvr>
                                      <p:tavLst>
                                        <p:tav tm="0">
                                          <p:val>
                                            <p:fltVal val="0.5"/>
                                          </p:val>
                                        </p:tav>
                                        <p:tav tm="100000">
                                          <p:val>
                                            <p:strVal val="#ppt_y"/>
                                          </p:val>
                                        </p:tav>
                                      </p:tavLst>
                                    </p:anim>
                                  </p:childTnLst>
                                </p:cTn>
                              </p:par>
                              <p:par>
                                <p:cTn id="35" presetID="53" presetClass="entr" presetSubtype="528" fill="hold" nodeType="withEffect">
                                  <p:stCondLst>
                                    <p:cond delay="4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anim calcmode="lin" valueType="num">
                                      <p:cBhvr>
                                        <p:cTn id="40" dur="500" fill="hold"/>
                                        <p:tgtEl>
                                          <p:spTgt spid="21"/>
                                        </p:tgtEl>
                                        <p:attrNameLst>
                                          <p:attrName>ppt_x</p:attrName>
                                        </p:attrNameLst>
                                      </p:cBhvr>
                                      <p:tavLst>
                                        <p:tav tm="0">
                                          <p:val>
                                            <p:fltVal val="0.5"/>
                                          </p:val>
                                        </p:tav>
                                        <p:tav tm="100000">
                                          <p:val>
                                            <p:strVal val="#ppt_x"/>
                                          </p:val>
                                        </p:tav>
                                      </p:tavLst>
                                    </p:anim>
                                    <p:anim calcmode="lin" valueType="num">
                                      <p:cBhvr>
                                        <p:cTn id="41" dur="500" fill="hold"/>
                                        <p:tgtEl>
                                          <p:spTgt spid="21"/>
                                        </p:tgtEl>
                                        <p:attrNameLst>
                                          <p:attrName>ppt_y</p:attrName>
                                        </p:attrNameLst>
                                      </p:cBhvr>
                                      <p:tavLst>
                                        <p:tav tm="0">
                                          <p:val>
                                            <p:fltVal val="0.5"/>
                                          </p:val>
                                        </p:tav>
                                        <p:tav tm="100000">
                                          <p:val>
                                            <p:strVal val="#ppt_y"/>
                                          </p:val>
                                        </p:tav>
                                      </p:tavLst>
                                    </p:anim>
                                  </p:childTnLst>
                                </p:cTn>
                              </p:par>
                              <p:par>
                                <p:cTn id="42" presetID="53" presetClass="entr" presetSubtype="528" fill="hold" nodeType="withEffect">
                                  <p:stCondLst>
                                    <p:cond delay="60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anim calcmode="lin" valueType="num">
                                      <p:cBhvr>
                                        <p:cTn id="47" dur="500" fill="hold"/>
                                        <p:tgtEl>
                                          <p:spTgt spid="4"/>
                                        </p:tgtEl>
                                        <p:attrNameLst>
                                          <p:attrName>ppt_x</p:attrName>
                                        </p:attrNameLst>
                                      </p:cBhvr>
                                      <p:tavLst>
                                        <p:tav tm="0">
                                          <p:val>
                                            <p:fltVal val="0.5"/>
                                          </p:val>
                                        </p:tav>
                                        <p:tav tm="100000">
                                          <p:val>
                                            <p:strVal val="#ppt_x"/>
                                          </p:val>
                                        </p:tav>
                                      </p:tavLst>
                                    </p:anim>
                                    <p:anim calcmode="lin" valueType="num">
                                      <p:cBhvr>
                                        <p:cTn id="48" dur="500" fill="hold"/>
                                        <p:tgtEl>
                                          <p:spTgt spid="4"/>
                                        </p:tgtEl>
                                        <p:attrNameLst>
                                          <p:attrName>ppt_y</p:attrName>
                                        </p:attrNameLst>
                                      </p:cBhvr>
                                      <p:tavLst>
                                        <p:tav tm="0">
                                          <p:val>
                                            <p:fltVal val="0.5"/>
                                          </p:val>
                                        </p:tav>
                                        <p:tav tm="100000">
                                          <p:val>
                                            <p:strVal val="#ppt_y"/>
                                          </p:val>
                                        </p:tav>
                                      </p:tavLst>
                                    </p:anim>
                                  </p:childTnLst>
                                </p:cTn>
                              </p:par>
                              <p:par>
                                <p:cTn id="49" presetID="53" presetClass="entr" presetSubtype="528" fill="hold" nodeType="withEffect">
                                  <p:stCondLst>
                                    <p:cond delay="80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anim calcmode="lin" valueType="num">
                                      <p:cBhvr>
                                        <p:cTn id="54" dur="500" fill="hold"/>
                                        <p:tgtEl>
                                          <p:spTgt spid="10"/>
                                        </p:tgtEl>
                                        <p:attrNameLst>
                                          <p:attrName>ppt_x</p:attrName>
                                        </p:attrNameLst>
                                      </p:cBhvr>
                                      <p:tavLst>
                                        <p:tav tm="0">
                                          <p:val>
                                            <p:fltVal val="0.5"/>
                                          </p:val>
                                        </p:tav>
                                        <p:tav tm="100000">
                                          <p:val>
                                            <p:strVal val="#ppt_x"/>
                                          </p:val>
                                        </p:tav>
                                      </p:tavLst>
                                    </p:anim>
                                    <p:anim calcmode="lin" valueType="num">
                                      <p:cBhvr>
                                        <p:cTn id="55" dur="500" fill="hold"/>
                                        <p:tgtEl>
                                          <p:spTgt spid="10"/>
                                        </p:tgtEl>
                                        <p:attrNameLst>
                                          <p:attrName>ppt_y</p:attrName>
                                        </p:attrNameLst>
                                      </p:cBhvr>
                                      <p:tavLst>
                                        <p:tav tm="0">
                                          <p:val>
                                            <p:fltVal val="0.5"/>
                                          </p:val>
                                        </p:tav>
                                        <p:tav tm="100000">
                                          <p:val>
                                            <p:strVal val="#ppt_y"/>
                                          </p:val>
                                        </p:tav>
                                      </p:tavLst>
                                    </p:anim>
                                  </p:childTnLst>
                                </p:cTn>
                              </p:par>
                              <p:par>
                                <p:cTn id="56" presetID="53" presetClass="entr" presetSubtype="528" fill="hold" nodeType="withEffect">
                                  <p:stCondLst>
                                    <p:cond delay="100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anim calcmode="lin" valueType="num">
                                      <p:cBhvr>
                                        <p:cTn id="61" dur="500" fill="hold"/>
                                        <p:tgtEl>
                                          <p:spTgt spid="7"/>
                                        </p:tgtEl>
                                        <p:attrNameLst>
                                          <p:attrName>ppt_x</p:attrName>
                                        </p:attrNameLst>
                                      </p:cBhvr>
                                      <p:tavLst>
                                        <p:tav tm="0">
                                          <p:val>
                                            <p:fltVal val="0.5"/>
                                          </p:val>
                                        </p:tav>
                                        <p:tav tm="100000">
                                          <p:val>
                                            <p:strVal val="#ppt_x"/>
                                          </p:val>
                                        </p:tav>
                                      </p:tavLst>
                                    </p:anim>
                                    <p:anim calcmode="lin" valueType="num">
                                      <p:cBhvr>
                                        <p:cTn id="62" dur="500" fill="hold"/>
                                        <p:tgtEl>
                                          <p:spTgt spid="7"/>
                                        </p:tgtEl>
                                        <p:attrNameLst>
                                          <p:attrName>ppt_y</p:attrName>
                                        </p:attrNameLst>
                                      </p:cBhvr>
                                      <p:tavLst>
                                        <p:tav tm="0">
                                          <p:val>
                                            <p:fltVal val="0.5"/>
                                          </p:val>
                                        </p:tav>
                                        <p:tav tm="100000">
                                          <p:val>
                                            <p:strVal val="#ppt_y"/>
                                          </p:val>
                                        </p:tav>
                                      </p:tavLst>
                                    </p:anim>
                                  </p:childTnLst>
                                </p:cTn>
                              </p:par>
                            </p:childTnLst>
                          </p:cTn>
                        </p:par>
                        <p:par>
                          <p:cTn id="63" fill="hold">
                            <p:stCondLst>
                              <p:cond delay="3300"/>
                            </p:stCondLst>
                            <p:childTnLst>
                              <p:par>
                                <p:cTn id="64" presetID="22" presetClass="entr" presetSubtype="8"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right)">
                                      <p:cBhvr>
                                        <p:cTn id="69" dur="500"/>
                                        <p:tgtEl>
                                          <p:spTgt spid="28"/>
                                        </p:tgtEl>
                                      </p:cBhvr>
                                    </p:animEffect>
                                  </p:childTnLst>
                                </p:cTn>
                              </p:par>
                            </p:childTnLst>
                          </p:cTn>
                        </p:par>
                        <p:par>
                          <p:cTn id="70" fill="hold">
                            <p:stCondLst>
                              <p:cond delay="3800"/>
                            </p:stCondLst>
                            <p:childTnLst>
                              <p:par>
                                <p:cTn id="71" presetID="2" presetClass="entr" presetSubtype="8"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300" fill="hold"/>
                                        <p:tgtEl>
                                          <p:spTgt spid="34"/>
                                        </p:tgtEl>
                                        <p:attrNameLst>
                                          <p:attrName>ppt_x</p:attrName>
                                        </p:attrNameLst>
                                      </p:cBhvr>
                                      <p:tavLst>
                                        <p:tav tm="0">
                                          <p:val>
                                            <p:strVal val="0-#ppt_w/2"/>
                                          </p:val>
                                        </p:tav>
                                        <p:tav tm="100000">
                                          <p:val>
                                            <p:strVal val="#ppt_x"/>
                                          </p:val>
                                        </p:tav>
                                      </p:tavLst>
                                    </p:anim>
                                    <p:anim calcmode="lin" valueType="num">
                                      <p:cBhvr additive="base">
                                        <p:cTn id="74" dur="300" fill="hold"/>
                                        <p:tgtEl>
                                          <p:spTgt spid="34"/>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300" fill="hold"/>
                                        <p:tgtEl>
                                          <p:spTgt spid="35"/>
                                        </p:tgtEl>
                                        <p:attrNameLst>
                                          <p:attrName>ppt_x</p:attrName>
                                        </p:attrNameLst>
                                      </p:cBhvr>
                                      <p:tavLst>
                                        <p:tav tm="0">
                                          <p:val>
                                            <p:strVal val="0-#ppt_w/2"/>
                                          </p:val>
                                        </p:tav>
                                        <p:tav tm="100000">
                                          <p:val>
                                            <p:strVal val="#ppt_x"/>
                                          </p:val>
                                        </p:tav>
                                      </p:tavLst>
                                    </p:anim>
                                    <p:anim calcmode="lin" valueType="num">
                                      <p:cBhvr additive="base">
                                        <p:cTn id="78" dur="300" fill="hold"/>
                                        <p:tgtEl>
                                          <p:spTgt spid="35"/>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additive="base">
                                        <p:cTn id="81" dur="300" fill="hold"/>
                                        <p:tgtEl>
                                          <p:spTgt spid="36"/>
                                        </p:tgtEl>
                                        <p:attrNameLst>
                                          <p:attrName>ppt_x</p:attrName>
                                        </p:attrNameLst>
                                      </p:cBhvr>
                                      <p:tavLst>
                                        <p:tav tm="0">
                                          <p:val>
                                            <p:strVal val="0-#ppt_w/2"/>
                                          </p:val>
                                        </p:tav>
                                        <p:tav tm="100000">
                                          <p:val>
                                            <p:strVal val="#ppt_x"/>
                                          </p:val>
                                        </p:tav>
                                      </p:tavLst>
                                    </p:anim>
                                    <p:anim calcmode="lin" valueType="num">
                                      <p:cBhvr additive="base">
                                        <p:cTn id="82" dur="300" fill="hold"/>
                                        <p:tgtEl>
                                          <p:spTgt spid="36"/>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300" fill="hold"/>
                                        <p:tgtEl>
                                          <p:spTgt spid="37"/>
                                        </p:tgtEl>
                                        <p:attrNameLst>
                                          <p:attrName>ppt_x</p:attrName>
                                        </p:attrNameLst>
                                      </p:cBhvr>
                                      <p:tavLst>
                                        <p:tav tm="0">
                                          <p:val>
                                            <p:strVal val="1+#ppt_w/2"/>
                                          </p:val>
                                        </p:tav>
                                        <p:tav tm="100000">
                                          <p:val>
                                            <p:strVal val="#ppt_x"/>
                                          </p:val>
                                        </p:tav>
                                      </p:tavLst>
                                    </p:anim>
                                    <p:anim calcmode="lin" valueType="num">
                                      <p:cBhvr additive="base">
                                        <p:cTn id="86" dur="300" fill="hold"/>
                                        <p:tgtEl>
                                          <p:spTgt spid="37"/>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additive="base">
                                        <p:cTn id="89" dur="300" fill="hold"/>
                                        <p:tgtEl>
                                          <p:spTgt spid="38"/>
                                        </p:tgtEl>
                                        <p:attrNameLst>
                                          <p:attrName>ppt_x</p:attrName>
                                        </p:attrNameLst>
                                      </p:cBhvr>
                                      <p:tavLst>
                                        <p:tav tm="0">
                                          <p:val>
                                            <p:strVal val="1+#ppt_w/2"/>
                                          </p:val>
                                        </p:tav>
                                        <p:tav tm="100000">
                                          <p:val>
                                            <p:strVal val="#ppt_x"/>
                                          </p:val>
                                        </p:tav>
                                      </p:tavLst>
                                    </p:anim>
                                    <p:anim calcmode="lin" valueType="num">
                                      <p:cBhvr additive="base">
                                        <p:cTn id="90" dur="300" fill="hold"/>
                                        <p:tgtEl>
                                          <p:spTgt spid="38"/>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 calcmode="lin" valueType="num">
                                      <p:cBhvr additive="base">
                                        <p:cTn id="93" dur="300" fill="hold"/>
                                        <p:tgtEl>
                                          <p:spTgt spid="39"/>
                                        </p:tgtEl>
                                        <p:attrNameLst>
                                          <p:attrName>ppt_x</p:attrName>
                                        </p:attrNameLst>
                                      </p:cBhvr>
                                      <p:tavLst>
                                        <p:tav tm="0">
                                          <p:val>
                                            <p:strVal val="1+#ppt_w/2"/>
                                          </p:val>
                                        </p:tav>
                                        <p:tav tm="100000">
                                          <p:val>
                                            <p:strVal val="#ppt_x"/>
                                          </p:val>
                                        </p:tav>
                                      </p:tavLst>
                                    </p:anim>
                                    <p:anim calcmode="lin" valueType="num">
                                      <p:cBhvr additive="base">
                                        <p:cTn id="94" dur="300" fill="hold"/>
                                        <p:tgtEl>
                                          <p:spTgt spid="39"/>
                                        </p:tgtEl>
                                        <p:attrNameLst>
                                          <p:attrName>ppt_y</p:attrName>
                                        </p:attrNameLst>
                                      </p:cBhvr>
                                      <p:tavLst>
                                        <p:tav tm="0">
                                          <p:val>
                                            <p:strVal val="#ppt_y"/>
                                          </p:val>
                                        </p:tav>
                                        <p:tav tm="100000">
                                          <p:val>
                                            <p:strVal val="#ppt_y"/>
                                          </p:val>
                                        </p:tav>
                                      </p:tavLst>
                                    </p:anim>
                                  </p:childTnLst>
                                </p:cTn>
                              </p:par>
                            </p:childTnLst>
                          </p:cTn>
                        </p:par>
                        <p:par>
                          <p:cTn id="95" fill="hold">
                            <p:stCondLst>
                              <p:cond delay="4100"/>
                            </p:stCondLst>
                            <p:childTnLst>
                              <p:par>
                                <p:cTn id="96" presetID="22" presetClass="entr" presetSubtype="2" fill="hold" grpId="0" nodeType="after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wipe(right)">
                                      <p:cBhvr>
                                        <p:cTn id="98" dur="300"/>
                                        <p:tgtEl>
                                          <p:spTgt spid="29"/>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wipe(right)">
                                      <p:cBhvr>
                                        <p:cTn id="101" dur="300"/>
                                        <p:tgtEl>
                                          <p:spTgt spid="13"/>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right)">
                                      <p:cBhvr>
                                        <p:cTn id="104" dur="300"/>
                                        <p:tgtEl>
                                          <p:spTgt spid="30"/>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wipe(left)">
                                      <p:cBhvr>
                                        <p:cTn id="107" dur="300"/>
                                        <p:tgtEl>
                                          <p:spTgt spid="31"/>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300"/>
                                        <p:tgtEl>
                                          <p:spTgt spid="3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wipe(left)">
                                      <p:cBhvr>
                                        <p:cTn id="113" dur="3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3" grpId="0"/>
      <p:bldP spid="14"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3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982638" y="2968826"/>
            <a:ext cx="10225136" cy="210324"/>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五角星 18"/>
          <p:cNvSpPr/>
          <p:nvPr/>
        </p:nvSpPr>
        <p:spPr>
          <a:xfrm rot="2134838">
            <a:off x="1495058" y="2165295"/>
            <a:ext cx="1741925" cy="176338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185" tIns="60593" rIns="121185" bIns="60593"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1633676" y="2805054"/>
            <a:ext cx="1464687" cy="491701"/>
          </a:xfrm>
          <a:prstGeom prst="rect">
            <a:avLst/>
          </a:prstGeom>
          <a:noFill/>
        </p:spPr>
        <p:txBody>
          <a:bodyPr wrap="square" lIns="121185" tIns="60593" rIns="121185" bIns="60593" rtlCol="0">
            <a:spAutoFit/>
          </a:bodyPr>
          <a:lstStyle/>
          <a:p>
            <a:pPr algn="ctr"/>
            <a:r>
              <a:rPr lang="zh-CN" altLang="en-US" sz="2400" b="1" dirty="0" smtClean="0">
                <a:solidFill>
                  <a:srgbClr val="FFFFFF"/>
                </a:solidFill>
                <a:latin typeface="微软雅黑" panose="020B0503020204020204" pitchFamily="34" charset="-122"/>
                <a:ea typeface="微软雅黑" panose="020B0503020204020204" pitchFamily="34" charset="-122"/>
              </a:rPr>
              <a:t>标题内容</a:t>
            </a: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5" name="五角星 18"/>
          <p:cNvSpPr/>
          <p:nvPr/>
        </p:nvSpPr>
        <p:spPr>
          <a:xfrm rot="2134838">
            <a:off x="3912869" y="2165295"/>
            <a:ext cx="1741925" cy="176338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185" tIns="60593" rIns="121185" bIns="60593"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五角星 18"/>
          <p:cNvSpPr/>
          <p:nvPr/>
        </p:nvSpPr>
        <p:spPr>
          <a:xfrm rot="2134838">
            <a:off x="6400603" y="2165295"/>
            <a:ext cx="1741925" cy="176338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185" tIns="60593" rIns="121185" bIns="60593"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TextBox 6"/>
          <p:cNvSpPr txBox="1"/>
          <p:nvPr/>
        </p:nvSpPr>
        <p:spPr>
          <a:xfrm>
            <a:off x="4069981" y="2805054"/>
            <a:ext cx="1464687" cy="491701"/>
          </a:xfrm>
          <a:prstGeom prst="rect">
            <a:avLst/>
          </a:prstGeom>
          <a:noFill/>
        </p:spPr>
        <p:txBody>
          <a:bodyPr wrap="square" lIns="121185" tIns="60593" rIns="121185" bIns="60593" rtlCol="0">
            <a:spAutoFit/>
          </a:bodyPr>
          <a:lstStyle/>
          <a:p>
            <a:pPr algn="ctr"/>
            <a:r>
              <a:rPr lang="zh-CN" altLang="en-US" sz="2400" b="1" dirty="0">
                <a:solidFill>
                  <a:srgbClr val="FFFFFF"/>
                </a:solidFill>
                <a:latin typeface="微软雅黑" panose="020B0503020204020204" pitchFamily="34" charset="-122"/>
                <a:ea typeface="微软雅黑" panose="020B0503020204020204" pitchFamily="34" charset="-122"/>
              </a:rPr>
              <a:t>标题内容</a:t>
            </a:r>
          </a:p>
        </p:txBody>
      </p:sp>
      <p:sp>
        <p:nvSpPr>
          <p:cNvPr id="8" name="TextBox 7"/>
          <p:cNvSpPr txBox="1"/>
          <p:nvPr/>
        </p:nvSpPr>
        <p:spPr>
          <a:xfrm>
            <a:off x="6520730" y="2805054"/>
            <a:ext cx="1464687" cy="491701"/>
          </a:xfrm>
          <a:prstGeom prst="rect">
            <a:avLst/>
          </a:prstGeom>
          <a:noFill/>
        </p:spPr>
        <p:txBody>
          <a:bodyPr wrap="square" lIns="121185" tIns="60593" rIns="121185" bIns="60593" rtlCol="0">
            <a:spAutoFit/>
          </a:bodyPr>
          <a:lstStyle/>
          <a:p>
            <a:pPr algn="ctr"/>
            <a:r>
              <a:rPr lang="zh-CN" altLang="en-US" sz="2400" b="1" dirty="0">
                <a:solidFill>
                  <a:srgbClr val="FFFFFF"/>
                </a:solidFill>
                <a:latin typeface="微软雅黑" panose="020B0503020204020204" pitchFamily="34" charset="-122"/>
                <a:ea typeface="微软雅黑" panose="020B0503020204020204" pitchFamily="34" charset="-122"/>
              </a:rPr>
              <a:t>标题内容</a:t>
            </a:r>
          </a:p>
        </p:txBody>
      </p:sp>
      <p:sp>
        <p:nvSpPr>
          <p:cNvPr id="9" name="五角星 18"/>
          <p:cNvSpPr/>
          <p:nvPr/>
        </p:nvSpPr>
        <p:spPr>
          <a:xfrm rot="2134838">
            <a:off x="8818414" y="2165295"/>
            <a:ext cx="1741925" cy="176338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185" tIns="60593" rIns="121185" bIns="60593"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953529" y="2805054"/>
            <a:ext cx="1464687" cy="491701"/>
          </a:xfrm>
          <a:prstGeom prst="rect">
            <a:avLst/>
          </a:prstGeom>
          <a:noFill/>
        </p:spPr>
        <p:txBody>
          <a:bodyPr wrap="square" lIns="121185" tIns="60593" rIns="121185" bIns="60593" rtlCol="0">
            <a:spAutoFit/>
          </a:bodyPr>
          <a:lstStyle/>
          <a:p>
            <a:pPr algn="ctr"/>
            <a:r>
              <a:rPr lang="zh-CN" altLang="en-US" sz="2400" b="1" dirty="0">
                <a:solidFill>
                  <a:srgbClr val="FFFFFF"/>
                </a:solidFill>
                <a:latin typeface="微软雅黑" panose="020B0503020204020204" pitchFamily="34" charset="-122"/>
                <a:ea typeface="微软雅黑" panose="020B0503020204020204" pitchFamily="34" charset="-122"/>
              </a:rPr>
              <a:t>标题内容</a:t>
            </a:r>
          </a:p>
        </p:txBody>
      </p:sp>
      <p:sp>
        <p:nvSpPr>
          <p:cNvPr id="11" name="矩形 10"/>
          <p:cNvSpPr/>
          <p:nvPr/>
        </p:nvSpPr>
        <p:spPr>
          <a:xfrm>
            <a:off x="1486694" y="4284606"/>
            <a:ext cx="1800475" cy="369324"/>
          </a:xfrm>
          <a:prstGeom prst="rect">
            <a:avLst/>
          </a:prstGeom>
        </p:spPr>
        <p:txBody>
          <a:bodyPr wrap="none" lIns="91431" tIns="45716" rIns="91431" bIns="45716">
            <a:spAutoFit/>
          </a:bodyPr>
          <a:lstStyle/>
          <a:p>
            <a:pPr algn="ctr"/>
            <a:r>
              <a:rPr lang="zh-CN" altLang="en-US" sz="1800" b="1" dirty="0" smtClean="0">
                <a:solidFill>
                  <a:schemeClr val="tx1">
                    <a:lumMod val="75000"/>
                    <a:lumOff val="25000"/>
                  </a:schemeClr>
                </a:solidFill>
                <a:latin typeface="微软雅黑" pitchFamily="34" charset="-122"/>
                <a:ea typeface="微软雅黑" pitchFamily="34" charset="-122"/>
              </a:rPr>
              <a:t>输入小标题内容</a:t>
            </a:r>
            <a:endParaRPr lang="en-US" altLang="zh-CN" sz="1800" b="1" dirty="0">
              <a:solidFill>
                <a:schemeClr val="tx1">
                  <a:lumMod val="75000"/>
                  <a:lumOff val="25000"/>
                </a:schemeClr>
              </a:solidFill>
              <a:latin typeface="微软雅黑" pitchFamily="34" charset="-122"/>
              <a:ea typeface="微软雅黑" pitchFamily="34" charset="-122"/>
            </a:endParaRPr>
          </a:p>
        </p:txBody>
      </p:sp>
      <p:sp>
        <p:nvSpPr>
          <p:cNvPr id="12" name="矩形 47"/>
          <p:cNvSpPr>
            <a:spLocks noChangeArrowheads="1"/>
          </p:cNvSpPr>
          <p:nvPr/>
        </p:nvSpPr>
        <p:spPr bwMode="auto">
          <a:xfrm>
            <a:off x="1414686" y="4596704"/>
            <a:ext cx="1936749"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a:t>
            </a: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a:t>
            </a:r>
          </a:p>
        </p:txBody>
      </p:sp>
      <p:sp>
        <p:nvSpPr>
          <p:cNvPr id="13" name="矩形 12"/>
          <p:cNvSpPr/>
          <p:nvPr/>
        </p:nvSpPr>
        <p:spPr>
          <a:xfrm>
            <a:off x="3916964" y="4284606"/>
            <a:ext cx="1800475" cy="369324"/>
          </a:xfrm>
          <a:prstGeom prst="rect">
            <a:avLst/>
          </a:prstGeom>
        </p:spPr>
        <p:txBody>
          <a:bodyPr wrap="none" lIns="91431" tIns="45716" rIns="91431" bIns="45716">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输入小标题内容</a:t>
            </a:r>
            <a:endParaRPr lang="en-US" altLang="zh-CN" sz="1800" b="1" dirty="0">
              <a:solidFill>
                <a:schemeClr val="tx1">
                  <a:lumMod val="75000"/>
                  <a:lumOff val="25000"/>
                </a:schemeClr>
              </a:solidFill>
              <a:latin typeface="微软雅黑" pitchFamily="34" charset="-122"/>
              <a:ea typeface="微软雅黑" pitchFamily="34" charset="-122"/>
            </a:endParaRPr>
          </a:p>
        </p:txBody>
      </p:sp>
      <p:sp>
        <p:nvSpPr>
          <p:cNvPr id="14" name="矩形 47"/>
          <p:cNvSpPr>
            <a:spLocks noChangeArrowheads="1"/>
          </p:cNvSpPr>
          <p:nvPr/>
        </p:nvSpPr>
        <p:spPr bwMode="auto">
          <a:xfrm>
            <a:off x="3844956" y="4596704"/>
            <a:ext cx="1936749"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a:t>
            </a: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a:t>
            </a:r>
          </a:p>
        </p:txBody>
      </p:sp>
      <p:sp>
        <p:nvSpPr>
          <p:cNvPr id="15" name="矩形 14"/>
          <p:cNvSpPr/>
          <p:nvPr/>
        </p:nvSpPr>
        <p:spPr>
          <a:xfrm>
            <a:off x="6437244" y="4284606"/>
            <a:ext cx="1800475" cy="369324"/>
          </a:xfrm>
          <a:prstGeom prst="rect">
            <a:avLst/>
          </a:prstGeom>
        </p:spPr>
        <p:txBody>
          <a:bodyPr wrap="none" lIns="91431" tIns="45716" rIns="91431" bIns="45716">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输入小标题内容</a:t>
            </a:r>
            <a:endParaRPr lang="en-US" altLang="zh-CN" sz="1800" b="1" dirty="0">
              <a:solidFill>
                <a:schemeClr val="tx1">
                  <a:lumMod val="75000"/>
                  <a:lumOff val="25000"/>
                </a:schemeClr>
              </a:solidFill>
              <a:latin typeface="微软雅黑" pitchFamily="34" charset="-122"/>
              <a:ea typeface="微软雅黑" pitchFamily="34" charset="-122"/>
            </a:endParaRPr>
          </a:p>
        </p:txBody>
      </p:sp>
      <p:sp>
        <p:nvSpPr>
          <p:cNvPr id="16" name="矩形 47"/>
          <p:cNvSpPr>
            <a:spLocks noChangeArrowheads="1"/>
          </p:cNvSpPr>
          <p:nvPr/>
        </p:nvSpPr>
        <p:spPr bwMode="auto">
          <a:xfrm>
            <a:off x="6365236" y="4596704"/>
            <a:ext cx="1936749"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a:t>
            </a: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a:t>
            </a:r>
          </a:p>
        </p:txBody>
      </p:sp>
      <p:sp>
        <p:nvSpPr>
          <p:cNvPr id="17" name="矩形 16"/>
          <p:cNvSpPr/>
          <p:nvPr/>
        </p:nvSpPr>
        <p:spPr>
          <a:xfrm>
            <a:off x="8867514" y="4284606"/>
            <a:ext cx="1800475" cy="369324"/>
          </a:xfrm>
          <a:prstGeom prst="rect">
            <a:avLst/>
          </a:prstGeom>
        </p:spPr>
        <p:txBody>
          <a:bodyPr wrap="none" lIns="91431" tIns="45716" rIns="91431" bIns="45716">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输入小标题内容</a:t>
            </a:r>
            <a:endParaRPr lang="en-US" altLang="zh-CN" sz="1800"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8795506" y="4596704"/>
            <a:ext cx="1936749"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a:t>
            </a: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a:t>
            </a:r>
          </a:p>
        </p:txBody>
      </p:sp>
      <p:sp>
        <p:nvSpPr>
          <p:cNvPr id="19" name="矩形 47"/>
          <p:cNvSpPr>
            <a:spLocks noChangeArrowheads="1"/>
          </p:cNvSpPr>
          <p:nvPr/>
        </p:nvSpPr>
        <p:spPr bwMode="auto">
          <a:xfrm>
            <a:off x="1002802" y="1197546"/>
            <a:ext cx="10132964" cy="70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600" dirty="0">
                <a:solidFill>
                  <a:schemeClr val="tx1">
                    <a:lumMod val="75000"/>
                    <a:lumOff val="25000"/>
                  </a:schemeClr>
                </a:solidFill>
                <a:sym typeface="微软雅黑" pitchFamily="34" charset="-122"/>
              </a:rPr>
              <a:t>在此录入上述图表的综合描述说明，在此录入上述图表的综合描述说明。在此录入上述图表</a:t>
            </a:r>
            <a:r>
              <a:rPr lang="zh-CN" altLang="en-US" sz="1600" dirty="0" smtClean="0">
                <a:solidFill>
                  <a:schemeClr val="tx1">
                    <a:lumMod val="75000"/>
                    <a:lumOff val="25000"/>
                  </a:schemeClr>
                </a:solidFill>
                <a:sym typeface="微软雅黑" pitchFamily="34" charset="-122"/>
              </a:rPr>
              <a:t>的描述</a:t>
            </a:r>
            <a:r>
              <a:rPr lang="zh-CN" altLang="en-US" sz="1600" dirty="0">
                <a:solidFill>
                  <a:schemeClr val="tx1">
                    <a:lumMod val="75000"/>
                    <a:lumOff val="25000"/>
                  </a:schemeClr>
                </a:solidFill>
                <a:sym typeface="微软雅黑" pitchFamily="34" charset="-122"/>
              </a:rPr>
              <a:t>说明，在此录入上述图表</a:t>
            </a:r>
            <a:r>
              <a:rPr lang="zh-CN" altLang="en-US" sz="1600" dirty="0" smtClean="0">
                <a:solidFill>
                  <a:schemeClr val="tx1">
                    <a:lumMod val="75000"/>
                    <a:lumOff val="25000"/>
                  </a:schemeClr>
                </a:solidFill>
                <a:sym typeface="微软雅黑" pitchFamily="34" charset="-122"/>
              </a:rPr>
              <a:t>的描述</a:t>
            </a:r>
            <a:r>
              <a:rPr lang="zh-CN" altLang="en-US" sz="1600" dirty="0">
                <a:solidFill>
                  <a:schemeClr val="tx1">
                    <a:lumMod val="75000"/>
                    <a:lumOff val="25000"/>
                  </a:schemeClr>
                </a:solidFill>
                <a:sym typeface="微软雅黑" pitchFamily="34" charset="-122"/>
              </a:rPr>
              <a:t>说明，在此录入上述图表的综合描述说明，在此录入上述图表的综合描述说明。</a:t>
            </a:r>
          </a:p>
        </p:txBody>
      </p:sp>
    </p:spTree>
    <p:extLst>
      <p:ext uri="{BB962C8B-B14F-4D97-AF65-F5344CB8AC3E}">
        <p14:creationId xmlns:p14="http://schemas.microsoft.com/office/powerpoint/2010/main" val="38595657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 calcmode="lin" valueType="num">
                                      <p:cBhvr>
                                        <p:cTn id="18" dur="500" fill="hold"/>
                                        <p:tgtEl>
                                          <p:spTgt spid="3"/>
                                        </p:tgtEl>
                                        <p:attrNameLst>
                                          <p:attrName>style.rotation</p:attrName>
                                        </p:attrNameLst>
                                      </p:cBhvr>
                                      <p:tavLst>
                                        <p:tav tm="0">
                                          <p:val>
                                            <p:fltVal val="360"/>
                                          </p:val>
                                        </p:tav>
                                        <p:tav tm="100000">
                                          <p:val>
                                            <p:fltVal val="0"/>
                                          </p:val>
                                        </p:tav>
                                      </p:tavLst>
                                    </p:anim>
                                    <p:animEffect transition="in" filter="fade">
                                      <p:cBhvr>
                                        <p:cTn id="19" dur="500"/>
                                        <p:tgtEl>
                                          <p:spTgt spid="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childTnLst>
                          </p:cTn>
                        </p:par>
                        <p:par>
                          <p:cTn id="30" fill="hold">
                            <p:stCondLst>
                              <p:cond delay="2000"/>
                            </p:stCondLst>
                            <p:childTnLst>
                              <p:par>
                                <p:cTn id="31" presetID="49" presetClass="entr" presetSubtype="0"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 calcmode="lin" valueType="num">
                                      <p:cBhvr>
                                        <p:cTn id="35" dur="500" fill="hold"/>
                                        <p:tgtEl>
                                          <p:spTgt spid="5"/>
                                        </p:tgtEl>
                                        <p:attrNameLst>
                                          <p:attrName>style.rotation</p:attrName>
                                        </p:attrNameLst>
                                      </p:cBhvr>
                                      <p:tavLst>
                                        <p:tav tm="0">
                                          <p:val>
                                            <p:fltVal val="360"/>
                                          </p:val>
                                        </p:tav>
                                        <p:tav tm="100000">
                                          <p:val>
                                            <p:fltVal val="0"/>
                                          </p:val>
                                        </p:tav>
                                      </p:tavLst>
                                    </p:anim>
                                    <p:animEffect transition="in" filter="fade">
                                      <p:cBhvr>
                                        <p:cTn id="36" dur="500"/>
                                        <p:tgtEl>
                                          <p:spTgt spid="5"/>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randombar(horizontal)">
                                      <p:cBhvr>
                                        <p:cTn id="43" dur="500"/>
                                        <p:tgtEl>
                                          <p:spTgt spid="1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randombar(horizontal)">
                                      <p:cBhvr>
                                        <p:cTn id="46" dur="500"/>
                                        <p:tgtEl>
                                          <p:spTgt spid="14"/>
                                        </p:tgtEl>
                                      </p:cBhvr>
                                    </p:animEffect>
                                  </p:childTnLst>
                                </p:cTn>
                              </p:par>
                            </p:childTnLst>
                          </p:cTn>
                        </p:par>
                        <p:par>
                          <p:cTn id="47" fill="hold">
                            <p:stCondLst>
                              <p:cond delay="3000"/>
                            </p:stCondLst>
                            <p:childTnLst>
                              <p:par>
                                <p:cTn id="48" presetID="49" presetClass="entr" presetSubtype="0" decel="10000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 calcmode="lin" valueType="num">
                                      <p:cBhvr>
                                        <p:cTn id="52" dur="500" fill="hold"/>
                                        <p:tgtEl>
                                          <p:spTgt spid="6"/>
                                        </p:tgtEl>
                                        <p:attrNameLst>
                                          <p:attrName>style.rotation</p:attrName>
                                        </p:attrNameLst>
                                      </p:cBhvr>
                                      <p:tavLst>
                                        <p:tav tm="0">
                                          <p:val>
                                            <p:fltVal val="360"/>
                                          </p:val>
                                        </p:tav>
                                        <p:tav tm="100000">
                                          <p:val>
                                            <p:fltVal val="0"/>
                                          </p:val>
                                        </p:tav>
                                      </p:tavLst>
                                    </p:anim>
                                    <p:animEffect transition="in" filter="fade">
                                      <p:cBhvr>
                                        <p:cTn id="53" dur="500"/>
                                        <p:tgtEl>
                                          <p:spTgt spid="6"/>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randombar(horizontal)">
                                      <p:cBhvr>
                                        <p:cTn id="60" dur="500"/>
                                        <p:tgtEl>
                                          <p:spTgt spid="15"/>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4000"/>
                            </p:stCondLst>
                            <p:childTnLst>
                              <p:par>
                                <p:cTn id="65" presetID="49" presetClass="entr" presetSubtype="0" decel="100000"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style.rotation</p:attrName>
                                        </p:attrNameLst>
                                      </p:cBhvr>
                                      <p:tavLst>
                                        <p:tav tm="0">
                                          <p:val>
                                            <p:fltVal val="360"/>
                                          </p:val>
                                        </p:tav>
                                        <p:tav tm="100000">
                                          <p:val>
                                            <p:fltVal val="0"/>
                                          </p:val>
                                        </p:tav>
                                      </p:tavLst>
                                    </p:anim>
                                    <p:animEffect transition="in" filter="fade">
                                      <p:cBhvr>
                                        <p:cTn id="70" dur="500"/>
                                        <p:tgtEl>
                                          <p:spTgt spid="9"/>
                                        </p:tgtEl>
                                      </p:cBhvr>
                                    </p:animEffect>
                                  </p:childTnLst>
                                </p:cTn>
                              </p:par>
                            </p:childTnLst>
                          </p:cTn>
                        </p:par>
                        <p:par>
                          <p:cTn id="71" fill="hold">
                            <p:stCondLst>
                              <p:cond delay="4500"/>
                            </p:stCondLst>
                            <p:childTnLst>
                              <p:par>
                                <p:cTn id="72" presetID="10" presetClass="entr" presetSubtype="0"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500"/>
                                        <p:tgtEl>
                                          <p:spTgt spid="1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randombar(horizontal)">
                                      <p:cBhvr>
                                        <p:cTn id="77" dur="500"/>
                                        <p:tgtEl>
                                          <p:spTgt spid="1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randombar(horizontal)">
                                      <p:cBhvr>
                                        <p:cTn id="8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p:bldP spid="9" grpId="0" animBg="1"/>
      <p:bldP spid="10" grpId="0"/>
      <p:bldP spid="11" grpId="0"/>
      <p:bldP spid="12" grpId="0"/>
      <p:bldP spid="13" grpId="0"/>
      <p:bldP spid="14" grpId="0"/>
      <p:bldP spid="15" grpId="0"/>
      <p:bldP spid="16" grpId="0"/>
      <p:bldP spid="17" grpId="0"/>
      <p:bldP spid="18"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7"/>
          <p:cNvSpPr/>
          <p:nvPr/>
        </p:nvSpPr>
        <p:spPr>
          <a:xfrm>
            <a:off x="1021458" y="1341562"/>
            <a:ext cx="2721202" cy="222058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lang="en-US" dirty="0">
              <a:latin typeface="微软雅黑" panose="020B0503020204020204" pitchFamily="34" charset="-122"/>
              <a:ea typeface="微软雅黑" panose="020B0503020204020204" pitchFamily="34" charset="-122"/>
            </a:endParaRPr>
          </a:p>
        </p:txBody>
      </p:sp>
      <p:sp>
        <p:nvSpPr>
          <p:cNvPr id="22" name="Rectangle 8"/>
          <p:cNvSpPr/>
          <p:nvPr/>
        </p:nvSpPr>
        <p:spPr>
          <a:xfrm>
            <a:off x="3901778" y="3729149"/>
            <a:ext cx="2721202" cy="2220586"/>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lang="en-US" dirty="0">
              <a:latin typeface="微软雅黑" panose="020B0503020204020204" pitchFamily="34" charset="-122"/>
              <a:ea typeface="微软雅黑" panose="020B0503020204020204" pitchFamily="34" charset="-122"/>
            </a:endParaRPr>
          </a:p>
        </p:txBody>
      </p:sp>
      <p:sp>
        <p:nvSpPr>
          <p:cNvPr id="23" name="TextBox 22"/>
          <p:cNvSpPr txBox="1"/>
          <p:nvPr/>
        </p:nvSpPr>
        <p:spPr>
          <a:xfrm>
            <a:off x="4189810" y="4130755"/>
            <a:ext cx="2110653" cy="1431151"/>
          </a:xfrm>
          <a:prstGeom prst="rect">
            <a:avLst/>
          </a:prstGeom>
          <a:noFill/>
        </p:spPr>
        <p:txBody>
          <a:bodyPr wrap="square" lIns="45711" tIns="22855" rIns="45711" bIns="22855" rtlCol="0">
            <a:spAutoFit/>
          </a:bodyPr>
          <a:lstStyle/>
          <a:p>
            <a:pPr algn="ctr"/>
            <a:r>
              <a:rPr lang="zh-CN" altLang="en-US" sz="1800" dirty="0">
                <a:solidFill>
                  <a:schemeClr val="bg1"/>
                </a:solidFill>
                <a:latin typeface="微软雅黑" panose="020B0503020204020204" pitchFamily="34" charset="-122"/>
                <a:ea typeface="微软雅黑" panose="020B0503020204020204" pitchFamily="34" charset="-122"/>
              </a:rPr>
              <a:t>单击此处添加标题</a:t>
            </a:r>
          </a:p>
          <a:p>
            <a:pPr algn="ctr"/>
            <a:r>
              <a:rPr lang="en-US" sz="1600" dirty="0" smtClean="0">
                <a:solidFill>
                  <a:schemeClr val="bg1"/>
                </a:solidFill>
                <a:latin typeface="微软雅黑" panose="020B0503020204020204" pitchFamily="34" charset="-122"/>
                <a:ea typeface="微软雅黑" panose="020B0503020204020204" pitchFamily="34" charset="-122"/>
                <a:cs typeface="Roboto Regular"/>
              </a:rPr>
              <a:t>—</a:t>
            </a:r>
            <a:endParaRPr lang="en-US" sz="1600" dirty="0">
              <a:solidFill>
                <a:schemeClr val="bg1"/>
              </a:solidFill>
              <a:latin typeface="微软雅黑" panose="020B0503020204020204" pitchFamily="34" charset="-122"/>
              <a:ea typeface="微软雅黑" panose="020B0503020204020204" pitchFamily="34" charset="-122"/>
              <a:cs typeface="Roboto Regular"/>
            </a:endParaRPr>
          </a:p>
          <a:p>
            <a:pPr algn="ct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内容</a:t>
            </a:r>
            <a:r>
              <a:rPr lang="zh-CN" altLang="en-US" sz="1400" dirty="0" smtClean="0">
                <a:solidFill>
                  <a:schemeClr val="bg1"/>
                </a:solidFill>
                <a:latin typeface="微软雅黑" panose="020B0503020204020204" pitchFamily="34" charset="-122"/>
                <a:ea typeface="微软雅黑" panose="020B0503020204020204" pitchFamily="34" charset="-122"/>
              </a:rPr>
              <a:t>。</a:t>
            </a:r>
            <a:endParaRPr lang="en-US" sz="1600" dirty="0">
              <a:solidFill>
                <a:schemeClr val="bg1"/>
              </a:solidFill>
              <a:latin typeface="微软雅黑" panose="020B0503020204020204" pitchFamily="34" charset="-122"/>
              <a:ea typeface="微软雅黑" panose="020B0503020204020204" pitchFamily="34" charset="-122"/>
              <a:cs typeface="Roboto Light"/>
            </a:endParaRPr>
          </a:p>
        </p:txBody>
      </p:sp>
      <p:sp>
        <p:nvSpPr>
          <p:cNvPr id="24" name="TextBox 23"/>
          <p:cNvSpPr txBox="1"/>
          <p:nvPr/>
        </p:nvSpPr>
        <p:spPr>
          <a:xfrm>
            <a:off x="1329335" y="1714704"/>
            <a:ext cx="2140395" cy="1431151"/>
          </a:xfrm>
          <a:prstGeom prst="rect">
            <a:avLst/>
          </a:prstGeom>
          <a:noFill/>
        </p:spPr>
        <p:txBody>
          <a:bodyPr wrap="square" lIns="45711" tIns="22855" rIns="45711" bIns="22855" rtlCol="0">
            <a:spAutoFit/>
          </a:bodyPr>
          <a:lstStyle/>
          <a:p>
            <a:pPr algn="ctr"/>
            <a:r>
              <a:rPr lang="zh-CN" altLang="en-US" sz="1800" dirty="0">
                <a:solidFill>
                  <a:schemeClr val="bg1"/>
                </a:solidFill>
                <a:latin typeface="微软雅黑" panose="020B0503020204020204" pitchFamily="34" charset="-122"/>
                <a:ea typeface="微软雅黑" panose="020B0503020204020204" pitchFamily="34" charset="-122"/>
              </a:rPr>
              <a:t>单击此处添加标题</a:t>
            </a:r>
          </a:p>
          <a:p>
            <a:pPr algn="ctr"/>
            <a:r>
              <a:rPr lang="en-US" sz="1600" dirty="0" smtClean="0">
                <a:solidFill>
                  <a:schemeClr val="bg1"/>
                </a:solidFill>
                <a:latin typeface="微软雅黑" panose="020B0503020204020204" pitchFamily="34" charset="-122"/>
                <a:ea typeface="微软雅黑" panose="020B0503020204020204" pitchFamily="34" charset="-122"/>
                <a:cs typeface="Roboto Regular"/>
              </a:rPr>
              <a:t>—</a:t>
            </a:r>
            <a:endParaRPr lang="en-US" sz="1600" dirty="0">
              <a:solidFill>
                <a:schemeClr val="bg1"/>
              </a:solidFill>
              <a:latin typeface="微软雅黑" panose="020B0503020204020204" pitchFamily="34" charset="-122"/>
              <a:ea typeface="微软雅黑" panose="020B0503020204020204" pitchFamily="34" charset="-122"/>
              <a:cs typeface="Roboto Regular"/>
            </a:endParaRPr>
          </a:p>
          <a:p>
            <a:pPr algn="ct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a:t>
            </a:r>
            <a:r>
              <a:rPr lang="zh-CN" altLang="en-US" sz="1400" dirty="0" smtClean="0">
                <a:solidFill>
                  <a:schemeClr val="bg1"/>
                </a:solidFill>
                <a:latin typeface="微软雅黑" panose="020B0503020204020204" pitchFamily="34" charset="-122"/>
                <a:ea typeface="微软雅黑" panose="020B0503020204020204" pitchFamily="34" charset="-122"/>
              </a:rPr>
              <a:t>文字内容。</a:t>
            </a:r>
            <a:endParaRPr lang="en-US" sz="1600" dirty="0">
              <a:solidFill>
                <a:schemeClr val="bg1"/>
              </a:solidFill>
              <a:latin typeface="微软雅黑" panose="020B0503020204020204" pitchFamily="34" charset="-122"/>
              <a:ea typeface="微软雅黑" panose="020B0503020204020204" pitchFamily="34" charset="-122"/>
              <a:cs typeface="Roboto Light"/>
            </a:endParaRPr>
          </a:p>
        </p:txBody>
      </p:sp>
      <p:pic>
        <p:nvPicPr>
          <p:cNvPr id="25" name="图片占位符 5"/>
          <p:cNvPicPr>
            <a:picLocks noChangeAspect="1"/>
          </p:cNvPicPr>
          <p:nvPr/>
        </p:nvPicPr>
        <p:blipFill rotWithShape="1">
          <a:blip r:embed="rId3" cstate="print">
            <a:extLst>
              <a:ext uri="{28A0092B-C50C-407E-A947-70E740481C1C}">
                <a14:useLocalDpi xmlns:a14="http://schemas.microsoft.com/office/drawing/2010/main" val="0"/>
              </a:ext>
            </a:extLst>
          </a:blip>
          <a:srcRect l="6707" r="6707"/>
          <a:stretch/>
        </p:blipFill>
        <p:spPr>
          <a:xfrm>
            <a:off x="3901778" y="1354532"/>
            <a:ext cx="2721202" cy="2230471"/>
          </a:xfrm>
          <a:prstGeom prst="rect">
            <a:avLst/>
          </a:prstGeom>
        </p:spPr>
      </p:pic>
      <p:pic>
        <p:nvPicPr>
          <p:cNvPr id="26" name="图片占位符 6"/>
          <p:cNvPicPr>
            <a:picLocks noChangeAspect="1"/>
          </p:cNvPicPr>
          <p:nvPr/>
        </p:nvPicPr>
        <p:blipFill rotWithShape="1">
          <a:blip r:embed="rId4" cstate="print">
            <a:extLst>
              <a:ext uri="{28A0092B-C50C-407E-A947-70E740481C1C}">
                <a14:useLocalDpi xmlns:a14="http://schemas.microsoft.com/office/drawing/2010/main" val="0"/>
              </a:ext>
            </a:extLst>
          </a:blip>
          <a:srcRect l="-1081" r="14494"/>
          <a:stretch/>
        </p:blipFill>
        <p:spPr>
          <a:xfrm>
            <a:off x="1021458" y="3732702"/>
            <a:ext cx="2721202" cy="2230474"/>
          </a:xfrm>
          <a:prstGeom prst="rect">
            <a:avLst/>
          </a:prstGeom>
        </p:spPr>
      </p:pic>
      <p:pic>
        <p:nvPicPr>
          <p:cNvPr id="27" name="图片占位符 2"/>
          <p:cNvPicPr>
            <a:picLocks noChangeAspect="1"/>
          </p:cNvPicPr>
          <p:nvPr/>
        </p:nvPicPr>
        <p:blipFill>
          <a:blip r:embed="rId5" cstate="print">
            <a:extLst>
              <a:ext uri="{28A0092B-C50C-407E-A947-70E740481C1C}">
                <a14:useLocalDpi xmlns:a14="http://schemas.microsoft.com/office/drawing/2010/main" val="0"/>
              </a:ext>
            </a:extLst>
          </a:blip>
          <a:srcRect l="14494" r="14494"/>
          <a:stretch>
            <a:fillRect/>
          </a:stretch>
        </p:blipFill>
        <p:spPr>
          <a:xfrm>
            <a:off x="6747909" y="1341562"/>
            <a:ext cx="4603881" cy="4601337"/>
          </a:xfrm>
          <a:prstGeom prst="rect">
            <a:avLst/>
          </a:prstGeom>
        </p:spPr>
      </p:pic>
    </p:spTree>
    <p:extLst>
      <p:ext uri="{BB962C8B-B14F-4D97-AF65-F5344CB8AC3E}">
        <p14:creationId xmlns:p14="http://schemas.microsoft.com/office/powerpoint/2010/main" val="27986076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5"/>
          <p:cNvSpPr>
            <a:spLocks/>
          </p:cNvSpPr>
          <p:nvPr/>
        </p:nvSpPr>
        <p:spPr bwMode="auto">
          <a:xfrm>
            <a:off x="6168159" y="4355944"/>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 name="Freeform 107"/>
          <p:cNvSpPr>
            <a:spLocks/>
          </p:cNvSpPr>
          <p:nvPr/>
        </p:nvSpPr>
        <p:spPr bwMode="auto">
          <a:xfrm>
            <a:off x="4826193" y="4355944"/>
            <a:ext cx="1155700" cy="1250951"/>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sz="2400">
              <a:solidFill>
                <a:prstClr val="black"/>
              </a:solidFill>
              <a:effectLst>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endParaRPr>
          </a:p>
        </p:txBody>
      </p:sp>
      <p:grpSp>
        <p:nvGrpSpPr>
          <p:cNvPr id="4" name="组合 3"/>
          <p:cNvGrpSpPr/>
          <p:nvPr/>
        </p:nvGrpSpPr>
        <p:grpSpPr>
          <a:xfrm>
            <a:off x="4057841" y="1773610"/>
            <a:ext cx="4030134" cy="3833285"/>
            <a:chOff x="3748193" y="2000673"/>
            <a:chExt cx="4030134" cy="3833285"/>
          </a:xfrm>
        </p:grpSpPr>
        <p:sp>
          <p:nvSpPr>
            <p:cNvPr id="5"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6"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7"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1"/>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8"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3"/>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9"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3"/>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10"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accent1"/>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11"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accent4"/>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12"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2"/>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8248842" y="1803244"/>
            <a:ext cx="2609851" cy="458908"/>
            <a:chOff x="7939194" y="2030307"/>
            <a:chExt cx="2609851" cy="458908"/>
          </a:xfrm>
        </p:grpSpPr>
        <p:sp>
          <p:nvSpPr>
            <p:cNvPr id="14" name="矩形 1"/>
            <p:cNvSpPr>
              <a:spLocks noChangeArrowheads="1"/>
            </p:cNvSpPr>
            <p:nvPr/>
          </p:nvSpPr>
          <p:spPr bwMode="auto">
            <a:xfrm>
              <a:off x="8250345" y="2030307"/>
              <a:ext cx="22987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800" b="1" dirty="0">
                  <a:solidFill>
                    <a:schemeClr val="tx2"/>
                  </a:solidFill>
                  <a:latin typeface="微软雅黑" panose="020B0503020204020204" pitchFamily="34" charset="-122"/>
                  <a:ea typeface="微软雅黑" panose="020B0503020204020204" pitchFamily="34" charset="-122"/>
                </a:rPr>
                <a:t>此处添加标题</a:t>
              </a:r>
              <a:r>
                <a:rPr lang="zh-CN" altLang="en-US" sz="1800" b="1" dirty="0" smtClean="0">
                  <a:solidFill>
                    <a:schemeClr val="tx2"/>
                  </a:solidFill>
                  <a:latin typeface="微软雅黑" panose="020B0503020204020204" pitchFamily="34" charset="-122"/>
                  <a:ea typeface="微软雅黑" panose="020B0503020204020204" pitchFamily="34" charset="-122"/>
                </a:rPr>
                <a:t>内容</a:t>
              </a:r>
              <a:endParaRPr lang="en-US" altLang="zh-CN" sz="1800" b="1" dirty="0">
                <a:solidFill>
                  <a:schemeClr val="tx2"/>
                </a:solidFill>
                <a:latin typeface="微软雅黑" panose="020B0503020204020204" pitchFamily="34" charset="-122"/>
                <a:ea typeface="微软雅黑" panose="020B0503020204020204" pitchFamily="34" charset="-122"/>
              </a:endParaRPr>
            </a:p>
          </p:txBody>
        </p:sp>
        <p:sp>
          <p:nvSpPr>
            <p:cNvPr id="15" name="Freeform 11"/>
            <p:cNvSpPr>
              <a:spLocks/>
            </p:cNvSpPr>
            <p:nvPr/>
          </p:nvSpPr>
          <p:spPr bwMode="auto">
            <a:xfrm>
              <a:off x="7939194" y="2163657"/>
              <a:ext cx="357717" cy="313267"/>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chemeClr val="tx2"/>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646321" y="1803244"/>
            <a:ext cx="2650066" cy="458908"/>
            <a:chOff x="1336673" y="2030307"/>
            <a:chExt cx="2650066" cy="458908"/>
          </a:xfrm>
        </p:grpSpPr>
        <p:sp>
          <p:nvSpPr>
            <p:cNvPr id="17" name="矩形 1"/>
            <p:cNvSpPr>
              <a:spLocks noChangeArrowheads="1"/>
            </p:cNvSpPr>
            <p:nvPr/>
          </p:nvSpPr>
          <p:spPr bwMode="auto">
            <a:xfrm>
              <a:off x="1688039" y="2030307"/>
              <a:ext cx="22987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800" b="1" dirty="0">
                  <a:solidFill>
                    <a:schemeClr val="tx2"/>
                  </a:solidFill>
                  <a:latin typeface="微软雅黑" panose="020B0503020204020204" pitchFamily="34" charset="-122"/>
                  <a:ea typeface="微软雅黑" panose="020B0503020204020204" pitchFamily="34" charset="-122"/>
                </a:rPr>
                <a:t>此处添加标题</a:t>
              </a:r>
              <a:r>
                <a:rPr lang="zh-CN" altLang="en-US" sz="1800" b="1" dirty="0" smtClean="0">
                  <a:solidFill>
                    <a:schemeClr val="tx2"/>
                  </a:solidFill>
                  <a:latin typeface="微软雅黑" panose="020B0503020204020204" pitchFamily="34" charset="-122"/>
                  <a:ea typeface="微软雅黑" panose="020B0503020204020204" pitchFamily="34" charset="-122"/>
                </a:rPr>
                <a:t>内容</a:t>
              </a:r>
              <a:endParaRPr lang="en-US" altLang="zh-CN" sz="1800" b="1" dirty="0">
                <a:solidFill>
                  <a:schemeClr val="tx2"/>
                </a:solidFill>
                <a:latin typeface="微软雅黑" panose="020B0503020204020204" pitchFamily="34" charset="-122"/>
                <a:ea typeface="微软雅黑" panose="020B0503020204020204" pitchFamily="34" charset="-122"/>
              </a:endParaRPr>
            </a:p>
          </p:txBody>
        </p:sp>
        <p:grpSp>
          <p:nvGrpSpPr>
            <p:cNvPr id="18" name="组合 122"/>
            <p:cNvGrpSpPr>
              <a:grpSpLocks/>
            </p:cNvGrpSpPr>
            <p:nvPr/>
          </p:nvGrpSpPr>
          <p:grpSpPr bwMode="auto">
            <a:xfrm>
              <a:off x="1336673" y="2178474"/>
              <a:ext cx="256116" cy="258233"/>
              <a:chOff x="3889445" y="2973091"/>
              <a:chExt cx="319708" cy="324921"/>
            </a:xfrm>
            <a:solidFill>
              <a:schemeClr val="tx2"/>
            </a:solidFill>
          </p:grpSpPr>
          <p:sp>
            <p:nvSpPr>
              <p:cNvPr id="19"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3" name="组合 22"/>
          <p:cNvGrpSpPr/>
          <p:nvPr/>
        </p:nvGrpSpPr>
        <p:grpSpPr>
          <a:xfrm>
            <a:off x="8286942" y="3828895"/>
            <a:ext cx="2571751" cy="458908"/>
            <a:chOff x="7977294" y="4055958"/>
            <a:chExt cx="2571751" cy="458908"/>
          </a:xfrm>
        </p:grpSpPr>
        <p:sp>
          <p:nvSpPr>
            <p:cNvPr id="24" name="矩形 1"/>
            <p:cNvSpPr>
              <a:spLocks noChangeArrowheads="1"/>
            </p:cNvSpPr>
            <p:nvPr/>
          </p:nvSpPr>
          <p:spPr bwMode="auto">
            <a:xfrm>
              <a:off x="8250345" y="4055958"/>
              <a:ext cx="22987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800" b="1" dirty="0">
                  <a:solidFill>
                    <a:schemeClr val="tx2"/>
                  </a:solidFill>
                  <a:latin typeface="微软雅黑" panose="020B0503020204020204" pitchFamily="34" charset="-122"/>
                  <a:ea typeface="微软雅黑" panose="020B0503020204020204" pitchFamily="34" charset="-122"/>
                </a:rPr>
                <a:t>此处添加标题</a:t>
              </a:r>
              <a:r>
                <a:rPr lang="zh-CN" altLang="en-US" sz="1800" b="1" dirty="0" smtClean="0">
                  <a:solidFill>
                    <a:schemeClr val="tx2"/>
                  </a:solidFill>
                  <a:latin typeface="微软雅黑" panose="020B0503020204020204" pitchFamily="34" charset="-122"/>
                  <a:ea typeface="微软雅黑" panose="020B0503020204020204" pitchFamily="34" charset="-122"/>
                </a:rPr>
                <a:t>内容</a:t>
              </a:r>
              <a:endParaRPr lang="en-US" altLang="zh-CN" sz="1800" b="1" dirty="0">
                <a:solidFill>
                  <a:schemeClr val="tx2"/>
                </a:solidFill>
                <a:latin typeface="微软雅黑" panose="020B0503020204020204" pitchFamily="34" charset="-122"/>
                <a:ea typeface="微软雅黑" panose="020B0503020204020204" pitchFamily="34" charset="-122"/>
              </a:endParaRPr>
            </a:p>
          </p:txBody>
        </p:sp>
        <p:grpSp>
          <p:nvGrpSpPr>
            <p:cNvPr id="25" name="组合 13321"/>
            <p:cNvGrpSpPr>
              <a:grpSpLocks/>
            </p:cNvGrpSpPr>
            <p:nvPr/>
          </p:nvGrpSpPr>
          <p:grpSpPr bwMode="auto">
            <a:xfrm>
              <a:off x="7977294" y="4233757"/>
              <a:ext cx="281517" cy="279400"/>
              <a:chOff x="1057275" y="3008313"/>
              <a:chExt cx="368300" cy="368300"/>
            </a:xfrm>
            <a:solidFill>
              <a:schemeClr val="accent2"/>
            </a:solidFill>
          </p:grpSpPr>
          <p:sp>
            <p:nvSpPr>
              <p:cNvPr id="26" name="Freeform 11"/>
              <p:cNvSpPr>
                <a:spLocks/>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Freeform 12"/>
              <p:cNvSpPr>
                <a:spLocks/>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1634519" y="3831011"/>
            <a:ext cx="2613228" cy="458908"/>
            <a:chOff x="1324871" y="4058074"/>
            <a:chExt cx="2613228" cy="458908"/>
          </a:xfrm>
        </p:grpSpPr>
        <p:sp>
          <p:nvSpPr>
            <p:cNvPr id="29" name="矩形 1"/>
            <p:cNvSpPr>
              <a:spLocks noChangeArrowheads="1"/>
            </p:cNvSpPr>
            <p:nvPr/>
          </p:nvSpPr>
          <p:spPr bwMode="auto">
            <a:xfrm>
              <a:off x="1639399" y="4058074"/>
              <a:ext cx="22987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800" b="1" dirty="0">
                  <a:solidFill>
                    <a:schemeClr val="tx2"/>
                  </a:solidFill>
                  <a:latin typeface="微软雅黑" panose="020B0503020204020204" pitchFamily="34" charset="-122"/>
                  <a:ea typeface="微软雅黑" panose="020B0503020204020204" pitchFamily="34" charset="-122"/>
                </a:rPr>
                <a:t>此处添加标题</a:t>
              </a:r>
              <a:r>
                <a:rPr lang="zh-CN" altLang="en-US" sz="1800" b="1" dirty="0" smtClean="0">
                  <a:solidFill>
                    <a:schemeClr val="tx2"/>
                  </a:solidFill>
                  <a:latin typeface="微软雅黑" panose="020B0503020204020204" pitchFamily="34" charset="-122"/>
                  <a:ea typeface="微软雅黑" panose="020B0503020204020204" pitchFamily="34" charset="-122"/>
                </a:rPr>
                <a:t>内容</a:t>
              </a:r>
              <a:endParaRPr lang="en-US" altLang="zh-CN" sz="1800" b="1" dirty="0">
                <a:solidFill>
                  <a:schemeClr val="tx2"/>
                </a:solidFill>
                <a:latin typeface="微软雅黑" panose="020B0503020204020204" pitchFamily="34" charset="-122"/>
                <a:ea typeface="微软雅黑" panose="020B0503020204020204" pitchFamily="34" charset="-122"/>
              </a:endParaRPr>
            </a:p>
          </p:txBody>
        </p:sp>
        <p:grpSp>
          <p:nvGrpSpPr>
            <p:cNvPr id="30" name="组合 13322"/>
            <p:cNvGrpSpPr>
              <a:grpSpLocks/>
            </p:cNvGrpSpPr>
            <p:nvPr/>
          </p:nvGrpSpPr>
          <p:grpSpPr bwMode="auto">
            <a:xfrm>
              <a:off x="1324871" y="4185073"/>
              <a:ext cx="279400" cy="298451"/>
              <a:chOff x="1946500" y="2659080"/>
              <a:chExt cx="249236" cy="264850"/>
            </a:xfrm>
            <a:solidFill>
              <a:schemeClr val="accent3"/>
            </a:solidFill>
          </p:grpSpPr>
          <p:sp>
            <p:nvSpPr>
              <p:cNvPr id="31" name="Rectangle 13"/>
              <p:cNvSpPr>
                <a:spLocks noChangeArrowheads="1"/>
              </p:cNvSpPr>
              <p:nvPr/>
            </p:nvSpPr>
            <p:spPr bwMode="auto">
              <a:xfrm>
                <a:off x="1946500" y="2712050"/>
                <a:ext cx="40474" cy="21188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2" name="Rectangle 14"/>
              <p:cNvSpPr>
                <a:spLocks noChangeArrowheads="1"/>
              </p:cNvSpPr>
              <p:nvPr/>
            </p:nvSpPr>
            <p:spPr bwMode="auto">
              <a:xfrm>
                <a:off x="2016797" y="2679947"/>
                <a:ext cx="40474" cy="243983"/>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3" name="Rectangle 15"/>
              <p:cNvSpPr>
                <a:spLocks noChangeArrowheads="1"/>
              </p:cNvSpPr>
              <p:nvPr/>
            </p:nvSpPr>
            <p:spPr bwMode="auto">
              <a:xfrm>
                <a:off x="2084964" y="2659080"/>
                <a:ext cx="42604" cy="26485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4" name="Rectangle 16"/>
              <p:cNvSpPr>
                <a:spLocks noChangeArrowheads="1"/>
              </p:cNvSpPr>
              <p:nvPr/>
            </p:nvSpPr>
            <p:spPr bwMode="auto">
              <a:xfrm>
                <a:off x="2155262" y="2790702"/>
                <a:ext cx="40474" cy="133228"/>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1486695" y="2313361"/>
            <a:ext cx="4018947" cy="882650"/>
            <a:chOff x="1177047" y="2540424"/>
            <a:chExt cx="4018947" cy="882650"/>
          </a:xfrm>
        </p:grpSpPr>
        <p:sp>
          <p:nvSpPr>
            <p:cNvPr id="36" name="任意多边形 35"/>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37" name="Oval 54"/>
            <p:cNvSpPr>
              <a:spLocks noChangeArrowheads="1"/>
            </p:cNvSpPr>
            <p:nvPr/>
          </p:nvSpPr>
          <p:spPr bwMode="auto">
            <a:xfrm>
              <a:off x="5085927" y="3313007"/>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6873008" y="2326061"/>
            <a:ext cx="3712633" cy="878416"/>
            <a:chOff x="6563360" y="2553124"/>
            <a:chExt cx="3712633" cy="878416"/>
          </a:xfrm>
        </p:grpSpPr>
        <p:sp>
          <p:nvSpPr>
            <p:cNvPr id="39" name="任意多边形 38"/>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40" name="Oval 54"/>
            <p:cNvSpPr>
              <a:spLocks noChangeArrowheads="1"/>
            </p:cNvSpPr>
            <p:nvPr/>
          </p:nvSpPr>
          <p:spPr bwMode="auto">
            <a:xfrm>
              <a:off x="6563360" y="3321473"/>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6936508" y="4347478"/>
            <a:ext cx="3676651" cy="882650"/>
            <a:chOff x="6626860" y="4574541"/>
            <a:chExt cx="3676651" cy="882650"/>
          </a:xfrm>
        </p:grpSpPr>
        <p:sp>
          <p:nvSpPr>
            <p:cNvPr id="42" name="任意多边形 41"/>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43" name="Oval 54"/>
            <p:cNvSpPr>
              <a:spLocks noChangeArrowheads="1"/>
            </p:cNvSpPr>
            <p:nvPr/>
          </p:nvSpPr>
          <p:spPr bwMode="auto">
            <a:xfrm>
              <a:off x="6626860"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1486694" y="4347478"/>
            <a:ext cx="3640065" cy="882650"/>
            <a:chOff x="1177046" y="4574541"/>
            <a:chExt cx="3640065" cy="882650"/>
          </a:xfrm>
        </p:grpSpPr>
        <p:sp>
          <p:nvSpPr>
            <p:cNvPr id="45" name="任意多边形 44"/>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46" name="Oval 54"/>
            <p:cNvSpPr>
              <a:spLocks noChangeArrowheads="1"/>
            </p:cNvSpPr>
            <p:nvPr/>
          </p:nvSpPr>
          <p:spPr bwMode="auto">
            <a:xfrm>
              <a:off x="4707044"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sp>
        <p:nvSpPr>
          <p:cNvPr id="47" name="矩形 1"/>
          <p:cNvSpPr>
            <a:spLocks noChangeArrowheads="1"/>
          </p:cNvSpPr>
          <p:nvPr/>
        </p:nvSpPr>
        <p:spPr bwMode="auto">
          <a:xfrm>
            <a:off x="1545876" y="2402719"/>
            <a:ext cx="271319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矩形 1"/>
          <p:cNvSpPr>
            <a:spLocks noChangeArrowheads="1"/>
          </p:cNvSpPr>
          <p:nvPr/>
        </p:nvSpPr>
        <p:spPr bwMode="auto">
          <a:xfrm>
            <a:off x="1579381" y="4430037"/>
            <a:ext cx="271319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矩形 1"/>
          <p:cNvSpPr>
            <a:spLocks noChangeArrowheads="1"/>
          </p:cNvSpPr>
          <p:nvPr/>
        </p:nvSpPr>
        <p:spPr bwMode="auto">
          <a:xfrm>
            <a:off x="8277214" y="2417173"/>
            <a:ext cx="271319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矩形 1"/>
          <p:cNvSpPr>
            <a:spLocks noChangeArrowheads="1"/>
          </p:cNvSpPr>
          <p:nvPr/>
        </p:nvSpPr>
        <p:spPr bwMode="auto">
          <a:xfrm>
            <a:off x="8352744" y="4446711"/>
            <a:ext cx="271319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1797023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right)">
                                      <p:cBhvr>
                                        <p:cTn id="13" dur="500"/>
                                        <p:tgtEl>
                                          <p:spTgt spid="35"/>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wipe(up)">
                                      <p:cBhvr>
                                        <p:cTn id="21" dur="500"/>
                                        <p:tgtEl>
                                          <p:spTgt spid="4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left)">
                                      <p:cBhvr>
                                        <p:cTn id="25" dur="500"/>
                                        <p:tgtEl>
                                          <p:spTgt spid="38"/>
                                        </p:tgtEl>
                                      </p:cBhvr>
                                    </p:animEffect>
                                  </p:childTnLst>
                                </p:cTn>
                              </p:par>
                            </p:childTnLst>
                          </p:cTn>
                        </p:par>
                        <p:par>
                          <p:cTn id="26" fill="hold">
                            <p:stCondLst>
                              <p:cond delay="2500"/>
                            </p:stCondLst>
                            <p:childTnLst>
                              <p:par>
                                <p:cTn id="27" presetID="14" presetClass="entr" presetSubtype="1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up)">
                                      <p:cBhvr>
                                        <p:cTn id="33" dur="500"/>
                                        <p:tgtEl>
                                          <p:spTgt spid="49"/>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right)">
                                      <p:cBhvr>
                                        <p:cTn id="37" dur="500"/>
                                        <p:tgtEl>
                                          <p:spTgt spid="44"/>
                                        </p:tgtEl>
                                      </p:cBhvr>
                                    </p:animEffect>
                                  </p:childTnLst>
                                </p:cTn>
                              </p:par>
                            </p:childTnLst>
                          </p:cTn>
                        </p:par>
                        <p:par>
                          <p:cTn id="38" fill="hold">
                            <p:stCondLst>
                              <p:cond delay="4000"/>
                            </p:stCondLst>
                            <p:childTnLst>
                              <p:par>
                                <p:cTn id="39" presetID="14" presetClass="entr" presetSubtype="1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randombar(horizontal)">
                                      <p:cBhvr>
                                        <p:cTn id="41" dur="500"/>
                                        <p:tgtEl>
                                          <p:spTgt spid="28"/>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wipe(up)">
                                      <p:cBhvr>
                                        <p:cTn id="45" dur="500"/>
                                        <p:tgtEl>
                                          <p:spTgt spid="48"/>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5500"/>
                            </p:stCondLst>
                            <p:childTnLst>
                              <p:par>
                                <p:cTn id="51" presetID="14" presetClass="entr" presetSubtype="1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randombar(horizontal)">
                                      <p:cBhvr>
                                        <p:cTn id="53" dur="500"/>
                                        <p:tgtEl>
                                          <p:spTgt spid="23"/>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圆角矩形 59"/>
          <p:cNvSpPr/>
          <p:nvPr/>
        </p:nvSpPr>
        <p:spPr>
          <a:xfrm>
            <a:off x="5457006" y="1573726"/>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1" name="组合 60"/>
          <p:cNvGrpSpPr/>
          <p:nvPr/>
        </p:nvGrpSpPr>
        <p:grpSpPr>
          <a:xfrm>
            <a:off x="6339097" y="1573726"/>
            <a:ext cx="3744416" cy="511504"/>
            <a:chOff x="6339097" y="1573726"/>
            <a:chExt cx="3744416" cy="511504"/>
          </a:xfrm>
        </p:grpSpPr>
        <p:sp>
          <p:nvSpPr>
            <p:cNvPr id="62" name="圆角矩形 61"/>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3" name="矩形 62"/>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4" name="圆角矩形 63"/>
          <p:cNvSpPr/>
          <p:nvPr/>
        </p:nvSpPr>
        <p:spPr>
          <a:xfrm>
            <a:off x="5457006" y="2410178"/>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5" name="组合 64"/>
          <p:cNvGrpSpPr/>
          <p:nvPr/>
        </p:nvGrpSpPr>
        <p:grpSpPr>
          <a:xfrm>
            <a:off x="6315199" y="2410178"/>
            <a:ext cx="3744416" cy="511504"/>
            <a:chOff x="6315199" y="2410178"/>
            <a:chExt cx="3744416" cy="511504"/>
          </a:xfrm>
        </p:grpSpPr>
        <p:sp>
          <p:nvSpPr>
            <p:cNvPr id="66" name="圆角矩形 65"/>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7" name="矩形 66"/>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8" name="圆角矩形 67"/>
          <p:cNvSpPr/>
          <p:nvPr/>
        </p:nvSpPr>
        <p:spPr>
          <a:xfrm>
            <a:off x="5457006" y="3296031"/>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9" name="组合 68"/>
          <p:cNvGrpSpPr/>
          <p:nvPr/>
        </p:nvGrpSpPr>
        <p:grpSpPr>
          <a:xfrm>
            <a:off x="6339097" y="3296031"/>
            <a:ext cx="3744416" cy="511504"/>
            <a:chOff x="6339097" y="3296031"/>
            <a:chExt cx="3744416" cy="511504"/>
          </a:xfrm>
        </p:grpSpPr>
        <p:sp>
          <p:nvSpPr>
            <p:cNvPr id="70" name="圆角矩形 69"/>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1" name="矩形 70"/>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2" name="圆角矩形 71"/>
          <p:cNvSpPr/>
          <p:nvPr/>
        </p:nvSpPr>
        <p:spPr>
          <a:xfrm>
            <a:off x="5457006" y="418090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73" name="组合 72"/>
          <p:cNvGrpSpPr/>
          <p:nvPr/>
        </p:nvGrpSpPr>
        <p:grpSpPr>
          <a:xfrm>
            <a:off x="6339097" y="4180903"/>
            <a:ext cx="3744416" cy="511504"/>
            <a:chOff x="6339097" y="4180903"/>
            <a:chExt cx="3744416" cy="511504"/>
          </a:xfrm>
        </p:grpSpPr>
        <p:sp>
          <p:nvSpPr>
            <p:cNvPr id="74" name="圆角矩形 73"/>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5" name="矩形 74"/>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6" name="圆角矩形 75"/>
          <p:cNvSpPr/>
          <p:nvPr/>
        </p:nvSpPr>
        <p:spPr>
          <a:xfrm>
            <a:off x="5457136" y="505748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smtClean="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77" name="组合 76"/>
          <p:cNvGrpSpPr/>
          <p:nvPr/>
        </p:nvGrpSpPr>
        <p:grpSpPr>
          <a:xfrm>
            <a:off x="6339097" y="5057483"/>
            <a:ext cx="3744416" cy="511504"/>
            <a:chOff x="6339097" y="5057483"/>
            <a:chExt cx="3744416" cy="511504"/>
          </a:xfrm>
        </p:grpSpPr>
        <p:sp>
          <p:nvSpPr>
            <p:cNvPr id="78" name="圆角矩形 77"/>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9" name="矩形 78"/>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0" name="矩形 79"/>
          <p:cNvSpPr/>
          <p:nvPr/>
        </p:nvSpPr>
        <p:spPr>
          <a:xfrm>
            <a:off x="-106934" y="0"/>
            <a:ext cx="3469805" cy="6859587"/>
          </a:xfrm>
          <a:prstGeom prst="rect">
            <a:avLst/>
          </a:prstGeom>
          <a:solidFill>
            <a:schemeClr val="accent3"/>
          </a:solidFill>
          <a:ln>
            <a:noFill/>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1" name="TextBox 80"/>
          <p:cNvSpPr txBox="1"/>
          <p:nvPr/>
        </p:nvSpPr>
        <p:spPr>
          <a:xfrm>
            <a:off x="194519" y="2219567"/>
            <a:ext cx="2808312" cy="1354243"/>
          </a:xfrm>
          <a:prstGeom prst="rect">
            <a:avLst/>
          </a:prstGeom>
          <a:noFill/>
        </p:spPr>
        <p:txBody>
          <a:bodyPr wrap="square" lIns="121948" tIns="60973" rIns="121948" bIns="60973">
            <a:spAutoFit/>
          </a:bodyPr>
          <a:lstStyle/>
          <a:p>
            <a:pPr algn="r">
              <a:defRPr/>
            </a:pPr>
            <a:r>
              <a:rPr lang="zh-CN" altLang="en-US" sz="4800" b="1" spc="200" dirty="0" smtClean="0">
                <a:solidFill>
                  <a:schemeClr val="bg1"/>
                </a:solidFill>
                <a:latin typeface="微软雅黑" pitchFamily="34" charset="-122"/>
                <a:ea typeface="微软雅黑" pitchFamily="34" charset="-122"/>
              </a:rPr>
              <a:t>目录 </a:t>
            </a:r>
            <a:endParaRPr lang="en-US" altLang="zh-CN" sz="4800" b="1" spc="200" dirty="0" smtClean="0">
              <a:solidFill>
                <a:schemeClr val="bg1"/>
              </a:solidFill>
              <a:latin typeface="微软雅黑" pitchFamily="34" charset="-122"/>
              <a:ea typeface="微软雅黑" pitchFamily="34" charset="-122"/>
            </a:endParaRPr>
          </a:p>
          <a:p>
            <a:pPr algn="r">
              <a:defRPr/>
            </a:pPr>
            <a:r>
              <a:rPr lang="en-US" altLang="zh-CN" sz="3200" b="1" dirty="0" smtClean="0">
                <a:solidFill>
                  <a:schemeClr val="bg1"/>
                </a:solidFill>
                <a:latin typeface="微软雅黑" pitchFamily="34" charset="-122"/>
                <a:ea typeface="微软雅黑" pitchFamily="34" charset="-122"/>
              </a:rPr>
              <a:t>CONTENTS</a:t>
            </a:r>
            <a:endParaRPr lang="zh-CN" altLang="en-US" sz="3200" b="1" dirty="0">
              <a:solidFill>
                <a:schemeClr val="bg1"/>
              </a:solidFill>
              <a:latin typeface="微软雅黑" pitchFamily="34" charset="-122"/>
              <a:ea typeface="微软雅黑" pitchFamily="34" charset="-122"/>
            </a:endParaRPr>
          </a:p>
        </p:txBody>
      </p:sp>
      <p:sp>
        <p:nvSpPr>
          <p:cNvPr id="82" name="下箭头 81"/>
          <p:cNvSpPr/>
          <p:nvPr/>
        </p:nvSpPr>
        <p:spPr>
          <a:xfrm rot="16200000">
            <a:off x="4278849" y="4973321"/>
            <a:ext cx="576064" cy="679828"/>
          </a:xfrm>
          <a:prstGeom prst="downArrow">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4230295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fill="hold"/>
                                        <p:tgtEl>
                                          <p:spTgt spid="82"/>
                                        </p:tgtEl>
                                        <p:attrNameLst>
                                          <p:attrName>ppt_x</p:attrName>
                                        </p:attrNameLst>
                                      </p:cBhvr>
                                      <p:tavLst>
                                        <p:tav tm="0">
                                          <p:val>
                                            <p:strVal val="0-#ppt_w/2"/>
                                          </p:val>
                                        </p:tav>
                                        <p:tav tm="100000">
                                          <p:val>
                                            <p:strVal val="#ppt_x"/>
                                          </p:val>
                                        </p:tav>
                                      </p:tavLst>
                                    </p:anim>
                                    <p:anim calcmode="lin" valueType="num">
                                      <p:cBhvr additive="base">
                                        <p:cTn id="8" dur="500" fill="hold"/>
                                        <p:tgtEl>
                                          <p:spTgt spid="8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grpId="0" nodeType="afterEffect">
                                  <p:stCondLst>
                                    <p:cond delay="0"/>
                                  </p:stCondLst>
                                  <p:childTnLst>
                                    <p:animEffect transition="out" filter="fade">
                                      <p:cBhvr>
                                        <p:cTn id="11" dur="500" tmFilter="0, 0; .2, .5; .8, .5; 1, 0"/>
                                        <p:tgtEl>
                                          <p:spTgt spid="76"/>
                                        </p:tgtEl>
                                      </p:cBhvr>
                                    </p:animEffect>
                                    <p:animScale>
                                      <p:cBhvr>
                                        <p:cTn id="12" dur="250" autoRev="1" fill="hold"/>
                                        <p:tgtEl>
                                          <p:spTgt spid="76"/>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77"/>
                                        </p:tgtEl>
                                      </p:cBhvr>
                                    </p:animEffect>
                                    <p:animScale>
                                      <p:cBhvr>
                                        <p:cTn id="15" dur="250" autoRev="1" fill="hold"/>
                                        <p:tgtEl>
                                          <p:spTgt spid="7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8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956463" y="4157432"/>
            <a:ext cx="194708" cy="1551875"/>
          </a:xfrm>
          <a:custGeom>
            <a:avLst/>
            <a:gdLst>
              <a:gd name="T0" fmla="*/ 256 w 669"/>
              <a:gd name="T1" fmla="*/ 0 h 5309"/>
              <a:gd name="T2" fmla="*/ 256 w 669"/>
              <a:gd name="T3" fmla="*/ 4149 h 5309"/>
              <a:gd name="T4" fmla="*/ 669 w 669"/>
              <a:gd name="T5" fmla="*/ 5127 h 5309"/>
              <a:gd name="T6" fmla="*/ 486 w 669"/>
              <a:gd name="T7" fmla="*/ 5309 h 5309"/>
              <a:gd name="T8" fmla="*/ 0 w 669"/>
              <a:gd name="T9" fmla="*/ 4161 h 5309"/>
              <a:gd name="T10" fmla="*/ 0 w 669"/>
              <a:gd name="T11" fmla="*/ 0 h 5309"/>
              <a:gd name="T12" fmla="*/ 256 w 669"/>
              <a:gd name="T13" fmla="*/ 0 h 5309"/>
            </a:gdLst>
            <a:ahLst/>
            <a:cxnLst>
              <a:cxn ang="0">
                <a:pos x="T0" y="T1"/>
              </a:cxn>
              <a:cxn ang="0">
                <a:pos x="T2" y="T3"/>
              </a:cxn>
              <a:cxn ang="0">
                <a:pos x="T4" y="T5"/>
              </a:cxn>
              <a:cxn ang="0">
                <a:pos x="T6" y="T7"/>
              </a:cxn>
              <a:cxn ang="0">
                <a:pos x="T8" y="T9"/>
              </a:cxn>
              <a:cxn ang="0">
                <a:pos x="T10" y="T11"/>
              </a:cxn>
              <a:cxn ang="0">
                <a:pos x="T12" y="T13"/>
              </a:cxn>
            </a:cxnLst>
            <a:rect l="0" t="0" r="r" b="b"/>
            <a:pathLst>
              <a:path w="669" h="5309">
                <a:moveTo>
                  <a:pt x="256" y="0"/>
                </a:moveTo>
                <a:lnTo>
                  <a:pt x="256" y="4149"/>
                </a:lnTo>
                <a:cubicBezTo>
                  <a:pt x="256" y="4531"/>
                  <a:pt x="415" y="4878"/>
                  <a:pt x="669" y="5127"/>
                </a:cubicBezTo>
                <a:lnTo>
                  <a:pt x="486" y="5309"/>
                </a:lnTo>
                <a:cubicBezTo>
                  <a:pt x="187" y="5017"/>
                  <a:pt x="0" y="4610"/>
                  <a:pt x="0" y="4161"/>
                </a:cubicBezTo>
                <a:lnTo>
                  <a:pt x="0" y="0"/>
                </a:lnTo>
                <a:lnTo>
                  <a:pt x="256" y="0"/>
                </a:lnTo>
                <a:close/>
              </a:path>
            </a:pathLst>
          </a:custGeom>
          <a:solidFill>
            <a:schemeClr val="bg1">
              <a:lumMod val="50000"/>
            </a:schemeClr>
          </a:solidFill>
          <a:ln>
            <a:noFill/>
          </a:ln>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 name="Freeform 6"/>
          <p:cNvSpPr>
            <a:spLocks/>
          </p:cNvSpPr>
          <p:nvPr/>
        </p:nvSpPr>
        <p:spPr bwMode="auto">
          <a:xfrm>
            <a:off x="1956463" y="1970804"/>
            <a:ext cx="194708" cy="1551875"/>
          </a:xfrm>
          <a:custGeom>
            <a:avLst/>
            <a:gdLst>
              <a:gd name="T0" fmla="*/ 669 w 669"/>
              <a:gd name="T1" fmla="*/ 182 h 5308"/>
              <a:gd name="T2" fmla="*/ 256 w 669"/>
              <a:gd name="T3" fmla="*/ 1160 h 5308"/>
              <a:gd name="T4" fmla="*/ 256 w 669"/>
              <a:gd name="T5" fmla="*/ 5308 h 5308"/>
              <a:gd name="T6" fmla="*/ 0 w 669"/>
              <a:gd name="T7" fmla="*/ 5308 h 5308"/>
              <a:gd name="T8" fmla="*/ 0 w 669"/>
              <a:gd name="T9" fmla="*/ 1148 h 5308"/>
              <a:gd name="T10" fmla="*/ 486 w 669"/>
              <a:gd name="T11" fmla="*/ 0 h 5308"/>
              <a:gd name="T12" fmla="*/ 669 w 669"/>
              <a:gd name="T13" fmla="*/ 182 h 5308"/>
            </a:gdLst>
            <a:ahLst/>
            <a:cxnLst>
              <a:cxn ang="0">
                <a:pos x="T0" y="T1"/>
              </a:cxn>
              <a:cxn ang="0">
                <a:pos x="T2" y="T3"/>
              </a:cxn>
              <a:cxn ang="0">
                <a:pos x="T4" y="T5"/>
              </a:cxn>
              <a:cxn ang="0">
                <a:pos x="T6" y="T7"/>
              </a:cxn>
              <a:cxn ang="0">
                <a:pos x="T8" y="T9"/>
              </a:cxn>
              <a:cxn ang="0">
                <a:pos x="T10" y="T11"/>
              </a:cxn>
              <a:cxn ang="0">
                <a:pos x="T12" y="T13"/>
              </a:cxn>
            </a:cxnLst>
            <a:rect l="0" t="0" r="r" b="b"/>
            <a:pathLst>
              <a:path w="669" h="5308">
                <a:moveTo>
                  <a:pt x="669" y="182"/>
                </a:moveTo>
                <a:cubicBezTo>
                  <a:pt x="415" y="431"/>
                  <a:pt x="256" y="778"/>
                  <a:pt x="256" y="1160"/>
                </a:cubicBezTo>
                <a:lnTo>
                  <a:pt x="256" y="5308"/>
                </a:lnTo>
                <a:lnTo>
                  <a:pt x="0" y="5308"/>
                </a:lnTo>
                <a:lnTo>
                  <a:pt x="0" y="1148"/>
                </a:lnTo>
                <a:cubicBezTo>
                  <a:pt x="0" y="699"/>
                  <a:pt x="187" y="292"/>
                  <a:pt x="486" y="0"/>
                </a:cubicBezTo>
                <a:lnTo>
                  <a:pt x="669" y="182"/>
                </a:lnTo>
                <a:close/>
              </a:path>
            </a:pathLst>
          </a:custGeom>
          <a:solidFill>
            <a:schemeClr val="bg1">
              <a:lumMod val="50000"/>
            </a:schemeClr>
          </a:solidFill>
          <a:ln>
            <a:noFill/>
          </a:ln>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8"/>
          <p:cNvSpPr>
            <a:spLocks/>
          </p:cNvSpPr>
          <p:nvPr/>
        </p:nvSpPr>
        <p:spPr bwMode="auto">
          <a:xfrm>
            <a:off x="2095558" y="1732741"/>
            <a:ext cx="1671440" cy="296402"/>
          </a:xfrm>
          <a:custGeom>
            <a:avLst/>
            <a:gdLst>
              <a:gd name="T0" fmla="*/ 6397 w 7145"/>
              <a:gd name="T1" fmla="*/ 375 h 1015"/>
              <a:gd name="T2" fmla="*/ 6279 w 7145"/>
              <a:gd name="T3" fmla="*/ 0 h 1015"/>
              <a:gd name="T4" fmla="*/ 7145 w 7145"/>
              <a:gd name="T5" fmla="*/ 499 h 1015"/>
              <a:gd name="T6" fmla="*/ 6279 w 7145"/>
              <a:gd name="T7" fmla="*/ 997 h 1015"/>
              <a:gd name="T8" fmla="*/ 6397 w 7145"/>
              <a:gd name="T9" fmla="*/ 623 h 1015"/>
              <a:gd name="T10" fmla="*/ 1140 w 7145"/>
              <a:gd name="T11" fmla="*/ 623 h 1015"/>
              <a:gd name="T12" fmla="*/ 183 w 7145"/>
              <a:gd name="T13" fmla="*/ 1015 h 1015"/>
              <a:gd name="T14" fmla="*/ 0 w 7145"/>
              <a:gd name="T15" fmla="*/ 833 h 1015"/>
              <a:gd name="T16" fmla="*/ 1120 w 7145"/>
              <a:gd name="T17" fmla="*/ 375 h 1015"/>
              <a:gd name="T18" fmla="*/ 6397 w 7145"/>
              <a:gd name="T19" fmla="*/ 375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75"/>
                </a:moveTo>
                <a:lnTo>
                  <a:pt x="6279" y="0"/>
                </a:lnTo>
                <a:lnTo>
                  <a:pt x="7145" y="499"/>
                </a:lnTo>
                <a:lnTo>
                  <a:pt x="6279" y="997"/>
                </a:lnTo>
                <a:lnTo>
                  <a:pt x="6397" y="623"/>
                </a:lnTo>
                <a:lnTo>
                  <a:pt x="1140" y="623"/>
                </a:lnTo>
                <a:cubicBezTo>
                  <a:pt x="769" y="623"/>
                  <a:pt x="430" y="773"/>
                  <a:pt x="183" y="1015"/>
                </a:cubicBezTo>
                <a:lnTo>
                  <a:pt x="0" y="833"/>
                </a:lnTo>
                <a:cubicBezTo>
                  <a:pt x="290" y="550"/>
                  <a:pt x="686" y="375"/>
                  <a:pt x="1120" y="375"/>
                </a:cubicBezTo>
                <a:lnTo>
                  <a:pt x="6397" y="375"/>
                </a:lnTo>
                <a:close/>
              </a:path>
            </a:pathLst>
          </a:custGeom>
          <a:solidFill>
            <a:schemeClr val="bg1">
              <a:lumMod val="50000"/>
            </a:schemeClr>
          </a:solidFill>
          <a:ln>
            <a:noFill/>
          </a:ln>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Freeform 7"/>
          <p:cNvSpPr>
            <a:spLocks/>
          </p:cNvSpPr>
          <p:nvPr/>
        </p:nvSpPr>
        <p:spPr bwMode="auto">
          <a:xfrm>
            <a:off x="1956463" y="3007822"/>
            <a:ext cx="1785248" cy="290050"/>
          </a:xfrm>
          <a:custGeom>
            <a:avLst/>
            <a:gdLst>
              <a:gd name="T0" fmla="*/ 0 w 7631"/>
              <a:gd name="T1" fmla="*/ 374 h 997"/>
              <a:gd name="T2" fmla="*/ 6883 w 7631"/>
              <a:gd name="T3" fmla="*/ 374 h 997"/>
              <a:gd name="T4" fmla="*/ 6765 w 7631"/>
              <a:gd name="T5" fmla="*/ 0 h 997"/>
              <a:gd name="T6" fmla="*/ 7631 w 7631"/>
              <a:gd name="T7" fmla="*/ 498 h 997"/>
              <a:gd name="T8" fmla="*/ 6765 w 7631"/>
              <a:gd name="T9" fmla="*/ 997 h 997"/>
              <a:gd name="T10" fmla="*/ 6883 w 7631"/>
              <a:gd name="T11" fmla="*/ 622 h 997"/>
              <a:gd name="T12" fmla="*/ 0 w 7631"/>
              <a:gd name="T13" fmla="*/ 622 h 997"/>
              <a:gd name="T14" fmla="*/ 0 w 7631"/>
              <a:gd name="T15" fmla="*/ 374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0" y="374"/>
                </a:moveTo>
                <a:lnTo>
                  <a:pt x="6883" y="374"/>
                </a:lnTo>
                <a:lnTo>
                  <a:pt x="6765" y="0"/>
                </a:lnTo>
                <a:lnTo>
                  <a:pt x="7631" y="498"/>
                </a:lnTo>
                <a:lnTo>
                  <a:pt x="6765" y="997"/>
                </a:lnTo>
                <a:lnTo>
                  <a:pt x="6883" y="622"/>
                </a:lnTo>
                <a:lnTo>
                  <a:pt x="0" y="622"/>
                </a:lnTo>
                <a:lnTo>
                  <a:pt x="0" y="374"/>
                </a:lnTo>
                <a:close/>
              </a:path>
            </a:pathLst>
          </a:custGeom>
          <a:solidFill>
            <a:schemeClr val="bg1">
              <a:lumMod val="50000"/>
            </a:schemeClr>
          </a:solidFill>
          <a:ln>
            <a:noFill/>
          </a:ln>
          <a:extLst/>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 name="Freeform 9"/>
          <p:cNvSpPr>
            <a:spLocks/>
          </p:cNvSpPr>
          <p:nvPr/>
        </p:nvSpPr>
        <p:spPr bwMode="auto">
          <a:xfrm>
            <a:off x="1956463" y="4380387"/>
            <a:ext cx="1785248" cy="292168"/>
          </a:xfrm>
          <a:custGeom>
            <a:avLst/>
            <a:gdLst>
              <a:gd name="T0" fmla="*/ 6883 w 7631"/>
              <a:gd name="T1" fmla="*/ 375 h 997"/>
              <a:gd name="T2" fmla="*/ 6765 w 7631"/>
              <a:gd name="T3" fmla="*/ 0 h 997"/>
              <a:gd name="T4" fmla="*/ 7631 w 7631"/>
              <a:gd name="T5" fmla="*/ 499 h 997"/>
              <a:gd name="T6" fmla="*/ 6765 w 7631"/>
              <a:gd name="T7" fmla="*/ 997 h 997"/>
              <a:gd name="T8" fmla="*/ 6883 w 7631"/>
              <a:gd name="T9" fmla="*/ 623 h 997"/>
              <a:gd name="T10" fmla="*/ 0 w 7631"/>
              <a:gd name="T11" fmla="*/ 623 h 997"/>
              <a:gd name="T12" fmla="*/ 0 w 7631"/>
              <a:gd name="T13" fmla="*/ 375 h 997"/>
              <a:gd name="T14" fmla="*/ 6883 w 7631"/>
              <a:gd name="T15" fmla="*/ 375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6883" y="375"/>
                </a:moveTo>
                <a:lnTo>
                  <a:pt x="6765" y="0"/>
                </a:lnTo>
                <a:lnTo>
                  <a:pt x="7631" y="499"/>
                </a:lnTo>
                <a:lnTo>
                  <a:pt x="6765" y="997"/>
                </a:lnTo>
                <a:lnTo>
                  <a:pt x="6883" y="623"/>
                </a:lnTo>
                <a:lnTo>
                  <a:pt x="0" y="623"/>
                </a:lnTo>
                <a:lnTo>
                  <a:pt x="0" y="375"/>
                </a:lnTo>
                <a:lnTo>
                  <a:pt x="6883" y="375"/>
                </a:lnTo>
                <a:close/>
              </a:path>
            </a:pathLst>
          </a:custGeom>
          <a:solidFill>
            <a:schemeClr val="bg1">
              <a:lumMod val="50000"/>
            </a:schemeClr>
          </a:solidFill>
          <a:ln>
            <a:noFill/>
          </a:ln>
          <a:extLst/>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 name="Freeform 10"/>
          <p:cNvSpPr>
            <a:spLocks/>
          </p:cNvSpPr>
          <p:nvPr/>
        </p:nvSpPr>
        <p:spPr bwMode="auto">
          <a:xfrm>
            <a:off x="2095558" y="5651556"/>
            <a:ext cx="1671440" cy="298518"/>
          </a:xfrm>
          <a:custGeom>
            <a:avLst/>
            <a:gdLst>
              <a:gd name="T0" fmla="*/ 6397 w 7145"/>
              <a:gd name="T1" fmla="*/ 392 h 1015"/>
              <a:gd name="T2" fmla="*/ 6279 w 7145"/>
              <a:gd name="T3" fmla="*/ 18 h 1015"/>
              <a:gd name="T4" fmla="*/ 7145 w 7145"/>
              <a:gd name="T5" fmla="*/ 516 h 1015"/>
              <a:gd name="T6" fmla="*/ 6279 w 7145"/>
              <a:gd name="T7" fmla="*/ 1015 h 1015"/>
              <a:gd name="T8" fmla="*/ 6397 w 7145"/>
              <a:gd name="T9" fmla="*/ 640 h 1015"/>
              <a:gd name="T10" fmla="*/ 1120 w 7145"/>
              <a:gd name="T11" fmla="*/ 640 h 1015"/>
              <a:gd name="T12" fmla="*/ 0 w 7145"/>
              <a:gd name="T13" fmla="*/ 182 h 1015"/>
              <a:gd name="T14" fmla="*/ 183 w 7145"/>
              <a:gd name="T15" fmla="*/ 0 h 1015"/>
              <a:gd name="T16" fmla="*/ 1140 w 7145"/>
              <a:gd name="T17" fmla="*/ 392 h 1015"/>
              <a:gd name="T18" fmla="*/ 6397 w 7145"/>
              <a:gd name="T19" fmla="*/ 392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92"/>
                </a:moveTo>
                <a:lnTo>
                  <a:pt x="6279" y="18"/>
                </a:lnTo>
                <a:lnTo>
                  <a:pt x="7145" y="516"/>
                </a:lnTo>
                <a:lnTo>
                  <a:pt x="6279" y="1015"/>
                </a:lnTo>
                <a:lnTo>
                  <a:pt x="6397" y="640"/>
                </a:lnTo>
                <a:lnTo>
                  <a:pt x="1120" y="640"/>
                </a:lnTo>
                <a:cubicBezTo>
                  <a:pt x="686" y="640"/>
                  <a:pt x="290" y="465"/>
                  <a:pt x="0" y="182"/>
                </a:cubicBezTo>
                <a:lnTo>
                  <a:pt x="183" y="0"/>
                </a:lnTo>
                <a:cubicBezTo>
                  <a:pt x="430" y="242"/>
                  <a:pt x="769" y="392"/>
                  <a:pt x="1140" y="392"/>
                </a:cubicBezTo>
                <a:lnTo>
                  <a:pt x="6397" y="392"/>
                </a:lnTo>
                <a:close/>
              </a:path>
            </a:pathLst>
          </a:custGeom>
          <a:solidFill>
            <a:schemeClr val="bg1">
              <a:lumMod val="50000"/>
            </a:schemeClr>
          </a:solidFill>
          <a:ln>
            <a:noFill/>
          </a:ln>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nvGrpSpPr>
          <p:cNvPr id="8" name="组合 7"/>
          <p:cNvGrpSpPr/>
          <p:nvPr/>
        </p:nvGrpSpPr>
        <p:grpSpPr>
          <a:xfrm>
            <a:off x="1198662" y="3038305"/>
            <a:ext cx="1678953" cy="1679561"/>
            <a:chOff x="878699" y="1945606"/>
            <a:chExt cx="1705474" cy="1705474"/>
          </a:xfrm>
          <a:solidFill>
            <a:schemeClr val="tx2"/>
          </a:solidFill>
        </p:grpSpPr>
        <p:sp>
          <p:nvSpPr>
            <p:cNvPr id="9" name="椭圆 8"/>
            <p:cNvSpPr/>
            <p:nvPr/>
          </p:nvSpPr>
          <p:spPr>
            <a:xfrm>
              <a:off x="878699" y="1945606"/>
              <a:ext cx="1705474" cy="17054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Rectangle 11"/>
            <p:cNvSpPr>
              <a:spLocks noChangeArrowheads="1"/>
            </p:cNvSpPr>
            <p:nvPr/>
          </p:nvSpPr>
          <p:spPr bwMode="gray">
            <a:xfrm>
              <a:off x="1195986" y="2193868"/>
              <a:ext cx="1070900" cy="1093838"/>
            </a:xfrm>
            <a:prstGeom prst="rect">
              <a:avLst/>
            </a:prstGeom>
            <a:noFill/>
            <a:ln>
              <a:noFill/>
            </a:ln>
            <a:extLst/>
          </p:spPr>
          <p:txBody>
            <a:bodyPr wrap="square">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工作</a:t>
              </a:r>
              <a:r>
                <a:rPr lang="zh-CN" altLang="en-US" sz="3200" b="1" dirty="0">
                  <a:solidFill>
                    <a:schemeClr val="bg1"/>
                  </a:solidFill>
                  <a:latin typeface="微软雅黑" panose="020B0503020204020204" pitchFamily="34" charset="-122"/>
                  <a:ea typeface="微软雅黑" panose="020B0503020204020204" pitchFamily="34" charset="-122"/>
                </a:rPr>
                <a:t>总结</a:t>
              </a:r>
            </a:p>
          </p:txBody>
        </p:sp>
      </p:grpSp>
      <p:sp>
        <p:nvSpPr>
          <p:cNvPr id="11" name="矩形 10"/>
          <p:cNvSpPr/>
          <p:nvPr/>
        </p:nvSpPr>
        <p:spPr>
          <a:xfrm>
            <a:off x="4154757" y="1232350"/>
            <a:ext cx="6548961" cy="11849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11"/>
          <p:cNvSpPr/>
          <p:nvPr/>
        </p:nvSpPr>
        <p:spPr>
          <a:xfrm>
            <a:off x="4154757" y="2577950"/>
            <a:ext cx="6548961" cy="11849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矩形 12"/>
          <p:cNvSpPr/>
          <p:nvPr/>
        </p:nvSpPr>
        <p:spPr>
          <a:xfrm>
            <a:off x="4062526" y="2577949"/>
            <a:ext cx="3112799" cy="344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矩形 13"/>
          <p:cNvSpPr/>
          <p:nvPr/>
        </p:nvSpPr>
        <p:spPr>
          <a:xfrm>
            <a:off x="4154757" y="3923549"/>
            <a:ext cx="6548961" cy="11849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14"/>
          <p:cNvSpPr/>
          <p:nvPr/>
        </p:nvSpPr>
        <p:spPr>
          <a:xfrm>
            <a:off x="4062526" y="3923549"/>
            <a:ext cx="3112799" cy="344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矩形 15"/>
          <p:cNvSpPr/>
          <p:nvPr/>
        </p:nvSpPr>
        <p:spPr>
          <a:xfrm>
            <a:off x="4154757" y="5269148"/>
            <a:ext cx="6548961" cy="11849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矩形 16"/>
          <p:cNvSpPr/>
          <p:nvPr/>
        </p:nvSpPr>
        <p:spPr>
          <a:xfrm>
            <a:off x="4062526" y="5269147"/>
            <a:ext cx="3112799" cy="344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TextBox 17"/>
          <p:cNvSpPr txBox="1"/>
          <p:nvPr/>
        </p:nvSpPr>
        <p:spPr>
          <a:xfrm>
            <a:off x="4398538" y="1551689"/>
            <a:ext cx="6017148" cy="759243"/>
          </a:xfrm>
          <a:prstGeom prst="rect">
            <a:avLst/>
          </a:prstGeom>
          <a:noFill/>
        </p:spPr>
        <p:txBody>
          <a:bodyPr wrap="square" lIns="121917" tIns="60958" rIns="121917" bIns="60958" rtlCol="0">
            <a:spAutoFit/>
          </a:bodyPr>
          <a:lstStyle/>
          <a:p>
            <a:pPr algn="just">
              <a:lnSpc>
                <a:spcPts val="1733"/>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4062526" y="1232350"/>
            <a:ext cx="3112799" cy="344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TextBox 19"/>
          <p:cNvSpPr txBox="1"/>
          <p:nvPr/>
        </p:nvSpPr>
        <p:spPr>
          <a:xfrm>
            <a:off x="4406089" y="1202710"/>
            <a:ext cx="2265181" cy="415494"/>
          </a:xfrm>
          <a:prstGeom prst="rect">
            <a:avLst/>
          </a:prstGeom>
          <a:noFill/>
        </p:spPr>
        <p:txBody>
          <a:bodyPr wrap="square" lIns="121917" tIns="60958" rIns="121917" bIns="60958" rtlCol="0">
            <a:spAutoFit/>
          </a:bodyPr>
          <a:lstStyle/>
          <a:p>
            <a:r>
              <a:rPr lang="zh-CN" altLang="en-US" sz="1900"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1" name="TextBox 20"/>
          <p:cNvSpPr txBox="1"/>
          <p:nvPr/>
        </p:nvSpPr>
        <p:spPr>
          <a:xfrm>
            <a:off x="4398538" y="2899610"/>
            <a:ext cx="6017148" cy="759243"/>
          </a:xfrm>
          <a:prstGeom prst="rect">
            <a:avLst/>
          </a:prstGeom>
          <a:noFill/>
        </p:spPr>
        <p:txBody>
          <a:bodyPr wrap="square" lIns="121917" tIns="60958" rIns="121917" bIns="60958" rtlCol="0">
            <a:spAutoFit/>
          </a:bodyPr>
          <a:lstStyle/>
          <a:p>
            <a:pPr algn="just">
              <a:lnSpc>
                <a:spcPts val="1733"/>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4406089" y="2551769"/>
            <a:ext cx="2195467" cy="415494"/>
          </a:xfrm>
          <a:prstGeom prst="rect">
            <a:avLst/>
          </a:prstGeom>
          <a:noFill/>
        </p:spPr>
        <p:txBody>
          <a:bodyPr wrap="none" lIns="121917" tIns="60958" rIns="121917" bIns="60958" rtlCol="0">
            <a:spAutoFit/>
          </a:bodyPr>
          <a:lstStyle/>
          <a:p>
            <a:r>
              <a:rPr lang="zh-CN" altLang="en-US" sz="1900"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3" name="TextBox 22"/>
          <p:cNvSpPr txBox="1"/>
          <p:nvPr/>
        </p:nvSpPr>
        <p:spPr>
          <a:xfrm>
            <a:off x="4398538" y="4248752"/>
            <a:ext cx="6017148" cy="759243"/>
          </a:xfrm>
          <a:prstGeom prst="rect">
            <a:avLst/>
          </a:prstGeom>
          <a:noFill/>
        </p:spPr>
        <p:txBody>
          <a:bodyPr wrap="square" lIns="121917" tIns="60958" rIns="121917" bIns="60958" rtlCol="0">
            <a:spAutoFit/>
          </a:bodyPr>
          <a:lstStyle/>
          <a:p>
            <a:pPr algn="just">
              <a:lnSpc>
                <a:spcPts val="1733"/>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4406089" y="3878396"/>
            <a:ext cx="2195467" cy="415494"/>
          </a:xfrm>
          <a:prstGeom prst="rect">
            <a:avLst/>
          </a:prstGeom>
          <a:noFill/>
        </p:spPr>
        <p:txBody>
          <a:bodyPr wrap="none" lIns="121917" tIns="60958" rIns="121917" bIns="60958" rtlCol="0">
            <a:spAutoFit/>
          </a:bodyPr>
          <a:lstStyle/>
          <a:p>
            <a:r>
              <a:rPr lang="zh-CN" altLang="en-US" sz="1900"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5" name="TextBox 24"/>
          <p:cNvSpPr txBox="1"/>
          <p:nvPr/>
        </p:nvSpPr>
        <p:spPr>
          <a:xfrm>
            <a:off x="4398538" y="5593438"/>
            <a:ext cx="6017148" cy="759243"/>
          </a:xfrm>
          <a:prstGeom prst="rect">
            <a:avLst/>
          </a:prstGeom>
          <a:noFill/>
        </p:spPr>
        <p:txBody>
          <a:bodyPr wrap="square" lIns="121917" tIns="60958" rIns="121917" bIns="60958" rtlCol="0">
            <a:spAutoFit/>
          </a:bodyPr>
          <a:lstStyle/>
          <a:p>
            <a:pPr algn="just">
              <a:lnSpc>
                <a:spcPts val="1733"/>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4406089" y="5244459"/>
            <a:ext cx="2195467" cy="415494"/>
          </a:xfrm>
          <a:prstGeom prst="rect">
            <a:avLst/>
          </a:prstGeom>
          <a:noFill/>
        </p:spPr>
        <p:txBody>
          <a:bodyPr wrap="none" lIns="121917" tIns="60958" rIns="121917" bIns="60958" rtlCol="0">
            <a:spAutoFit/>
          </a:bodyPr>
          <a:lstStyle/>
          <a:p>
            <a:r>
              <a:rPr lang="zh-CN" altLang="en-US" sz="1900" b="1" dirty="0">
                <a:solidFill>
                  <a:schemeClr val="bg1"/>
                </a:solidFill>
                <a:latin typeface="微软雅黑" panose="020B0503020204020204" pitchFamily="34" charset="-122"/>
                <a:ea typeface="微软雅黑" panose="020B0503020204020204" pitchFamily="34" charset="-122"/>
              </a:rPr>
              <a:t>点击输入标题文本</a:t>
            </a:r>
          </a:p>
        </p:txBody>
      </p:sp>
    </p:spTree>
    <p:extLst>
      <p:ext uri="{BB962C8B-B14F-4D97-AF65-F5344CB8AC3E}">
        <p14:creationId xmlns:p14="http://schemas.microsoft.com/office/powerpoint/2010/main" val="2468750739"/>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1500"/>
                            </p:stCondLst>
                            <p:childTnLst>
                              <p:par>
                                <p:cTn id="19" presetID="2" presetClass="entr" presetSubtype="1"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200" fill="hold"/>
                                        <p:tgtEl>
                                          <p:spTgt spid="20"/>
                                        </p:tgtEl>
                                        <p:attrNameLst>
                                          <p:attrName>ppt_x</p:attrName>
                                        </p:attrNameLst>
                                      </p:cBhvr>
                                      <p:tavLst>
                                        <p:tav tm="0">
                                          <p:val>
                                            <p:strVal val="#ppt_x"/>
                                          </p:val>
                                        </p:tav>
                                        <p:tav tm="100000">
                                          <p:val>
                                            <p:strVal val="#ppt_x"/>
                                          </p:val>
                                        </p:tav>
                                      </p:tavLst>
                                    </p:anim>
                                    <p:anim calcmode="lin" valueType="num">
                                      <p:cBhvr additive="base">
                                        <p:cTn id="22" dur="200" fill="hold"/>
                                        <p:tgtEl>
                                          <p:spTgt spid="20"/>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200" fill="hold"/>
                                        <p:tgtEl>
                                          <p:spTgt spid="19"/>
                                        </p:tgtEl>
                                        <p:attrNameLst>
                                          <p:attrName>ppt_x</p:attrName>
                                        </p:attrNameLst>
                                      </p:cBhvr>
                                      <p:tavLst>
                                        <p:tav tm="0">
                                          <p:val>
                                            <p:strVal val="#ppt_x"/>
                                          </p:val>
                                        </p:tav>
                                        <p:tav tm="100000">
                                          <p:val>
                                            <p:strVal val="#ppt_x"/>
                                          </p:val>
                                        </p:tav>
                                      </p:tavLst>
                                    </p:anim>
                                    <p:anim calcmode="lin" valueType="num">
                                      <p:cBhvr additive="base">
                                        <p:cTn id="26" dur="200" fill="hold"/>
                                        <p:tgtEl>
                                          <p:spTgt spid="19"/>
                                        </p:tgtEl>
                                        <p:attrNameLst>
                                          <p:attrName>ppt_y</p:attrName>
                                        </p:attrNameLst>
                                      </p:cBhvr>
                                      <p:tavLst>
                                        <p:tav tm="0">
                                          <p:val>
                                            <p:strVal val="0-#ppt_h/2"/>
                                          </p:val>
                                        </p:tav>
                                        <p:tav tm="100000">
                                          <p:val>
                                            <p:strVal val="#ppt_y"/>
                                          </p:val>
                                        </p:tav>
                                      </p:tavLst>
                                    </p:anim>
                                  </p:childTnLst>
                                </p:cTn>
                              </p:par>
                            </p:childTnLst>
                          </p:cTn>
                        </p:par>
                        <p:par>
                          <p:cTn id="27" fill="hold">
                            <p:stCondLst>
                              <p:cond delay="1700"/>
                            </p:stCondLst>
                            <p:childTnLst>
                              <p:par>
                                <p:cTn id="28" presetID="22"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500"/>
                                        <p:tgtEl>
                                          <p:spTgt spid="11"/>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500"/>
                                        <p:tgtEl>
                                          <p:spTgt spid="18"/>
                                        </p:tgtEl>
                                      </p:cBhvr>
                                    </p:animEffect>
                                  </p:childTnLst>
                                </p:cTn>
                              </p:par>
                            </p:childTnLst>
                          </p:cTn>
                        </p:par>
                        <p:par>
                          <p:cTn id="34" fill="hold">
                            <p:stCondLst>
                              <p:cond delay="2200"/>
                            </p:stCondLst>
                            <p:childTnLst>
                              <p:par>
                                <p:cTn id="35" presetID="22" presetClass="entr" presetSubtype="8"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par>
                          <p:cTn id="38" fill="hold">
                            <p:stCondLst>
                              <p:cond delay="2700"/>
                            </p:stCondLst>
                            <p:childTnLst>
                              <p:par>
                                <p:cTn id="39" presetID="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200" fill="hold"/>
                                        <p:tgtEl>
                                          <p:spTgt spid="13"/>
                                        </p:tgtEl>
                                        <p:attrNameLst>
                                          <p:attrName>ppt_x</p:attrName>
                                        </p:attrNameLst>
                                      </p:cBhvr>
                                      <p:tavLst>
                                        <p:tav tm="0">
                                          <p:val>
                                            <p:strVal val="#ppt_x"/>
                                          </p:val>
                                        </p:tav>
                                        <p:tav tm="100000">
                                          <p:val>
                                            <p:strVal val="#ppt_x"/>
                                          </p:val>
                                        </p:tav>
                                      </p:tavLst>
                                    </p:anim>
                                    <p:anim calcmode="lin" valueType="num">
                                      <p:cBhvr additive="base">
                                        <p:cTn id="42" dur="200" fill="hold"/>
                                        <p:tgtEl>
                                          <p:spTgt spid="13"/>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200" fill="hold"/>
                                        <p:tgtEl>
                                          <p:spTgt spid="22"/>
                                        </p:tgtEl>
                                        <p:attrNameLst>
                                          <p:attrName>ppt_x</p:attrName>
                                        </p:attrNameLst>
                                      </p:cBhvr>
                                      <p:tavLst>
                                        <p:tav tm="0">
                                          <p:val>
                                            <p:strVal val="#ppt_x"/>
                                          </p:val>
                                        </p:tav>
                                        <p:tav tm="100000">
                                          <p:val>
                                            <p:strVal val="#ppt_x"/>
                                          </p:val>
                                        </p:tav>
                                      </p:tavLst>
                                    </p:anim>
                                    <p:anim calcmode="lin" valueType="num">
                                      <p:cBhvr additive="base">
                                        <p:cTn id="46" dur="200" fill="hold"/>
                                        <p:tgtEl>
                                          <p:spTgt spid="22"/>
                                        </p:tgtEl>
                                        <p:attrNameLst>
                                          <p:attrName>ppt_y</p:attrName>
                                        </p:attrNameLst>
                                      </p:cBhvr>
                                      <p:tavLst>
                                        <p:tav tm="0">
                                          <p:val>
                                            <p:strVal val="0-#ppt_h/2"/>
                                          </p:val>
                                        </p:tav>
                                        <p:tav tm="100000">
                                          <p:val>
                                            <p:strVal val="#ppt_y"/>
                                          </p:val>
                                        </p:tav>
                                      </p:tavLst>
                                    </p:anim>
                                  </p:childTnLst>
                                </p:cTn>
                              </p:par>
                            </p:childTnLst>
                          </p:cTn>
                        </p:par>
                        <p:par>
                          <p:cTn id="47" fill="hold">
                            <p:stCondLst>
                              <p:cond delay="2900"/>
                            </p:stCondLst>
                            <p:childTnLst>
                              <p:par>
                                <p:cTn id="48" presetID="22" presetClass="entr" presetSubtype="1"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up)">
                                      <p:cBhvr>
                                        <p:cTn id="50" dur="500"/>
                                        <p:tgtEl>
                                          <p:spTgt spid="21"/>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par>
                          <p:cTn id="54" fill="hold">
                            <p:stCondLst>
                              <p:cond delay="3400"/>
                            </p:stCondLst>
                            <p:childTnLst>
                              <p:par>
                                <p:cTn id="55" presetID="22" presetClass="entr" presetSubtype="8"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childTnLst>
                          </p:cTn>
                        </p:par>
                        <p:par>
                          <p:cTn id="58" fill="hold">
                            <p:stCondLst>
                              <p:cond delay="3900"/>
                            </p:stCondLst>
                            <p:childTnLst>
                              <p:par>
                                <p:cTn id="59" presetID="2" presetClass="entr" presetSubtype="1"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200" fill="hold"/>
                                        <p:tgtEl>
                                          <p:spTgt spid="15"/>
                                        </p:tgtEl>
                                        <p:attrNameLst>
                                          <p:attrName>ppt_x</p:attrName>
                                        </p:attrNameLst>
                                      </p:cBhvr>
                                      <p:tavLst>
                                        <p:tav tm="0">
                                          <p:val>
                                            <p:strVal val="#ppt_x"/>
                                          </p:val>
                                        </p:tav>
                                        <p:tav tm="100000">
                                          <p:val>
                                            <p:strVal val="#ppt_x"/>
                                          </p:val>
                                        </p:tav>
                                      </p:tavLst>
                                    </p:anim>
                                    <p:anim calcmode="lin" valueType="num">
                                      <p:cBhvr additive="base">
                                        <p:cTn id="62" dur="200" fill="hold"/>
                                        <p:tgtEl>
                                          <p:spTgt spid="15"/>
                                        </p:tgtEl>
                                        <p:attrNameLst>
                                          <p:attrName>ppt_y</p:attrName>
                                        </p:attrNameLst>
                                      </p:cBhvr>
                                      <p:tavLst>
                                        <p:tav tm="0">
                                          <p:val>
                                            <p:strVal val="0-#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200" fill="hold"/>
                                        <p:tgtEl>
                                          <p:spTgt spid="24"/>
                                        </p:tgtEl>
                                        <p:attrNameLst>
                                          <p:attrName>ppt_x</p:attrName>
                                        </p:attrNameLst>
                                      </p:cBhvr>
                                      <p:tavLst>
                                        <p:tav tm="0">
                                          <p:val>
                                            <p:strVal val="#ppt_x"/>
                                          </p:val>
                                        </p:tav>
                                        <p:tav tm="100000">
                                          <p:val>
                                            <p:strVal val="#ppt_x"/>
                                          </p:val>
                                        </p:tav>
                                      </p:tavLst>
                                    </p:anim>
                                    <p:anim calcmode="lin" valueType="num">
                                      <p:cBhvr additive="base">
                                        <p:cTn id="66" dur="200" fill="hold"/>
                                        <p:tgtEl>
                                          <p:spTgt spid="24"/>
                                        </p:tgtEl>
                                        <p:attrNameLst>
                                          <p:attrName>ppt_y</p:attrName>
                                        </p:attrNameLst>
                                      </p:cBhvr>
                                      <p:tavLst>
                                        <p:tav tm="0">
                                          <p:val>
                                            <p:strVal val="0-#ppt_h/2"/>
                                          </p:val>
                                        </p:tav>
                                        <p:tav tm="100000">
                                          <p:val>
                                            <p:strVal val="#ppt_y"/>
                                          </p:val>
                                        </p:tav>
                                      </p:tavLst>
                                    </p:anim>
                                  </p:childTnLst>
                                </p:cTn>
                              </p:par>
                            </p:childTnLst>
                          </p:cTn>
                        </p:par>
                        <p:par>
                          <p:cTn id="67" fill="hold">
                            <p:stCondLst>
                              <p:cond delay="4100"/>
                            </p:stCondLst>
                            <p:childTnLst>
                              <p:par>
                                <p:cTn id="68" presetID="22" presetClass="entr" presetSubtype="1"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up)">
                                      <p:cBhvr>
                                        <p:cTn id="70" dur="500"/>
                                        <p:tgtEl>
                                          <p:spTgt spid="2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up)">
                                      <p:cBhvr>
                                        <p:cTn id="73" dur="500"/>
                                        <p:tgtEl>
                                          <p:spTgt spid="14"/>
                                        </p:tgtEl>
                                      </p:cBhvr>
                                    </p:animEffect>
                                  </p:childTnLst>
                                </p:cTn>
                              </p:par>
                            </p:childTnLst>
                          </p:cTn>
                        </p:par>
                        <p:par>
                          <p:cTn id="74" fill="hold">
                            <p:stCondLst>
                              <p:cond delay="4600"/>
                            </p:stCondLst>
                            <p:childTnLst>
                              <p:par>
                                <p:cTn id="75" presetID="22" presetClass="entr" presetSubtype="1" fill="hold" grpId="0" nodeType="after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up)">
                                      <p:cBhvr>
                                        <p:cTn id="77" dur="500"/>
                                        <p:tgtEl>
                                          <p:spTgt spid="2"/>
                                        </p:tgtEl>
                                      </p:cBhvr>
                                    </p:animEffect>
                                  </p:childTnLst>
                                </p:cTn>
                              </p:par>
                            </p:childTnLst>
                          </p:cTn>
                        </p:par>
                        <p:par>
                          <p:cTn id="78" fill="hold">
                            <p:stCondLst>
                              <p:cond delay="5100"/>
                            </p:stCondLst>
                            <p:childTnLst>
                              <p:par>
                                <p:cTn id="79" presetID="22" presetClass="entr" presetSubtype="8" fill="hold" grpId="0"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wipe(left)">
                                      <p:cBhvr>
                                        <p:cTn id="81" dur="500"/>
                                        <p:tgtEl>
                                          <p:spTgt spid="7"/>
                                        </p:tgtEl>
                                      </p:cBhvr>
                                    </p:animEffect>
                                  </p:childTnLst>
                                </p:cTn>
                              </p:par>
                            </p:childTnLst>
                          </p:cTn>
                        </p:par>
                        <p:par>
                          <p:cTn id="82" fill="hold">
                            <p:stCondLst>
                              <p:cond delay="5600"/>
                            </p:stCondLst>
                            <p:childTnLst>
                              <p:par>
                                <p:cTn id="83" presetID="2" presetClass="entr" presetSubtype="1"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200" fill="hold"/>
                                        <p:tgtEl>
                                          <p:spTgt spid="26"/>
                                        </p:tgtEl>
                                        <p:attrNameLst>
                                          <p:attrName>ppt_x</p:attrName>
                                        </p:attrNameLst>
                                      </p:cBhvr>
                                      <p:tavLst>
                                        <p:tav tm="0">
                                          <p:val>
                                            <p:strVal val="#ppt_x"/>
                                          </p:val>
                                        </p:tav>
                                        <p:tav tm="100000">
                                          <p:val>
                                            <p:strVal val="#ppt_x"/>
                                          </p:val>
                                        </p:tav>
                                      </p:tavLst>
                                    </p:anim>
                                    <p:anim calcmode="lin" valueType="num">
                                      <p:cBhvr additive="base">
                                        <p:cTn id="86" dur="200" fill="hold"/>
                                        <p:tgtEl>
                                          <p:spTgt spid="26"/>
                                        </p:tgtEl>
                                        <p:attrNameLst>
                                          <p:attrName>ppt_y</p:attrName>
                                        </p:attrNameLst>
                                      </p:cBhvr>
                                      <p:tavLst>
                                        <p:tav tm="0">
                                          <p:val>
                                            <p:strVal val="0-#ppt_h/2"/>
                                          </p:val>
                                        </p:tav>
                                        <p:tav tm="100000">
                                          <p:val>
                                            <p:strVal val="#ppt_y"/>
                                          </p:val>
                                        </p:tav>
                                      </p:tavLst>
                                    </p:anim>
                                  </p:childTnLst>
                                </p:cTn>
                              </p:par>
                              <p:par>
                                <p:cTn id="87" presetID="2" presetClass="entr" presetSubtype="1"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additive="base">
                                        <p:cTn id="89" dur="200" fill="hold"/>
                                        <p:tgtEl>
                                          <p:spTgt spid="17"/>
                                        </p:tgtEl>
                                        <p:attrNameLst>
                                          <p:attrName>ppt_x</p:attrName>
                                        </p:attrNameLst>
                                      </p:cBhvr>
                                      <p:tavLst>
                                        <p:tav tm="0">
                                          <p:val>
                                            <p:strVal val="#ppt_x"/>
                                          </p:val>
                                        </p:tav>
                                        <p:tav tm="100000">
                                          <p:val>
                                            <p:strVal val="#ppt_x"/>
                                          </p:val>
                                        </p:tav>
                                      </p:tavLst>
                                    </p:anim>
                                    <p:anim calcmode="lin" valueType="num">
                                      <p:cBhvr additive="base">
                                        <p:cTn id="90" dur="200" fill="hold"/>
                                        <p:tgtEl>
                                          <p:spTgt spid="17"/>
                                        </p:tgtEl>
                                        <p:attrNameLst>
                                          <p:attrName>ppt_y</p:attrName>
                                        </p:attrNameLst>
                                      </p:cBhvr>
                                      <p:tavLst>
                                        <p:tav tm="0">
                                          <p:val>
                                            <p:strVal val="0-#ppt_h/2"/>
                                          </p:val>
                                        </p:tav>
                                        <p:tav tm="100000">
                                          <p:val>
                                            <p:strVal val="#ppt_y"/>
                                          </p:val>
                                        </p:tav>
                                      </p:tavLst>
                                    </p:anim>
                                  </p:childTnLst>
                                </p:cTn>
                              </p:par>
                            </p:childTnLst>
                          </p:cTn>
                        </p:par>
                        <p:par>
                          <p:cTn id="91" fill="hold">
                            <p:stCondLst>
                              <p:cond delay="5800"/>
                            </p:stCondLst>
                            <p:childTnLst>
                              <p:par>
                                <p:cTn id="92" presetID="22" presetClass="entr" presetSubtype="1"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up)">
                                      <p:cBhvr>
                                        <p:cTn id="94" dur="500"/>
                                        <p:tgtEl>
                                          <p:spTgt spid="16"/>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up)">
                                      <p:cBhvr>
                                        <p:cTn id="9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animBg="1"/>
      <p:bldP spid="12" grpId="0" animBg="1"/>
      <p:bldP spid="13" grpId="0" animBg="1"/>
      <p:bldP spid="14" grpId="0" animBg="1"/>
      <p:bldP spid="15" grpId="0" animBg="1"/>
      <p:bldP spid="16" grpId="0" animBg="1"/>
      <p:bldP spid="17" grpId="0" animBg="1"/>
      <p:bldP spid="18" grpId="0"/>
      <p:bldP spid="19" grpId="0" animBg="1"/>
      <p:bldP spid="20" grpId="0"/>
      <p:bldP spid="21" grpId="0"/>
      <p:bldP spid="22" grpId="0"/>
      <p:bldP spid="23" grpId="0"/>
      <p:bldP spid="24" grpId="0"/>
      <p:bldP spid="25"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78131" y="2142937"/>
            <a:ext cx="2550909" cy="307777"/>
          </a:xfrm>
          <a:prstGeom prst="rect">
            <a:avLst/>
          </a:prstGeom>
          <a:noFill/>
        </p:spPr>
        <p:txBody>
          <a:bodyPr wrap="square" lIns="0" tIns="0" rIns="0" bIns="0" rtlCol="0">
            <a:spAutoFit/>
          </a:bodyPr>
          <a:lstStyle/>
          <a:p>
            <a:pPr algn="r"/>
            <a:r>
              <a:rPr lang="en-US" altLang="zh-CN" sz="2000" b="1" dirty="0" smtClean="0">
                <a:solidFill>
                  <a:schemeClr val="tx1">
                    <a:lumMod val="75000"/>
                    <a:lumOff val="25000"/>
                  </a:schemeClr>
                </a:solidFill>
                <a:latin typeface="微软雅黑" pitchFamily="34" charset="-122"/>
                <a:ea typeface="微软雅黑" pitchFamily="34" charset="-122"/>
              </a:rPr>
              <a:t>2015</a:t>
            </a:r>
            <a:r>
              <a:rPr lang="zh-CN" altLang="en-US" sz="2000" b="1" dirty="0" smtClean="0">
                <a:solidFill>
                  <a:schemeClr val="tx1">
                    <a:lumMod val="75000"/>
                    <a:lumOff val="25000"/>
                  </a:schemeClr>
                </a:solidFill>
                <a:latin typeface="微软雅黑" pitchFamily="34" charset="-122"/>
                <a:ea typeface="微软雅黑" pitchFamily="34" charset="-122"/>
              </a:rPr>
              <a:t>年基本情况</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3" name="TextBox 2"/>
          <p:cNvSpPr txBox="1"/>
          <p:nvPr/>
        </p:nvSpPr>
        <p:spPr>
          <a:xfrm>
            <a:off x="7179654" y="2142937"/>
            <a:ext cx="2410731" cy="307777"/>
          </a:xfrm>
          <a:prstGeom prst="rect">
            <a:avLst/>
          </a:prstGeom>
          <a:noFill/>
        </p:spPr>
        <p:txBody>
          <a:bodyPr wrap="square" lIns="0" tIns="0" rIns="0" bIns="0" rtlCol="0">
            <a:spAutoFit/>
          </a:bodyPr>
          <a:lstStyle/>
          <a:p>
            <a:r>
              <a:rPr lang="en-US" altLang="zh-CN" sz="2000" b="1" dirty="0" smtClean="0">
                <a:solidFill>
                  <a:schemeClr val="tx1">
                    <a:lumMod val="75000"/>
                    <a:lumOff val="25000"/>
                  </a:schemeClr>
                </a:solidFill>
                <a:latin typeface="微软雅黑" pitchFamily="34" charset="-122"/>
                <a:ea typeface="微软雅黑" pitchFamily="34" charset="-122"/>
              </a:rPr>
              <a:t>2016</a:t>
            </a:r>
            <a:r>
              <a:rPr lang="zh-CN" altLang="en-US" sz="2000" b="1" dirty="0" smtClean="0">
                <a:solidFill>
                  <a:schemeClr val="tx1">
                    <a:lumMod val="75000"/>
                    <a:lumOff val="25000"/>
                  </a:schemeClr>
                </a:solidFill>
                <a:latin typeface="微软雅黑" pitchFamily="34" charset="-122"/>
                <a:ea typeface="微软雅黑" pitchFamily="34" charset="-122"/>
              </a:rPr>
              <a:t>年基本情况</a:t>
            </a:r>
            <a:endParaRPr lang="zh-CN" altLang="en-US" sz="2000" b="1" dirty="0">
              <a:solidFill>
                <a:schemeClr val="tx1">
                  <a:lumMod val="75000"/>
                  <a:lumOff val="25000"/>
                </a:schemeClr>
              </a:solidFill>
              <a:latin typeface="微软雅黑" pitchFamily="34" charset="-122"/>
              <a:ea typeface="微软雅黑" pitchFamily="34" charset="-122"/>
            </a:endParaRPr>
          </a:p>
        </p:txBody>
      </p:sp>
      <p:cxnSp>
        <p:nvCxnSpPr>
          <p:cNvPr id="4" name="直接连接符 3"/>
          <p:cNvCxnSpPr/>
          <p:nvPr/>
        </p:nvCxnSpPr>
        <p:spPr>
          <a:xfrm>
            <a:off x="6095917" y="1847981"/>
            <a:ext cx="0" cy="426119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5546599" y="3620712"/>
            <a:ext cx="1095612" cy="1096011"/>
            <a:chOff x="4159963" y="2872170"/>
            <a:chExt cx="821817" cy="821818"/>
          </a:xfrm>
        </p:grpSpPr>
        <p:sp>
          <p:nvSpPr>
            <p:cNvPr id="6" name="椭圆 5"/>
            <p:cNvSpPr/>
            <p:nvPr/>
          </p:nvSpPr>
          <p:spPr>
            <a:xfrm>
              <a:off x="4159963" y="2872170"/>
              <a:ext cx="821817" cy="82181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7" name="TextBox 6"/>
            <p:cNvSpPr txBox="1"/>
            <p:nvPr/>
          </p:nvSpPr>
          <p:spPr>
            <a:xfrm>
              <a:off x="4193381" y="2965880"/>
              <a:ext cx="781662" cy="692337"/>
            </a:xfrm>
            <a:prstGeom prst="rect">
              <a:avLst/>
            </a:prstGeom>
            <a:noFill/>
          </p:spPr>
          <p:txBody>
            <a:bodyPr wrap="none" rtlCol="0">
              <a:spAutoFit/>
            </a:bodyPr>
            <a:lstStyle/>
            <a:p>
              <a:r>
                <a:rPr lang="en-US" altLang="zh-CN" sz="5400" dirty="0">
                  <a:solidFill>
                    <a:schemeClr val="bg1"/>
                  </a:solidFill>
                  <a:latin typeface="微软雅黑" panose="020B0503020204020204" pitchFamily="34" charset="-122"/>
                  <a:ea typeface="微软雅黑" panose="020B0503020204020204" pitchFamily="34" charset="-122"/>
                </a:rPr>
                <a:t>VS</a:t>
              </a:r>
              <a:endParaRPr lang="zh-CN" altLang="en-US" sz="5400" dirty="0">
                <a:solidFill>
                  <a:schemeClr val="bg1"/>
                </a:solidFill>
                <a:latin typeface="微软雅黑" panose="020B0503020204020204" pitchFamily="34" charset="-122"/>
                <a:ea typeface="微软雅黑" panose="020B0503020204020204" pitchFamily="34" charset="-122"/>
              </a:endParaRPr>
            </a:p>
          </p:txBody>
        </p:sp>
      </p:grpSp>
      <p:sp>
        <p:nvSpPr>
          <p:cNvPr id="8" name="TextBox 7"/>
          <p:cNvSpPr txBox="1"/>
          <p:nvPr/>
        </p:nvSpPr>
        <p:spPr>
          <a:xfrm>
            <a:off x="1309189" y="2586792"/>
            <a:ext cx="3705897" cy="872034"/>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简单的介绍本年的工作基本情况，表明几个比较的基本方面，结合下面的图形做出直观的对比。简单的介绍本年的工作基本情况，表明几个比较的基本方面。</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7213845" y="2586792"/>
            <a:ext cx="3705897" cy="872034"/>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简单的介绍本年的工作基本情况，表明几个比较的基本方面，结合下面的图形做出直观的对比。简单的介绍本年的工作基本情况，表明几个比较的基本方面。</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806144" y="3663964"/>
            <a:ext cx="3222896" cy="324362"/>
            <a:chOff x="1331640" y="2904599"/>
            <a:chExt cx="2417487" cy="243215"/>
          </a:xfrm>
        </p:grpSpPr>
        <p:sp>
          <p:nvSpPr>
            <p:cNvPr id="11" name="Rectangle 53"/>
            <p:cNvSpPr>
              <a:spLocks noChangeArrowheads="1"/>
            </p:cNvSpPr>
            <p:nvPr/>
          </p:nvSpPr>
          <p:spPr bwMode="gray">
            <a:xfrm>
              <a:off x="1331640" y="2904599"/>
              <a:ext cx="2417487" cy="243215"/>
            </a:xfrm>
            <a:prstGeom prst="rect">
              <a:avLst/>
            </a:prstGeom>
            <a:solidFill>
              <a:schemeClr val="accent1"/>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12" name="TextBox 11"/>
            <p:cNvSpPr txBox="1"/>
            <p:nvPr/>
          </p:nvSpPr>
          <p:spPr>
            <a:xfrm>
              <a:off x="1733034" y="2965453"/>
              <a:ext cx="1938854"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计划完成：三千万元</a:t>
              </a:r>
              <a:endParaRPr lang="en-US" altLang="zh-CN" sz="1400" dirty="0">
                <a:latin typeface="微软雅黑" pitchFamily="34" charset="-122"/>
                <a:ea typeface="微软雅黑" pitchFamily="34" charset="-122"/>
              </a:endParaRPr>
            </a:p>
          </p:txBody>
        </p:sp>
      </p:grpSp>
      <p:grpSp>
        <p:nvGrpSpPr>
          <p:cNvPr id="13" name="组合 12"/>
          <p:cNvGrpSpPr/>
          <p:nvPr/>
        </p:nvGrpSpPr>
        <p:grpSpPr>
          <a:xfrm>
            <a:off x="2094138" y="4072000"/>
            <a:ext cx="2934902" cy="324362"/>
            <a:chOff x="1547664" y="3210555"/>
            <a:chExt cx="2201463" cy="243215"/>
          </a:xfrm>
          <a:solidFill>
            <a:schemeClr val="tx1">
              <a:lumMod val="50000"/>
              <a:lumOff val="50000"/>
            </a:schemeClr>
          </a:solidFill>
        </p:grpSpPr>
        <p:sp>
          <p:nvSpPr>
            <p:cNvPr id="14" name="Rectangle 53"/>
            <p:cNvSpPr>
              <a:spLocks noChangeArrowheads="1"/>
            </p:cNvSpPr>
            <p:nvPr/>
          </p:nvSpPr>
          <p:spPr bwMode="gray">
            <a:xfrm>
              <a:off x="1547664" y="3210555"/>
              <a:ext cx="2201463" cy="243215"/>
            </a:xfrm>
            <a:prstGeom prst="rect">
              <a:avLst/>
            </a:prstGeom>
            <a:solidFill>
              <a:schemeClr val="tx2"/>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15" name="TextBox 14"/>
            <p:cNvSpPr txBox="1"/>
            <p:nvPr/>
          </p:nvSpPr>
          <p:spPr>
            <a:xfrm>
              <a:off x="1660422" y="3263874"/>
              <a:ext cx="2011466"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实际完成数：</a:t>
              </a:r>
              <a:r>
                <a:rPr lang="en-US" altLang="zh-CN" sz="1400" dirty="0">
                  <a:latin typeface="微软雅黑" pitchFamily="34" charset="-122"/>
                  <a:ea typeface="微软雅黑" pitchFamily="34" charset="-122"/>
                </a:rPr>
                <a:t>28</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019</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800</a:t>
              </a:r>
            </a:p>
          </p:txBody>
        </p:sp>
      </p:grpSp>
      <p:grpSp>
        <p:nvGrpSpPr>
          <p:cNvPr id="16" name="组合 15"/>
          <p:cNvGrpSpPr/>
          <p:nvPr/>
        </p:nvGrpSpPr>
        <p:grpSpPr>
          <a:xfrm>
            <a:off x="3216814" y="4480036"/>
            <a:ext cx="1812225" cy="324362"/>
            <a:chOff x="2389781" y="3516511"/>
            <a:chExt cx="1359346" cy="243215"/>
          </a:xfrm>
          <a:solidFill>
            <a:schemeClr val="tx1">
              <a:lumMod val="50000"/>
              <a:lumOff val="50000"/>
            </a:schemeClr>
          </a:solidFill>
        </p:grpSpPr>
        <p:sp>
          <p:nvSpPr>
            <p:cNvPr id="17" name="Rectangle 53"/>
            <p:cNvSpPr>
              <a:spLocks noChangeArrowheads="1"/>
            </p:cNvSpPr>
            <p:nvPr/>
          </p:nvSpPr>
          <p:spPr bwMode="gray">
            <a:xfrm>
              <a:off x="2389781" y="3516511"/>
              <a:ext cx="1359346" cy="243215"/>
            </a:xfrm>
            <a:prstGeom prst="rect">
              <a:avLst/>
            </a:prstGeom>
            <a:solidFill>
              <a:schemeClr val="accent3"/>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18" name="TextBox 17"/>
            <p:cNvSpPr txBox="1"/>
            <p:nvPr/>
          </p:nvSpPr>
          <p:spPr>
            <a:xfrm>
              <a:off x="2673350" y="3576915"/>
              <a:ext cx="998538"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完成：</a:t>
              </a:r>
              <a:r>
                <a:rPr lang="en-US" altLang="zh-CN" sz="1400" dirty="0">
                  <a:latin typeface="微软雅黑" pitchFamily="34" charset="-122"/>
                  <a:ea typeface="微软雅黑" pitchFamily="34" charset="-122"/>
                </a:rPr>
                <a:t>93.33%</a:t>
              </a:r>
            </a:p>
          </p:txBody>
        </p:sp>
      </p:grpSp>
      <p:grpSp>
        <p:nvGrpSpPr>
          <p:cNvPr id="19" name="组合 18"/>
          <p:cNvGrpSpPr/>
          <p:nvPr/>
        </p:nvGrpSpPr>
        <p:grpSpPr>
          <a:xfrm>
            <a:off x="2478131" y="4888071"/>
            <a:ext cx="2550909" cy="324362"/>
            <a:chOff x="1835696" y="3822467"/>
            <a:chExt cx="1913431" cy="243215"/>
          </a:xfrm>
          <a:solidFill>
            <a:schemeClr val="tx1">
              <a:lumMod val="50000"/>
              <a:lumOff val="50000"/>
            </a:schemeClr>
          </a:solidFill>
        </p:grpSpPr>
        <p:sp>
          <p:nvSpPr>
            <p:cNvPr id="20" name="Rectangle 53"/>
            <p:cNvSpPr>
              <a:spLocks noChangeArrowheads="1"/>
            </p:cNvSpPr>
            <p:nvPr/>
          </p:nvSpPr>
          <p:spPr bwMode="gray">
            <a:xfrm>
              <a:off x="1835696" y="3822467"/>
              <a:ext cx="1913431" cy="243215"/>
            </a:xfrm>
            <a:prstGeom prst="rect">
              <a:avLst/>
            </a:prstGeom>
            <a:solidFill>
              <a:schemeClr val="tx2"/>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21" name="TextBox 20"/>
            <p:cNvSpPr txBox="1"/>
            <p:nvPr/>
          </p:nvSpPr>
          <p:spPr>
            <a:xfrm>
              <a:off x="1906390" y="3875782"/>
              <a:ext cx="1765497"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回款数：</a:t>
              </a:r>
              <a:r>
                <a:rPr lang="en-US" altLang="zh-CN" sz="1400" dirty="0">
                  <a:latin typeface="微软雅黑" pitchFamily="34" charset="-122"/>
                  <a:ea typeface="微软雅黑" pitchFamily="34" charset="-122"/>
                </a:rPr>
                <a:t>20</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745</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100</a:t>
              </a:r>
            </a:p>
          </p:txBody>
        </p:sp>
      </p:grpSp>
      <p:grpSp>
        <p:nvGrpSpPr>
          <p:cNvPr id="22" name="组合 21"/>
          <p:cNvGrpSpPr/>
          <p:nvPr/>
        </p:nvGrpSpPr>
        <p:grpSpPr>
          <a:xfrm>
            <a:off x="3442476" y="5296107"/>
            <a:ext cx="1586563" cy="324362"/>
            <a:chOff x="2559049" y="4128423"/>
            <a:chExt cx="1190077" cy="243215"/>
          </a:xfrm>
          <a:solidFill>
            <a:schemeClr val="tx1">
              <a:lumMod val="50000"/>
              <a:lumOff val="50000"/>
            </a:schemeClr>
          </a:solidFill>
        </p:grpSpPr>
        <p:sp>
          <p:nvSpPr>
            <p:cNvPr id="23" name="Rectangle 53"/>
            <p:cNvSpPr>
              <a:spLocks noChangeArrowheads="1"/>
            </p:cNvSpPr>
            <p:nvPr/>
          </p:nvSpPr>
          <p:spPr bwMode="gray">
            <a:xfrm>
              <a:off x="2559049" y="4128423"/>
              <a:ext cx="1190077" cy="243215"/>
            </a:xfrm>
            <a:prstGeom prst="rect">
              <a:avLst/>
            </a:prstGeom>
            <a:solidFill>
              <a:schemeClr val="accent5"/>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24" name="TextBox 23"/>
            <p:cNvSpPr txBox="1"/>
            <p:nvPr/>
          </p:nvSpPr>
          <p:spPr>
            <a:xfrm>
              <a:off x="3030834" y="4181742"/>
              <a:ext cx="641055"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其他数据</a:t>
              </a:r>
              <a:endParaRPr lang="en-US" altLang="zh-CN" sz="1400" dirty="0">
                <a:latin typeface="微软雅黑" pitchFamily="34" charset="-122"/>
                <a:ea typeface="微软雅黑" pitchFamily="34" charset="-122"/>
              </a:endParaRPr>
            </a:p>
          </p:txBody>
        </p:sp>
      </p:grpSp>
      <p:grpSp>
        <p:nvGrpSpPr>
          <p:cNvPr id="25" name="组合 24"/>
          <p:cNvGrpSpPr/>
          <p:nvPr/>
        </p:nvGrpSpPr>
        <p:grpSpPr>
          <a:xfrm>
            <a:off x="7189928" y="3663964"/>
            <a:ext cx="3221411" cy="324362"/>
            <a:chOff x="5392615" y="2904600"/>
            <a:chExt cx="2416373" cy="243215"/>
          </a:xfrm>
        </p:grpSpPr>
        <p:sp>
          <p:nvSpPr>
            <p:cNvPr id="26" name="Rectangle 53"/>
            <p:cNvSpPr>
              <a:spLocks noChangeArrowheads="1"/>
            </p:cNvSpPr>
            <p:nvPr/>
          </p:nvSpPr>
          <p:spPr bwMode="gray">
            <a:xfrm>
              <a:off x="5392615" y="2904600"/>
              <a:ext cx="2416373" cy="243215"/>
            </a:xfrm>
            <a:prstGeom prst="rect">
              <a:avLst/>
            </a:prstGeom>
            <a:solidFill>
              <a:schemeClr val="accent1"/>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27" name="TextBox 26"/>
            <p:cNvSpPr txBox="1"/>
            <p:nvPr/>
          </p:nvSpPr>
          <p:spPr>
            <a:xfrm>
              <a:off x="5480028" y="2957918"/>
              <a:ext cx="2079296"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计划完成：四千万元</a:t>
              </a:r>
              <a:endParaRPr lang="en-US" altLang="zh-CN" sz="1400" dirty="0">
                <a:latin typeface="微软雅黑" pitchFamily="34" charset="-122"/>
                <a:ea typeface="微软雅黑" pitchFamily="34" charset="-122"/>
              </a:endParaRPr>
            </a:p>
          </p:txBody>
        </p:sp>
      </p:grpSp>
      <p:grpSp>
        <p:nvGrpSpPr>
          <p:cNvPr id="28" name="组合 27"/>
          <p:cNvGrpSpPr/>
          <p:nvPr/>
        </p:nvGrpSpPr>
        <p:grpSpPr>
          <a:xfrm>
            <a:off x="7189929" y="4071999"/>
            <a:ext cx="3705896" cy="324362"/>
            <a:chOff x="5392616" y="3210554"/>
            <a:chExt cx="2779784" cy="243215"/>
          </a:xfrm>
          <a:solidFill>
            <a:schemeClr val="tx1">
              <a:lumMod val="50000"/>
              <a:lumOff val="50000"/>
            </a:schemeClr>
          </a:solidFill>
        </p:grpSpPr>
        <p:sp>
          <p:nvSpPr>
            <p:cNvPr id="29" name="Rectangle 53"/>
            <p:cNvSpPr>
              <a:spLocks noChangeArrowheads="1"/>
            </p:cNvSpPr>
            <p:nvPr/>
          </p:nvSpPr>
          <p:spPr bwMode="gray">
            <a:xfrm>
              <a:off x="5392616" y="3210554"/>
              <a:ext cx="2779784" cy="243215"/>
            </a:xfrm>
            <a:prstGeom prst="rect">
              <a:avLst/>
            </a:prstGeom>
            <a:solidFill>
              <a:schemeClr val="tx2"/>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30" name="TextBox 29"/>
            <p:cNvSpPr txBox="1"/>
            <p:nvPr/>
          </p:nvSpPr>
          <p:spPr>
            <a:xfrm>
              <a:off x="5480028" y="3271409"/>
              <a:ext cx="2554143"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实际完成数：</a:t>
              </a:r>
              <a:r>
                <a:rPr lang="en-US" altLang="zh-CN" sz="1400" dirty="0">
                  <a:latin typeface="微软雅黑" pitchFamily="34" charset="-122"/>
                  <a:ea typeface="微软雅黑" pitchFamily="34" charset="-122"/>
                </a:rPr>
                <a:t>42</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810</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800</a:t>
              </a:r>
            </a:p>
          </p:txBody>
        </p:sp>
      </p:grpSp>
      <p:grpSp>
        <p:nvGrpSpPr>
          <p:cNvPr id="31" name="组合 30"/>
          <p:cNvGrpSpPr/>
          <p:nvPr/>
        </p:nvGrpSpPr>
        <p:grpSpPr>
          <a:xfrm>
            <a:off x="7207857" y="4480036"/>
            <a:ext cx="2392803" cy="324362"/>
            <a:chOff x="5406064" y="3516511"/>
            <a:chExt cx="1794836" cy="243215"/>
          </a:xfrm>
          <a:solidFill>
            <a:schemeClr val="tx1">
              <a:lumMod val="50000"/>
              <a:lumOff val="50000"/>
            </a:schemeClr>
          </a:solidFill>
        </p:grpSpPr>
        <p:sp>
          <p:nvSpPr>
            <p:cNvPr id="32" name="Rectangle 53"/>
            <p:cNvSpPr>
              <a:spLocks noChangeArrowheads="1"/>
            </p:cNvSpPr>
            <p:nvPr/>
          </p:nvSpPr>
          <p:spPr bwMode="gray">
            <a:xfrm>
              <a:off x="5406064" y="3516511"/>
              <a:ext cx="1794836" cy="243215"/>
            </a:xfrm>
            <a:prstGeom prst="rect">
              <a:avLst/>
            </a:prstGeom>
            <a:solidFill>
              <a:schemeClr val="accent3"/>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33" name="TextBox 32"/>
            <p:cNvSpPr txBox="1"/>
            <p:nvPr/>
          </p:nvSpPr>
          <p:spPr>
            <a:xfrm>
              <a:off x="5480028" y="3584449"/>
              <a:ext cx="998538" cy="125005"/>
            </a:xfrm>
            <a:prstGeom prst="rect">
              <a:avLst/>
            </a:prstGeom>
            <a:noFill/>
            <a:ln>
              <a:noFill/>
            </a:ln>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完成：</a:t>
              </a:r>
              <a:r>
                <a:rPr lang="en-US" altLang="zh-CN" sz="1400" dirty="0">
                  <a:latin typeface="微软雅黑" pitchFamily="34" charset="-122"/>
                  <a:ea typeface="微软雅黑" pitchFamily="34" charset="-122"/>
                </a:rPr>
                <a:t>107%</a:t>
              </a:r>
            </a:p>
          </p:txBody>
        </p:sp>
      </p:grpSp>
      <p:grpSp>
        <p:nvGrpSpPr>
          <p:cNvPr id="34" name="组合 33"/>
          <p:cNvGrpSpPr/>
          <p:nvPr/>
        </p:nvGrpSpPr>
        <p:grpSpPr>
          <a:xfrm>
            <a:off x="7189929" y="4888071"/>
            <a:ext cx="3033909" cy="324362"/>
            <a:chOff x="5392616" y="3822467"/>
            <a:chExt cx="2275728" cy="243215"/>
          </a:xfrm>
          <a:solidFill>
            <a:schemeClr val="tx1">
              <a:lumMod val="50000"/>
              <a:lumOff val="50000"/>
            </a:schemeClr>
          </a:solidFill>
        </p:grpSpPr>
        <p:sp>
          <p:nvSpPr>
            <p:cNvPr id="35" name="Rectangle 53"/>
            <p:cNvSpPr>
              <a:spLocks noChangeArrowheads="1"/>
            </p:cNvSpPr>
            <p:nvPr/>
          </p:nvSpPr>
          <p:spPr bwMode="gray">
            <a:xfrm>
              <a:off x="5392616" y="3822467"/>
              <a:ext cx="2275728" cy="243215"/>
            </a:xfrm>
            <a:prstGeom prst="rect">
              <a:avLst/>
            </a:prstGeom>
            <a:solidFill>
              <a:schemeClr val="tx2"/>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36" name="TextBox 35"/>
            <p:cNvSpPr txBox="1"/>
            <p:nvPr/>
          </p:nvSpPr>
          <p:spPr>
            <a:xfrm>
              <a:off x="5480028" y="3883321"/>
              <a:ext cx="2018998"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回款数：</a:t>
              </a:r>
              <a:r>
                <a:rPr lang="en-US" altLang="zh-CN" sz="1400" dirty="0">
                  <a:latin typeface="微软雅黑" pitchFamily="34" charset="-122"/>
                  <a:ea typeface="微软雅黑" pitchFamily="34" charset="-122"/>
                </a:rPr>
                <a:t>39</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865</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800</a:t>
              </a:r>
            </a:p>
          </p:txBody>
        </p:sp>
      </p:grpSp>
      <p:grpSp>
        <p:nvGrpSpPr>
          <p:cNvPr id="37" name="组合 36"/>
          <p:cNvGrpSpPr/>
          <p:nvPr/>
        </p:nvGrpSpPr>
        <p:grpSpPr>
          <a:xfrm>
            <a:off x="7189929" y="5296107"/>
            <a:ext cx="1586563" cy="324362"/>
            <a:chOff x="5392616" y="4128423"/>
            <a:chExt cx="1190077" cy="243215"/>
          </a:xfrm>
          <a:solidFill>
            <a:schemeClr val="tx1">
              <a:lumMod val="50000"/>
              <a:lumOff val="50000"/>
            </a:schemeClr>
          </a:solidFill>
        </p:grpSpPr>
        <p:sp>
          <p:nvSpPr>
            <p:cNvPr id="38" name="Rectangle 53"/>
            <p:cNvSpPr>
              <a:spLocks noChangeArrowheads="1"/>
            </p:cNvSpPr>
            <p:nvPr/>
          </p:nvSpPr>
          <p:spPr bwMode="gray">
            <a:xfrm>
              <a:off x="5392616" y="4128423"/>
              <a:ext cx="1190077" cy="243215"/>
            </a:xfrm>
            <a:prstGeom prst="rect">
              <a:avLst/>
            </a:prstGeom>
            <a:solidFill>
              <a:schemeClr val="accent5"/>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39" name="TextBox 38"/>
            <p:cNvSpPr txBox="1"/>
            <p:nvPr/>
          </p:nvSpPr>
          <p:spPr>
            <a:xfrm>
              <a:off x="5480028" y="4181742"/>
              <a:ext cx="641055"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其他数据</a:t>
              </a:r>
              <a:endParaRPr lang="en-US" altLang="zh-CN" sz="1400" dirty="0">
                <a:latin typeface="微软雅黑" pitchFamily="34" charset="-122"/>
                <a:ea typeface="微软雅黑" pitchFamily="34" charset="-122"/>
              </a:endParaRPr>
            </a:p>
          </p:txBody>
        </p:sp>
      </p:grpSp>
      <p:grpSp>
        <p:nvGrpSpPr>
          <p:cNvPr id="40" name="组合 39"/>
          <p:cNvGrpSpPr/>
          <p:nvPr/>
        </p:nvGrpSpPr>
        <p:grpSpPr>
          <a:xfrm>
            <a:off x="3442476" y="5694385"/>
            <a:ext cx="1586563" cy="324362"/>
            <a:chOff x="2559049" y="4427062"/>
            <a:chExt cx="1190077" cy="243215"/>
          </a:xfrm>
          <a:solidFill>
            <a:schemeClr val="tx1">
              <a:lumMod val="50000"/>
              <a:lumOff val="50000"/>
            </a:schemeClr>
          </a:solidFill>
        </p:grpSpPr>
        <p:sp>
          <p:nvSpPr>
            <p:cNvPr id="41" name="Rectangle 53"/>
            <p:cNvSpPr>
              <a:spLocks noChangeArrowheads="1"/>
            </p:cNvSpPr>
            <p:nvPr/>
          </p:nvSpPr>
          <p:spPr bwMode="gray">
            <a:xfrm>
              <a:off x="2559049" y="4427062"/>
              <a:ext cx="1190077" cy="243215"/>
            </a:xfrm>
            <a:prstGeom prst="rect">
              <a:avLst/>
            </a:prstGeom>
            <a:solidFill>
              <a:schemeClr val="tx2"/>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42" name="TextBox 41"/>
            <p:cNvSpPr txBox="1"/>
            <p:nvPr/>
          </p:nvSpPr>
          <p:spPr>
            <a:xfrm>
              <a:off x="3030834" y="4480381"/>
              <a:ext cx="641055"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其他数据</a:t>
              </a:r>
              <a:endParaRPr lang="en-US" altLang="zh-CN" sz="1400" dirty="0">
                <a:latin typeface="微软雅黑" pitchFamily="34" charset="-122"/>
                <a:ea typeface="微软雅黑" pitchFamily="34" charset="-122"/>
              </a:endParaRPr>
            </a:p>
          </p:txBody>
        </p:sp>
      </p:grpSp>
      <p:grpSp>
        <p:nvGrpSpPr>
          <p:cNvPr id="43" name="组合 42"/>
          <p:cNvGrpSpPr/>
          <p:nvPr/>
        </p:nvGrpSpPr>
        <p:grpSpPr>
          <a:xfrm>
            <a:off x="7189929" y="5694385"/>
            <a:ext cx="1586563" cy="324362"/>
            <a:chOff x="5392616" y="4427062"/>
            <a:chExt cx="1190077" cy="243215"/>
          </a:xfrm>
          <a:solidFill>
            <a:schemeClr val="tx1">
              <a:lumMod val="50000"/>
              <a:lumOff val="50000"/>
            </a:schemeClr>
          </a:solidFill>
        </p:grpSpPr>
        <p:sp>
          <p:nvSpPr>
            <p:cNvPr id="44" name="Rectangle 53"/>
            <p:cNvSpPr>
              <a:spLocks noChangeArrowheads="1"/>
            </p:cNvSpPr>
            <p:nvPr/>
          </p:nvSpPr>
          <p:spPr bwMode="gray">
            <a:xfrm>
              <a:off x="5392616" y="4427062"/>
              <a:ext cx="1190077" cy="243215"/>
            </a:xfrm>
            <a:prstGeom prst="rect">
              <a:avLst/>
            </a:prstGeom>
            <a:solidFill>
              <a:schemeClr val="tx2"/>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45" name="TextBox 44"/>
            <p:cNvSpPr txBox="1"/>
            <p:nvPr/>
          </p:nvSpPr>
          <p:spPr>
            <a:xfrm>
              <a:off x="5480028" y="4480381"/>
              <a:ext cx="641055"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其他数据</a:t>
              </a:r>
              <a:endParaRPr lang="en-US" altLang="zh-CN" sz="1400" dirty="0">
                <a:latin typeface="微软雅黑" pitchFamily="34" charset="-122"/>
                <a:ea typeface="微软雅黑" pitchFamily="34" charset="-122"/>
              </a:endParaRPr>
            </a:p>
          </p:txBody>
        </p:sp>
      </p:grpSp>
      <p:sp>
        <p:nvSpPr>
          <p:cNvPr id="46" name="TextBox 45"/>
          <p:cNvSpPr txBox="1"/>
          <p:nvPr/>
        </p:nvSpPr>
        <p:spPr>
          <a:xfrm>
            <a:off x="4271952" y="1269554"/>
            <a:ext cx="3647930" cy="677104"/>
          </a:xfrm>
          <a:prstGeom prst="rect">
            <a:avLst/>
          </a:prstGeom>
          <a:noFill/>
        </p:spPr>
        <p:txBody>
          <a:bodyPr wrap="square" lIns="121917" tIns="60958" rIns="121917" bIns="60958" rtlCol="0">
            <a:spAutoFit/>
          </a:bodyPr>
          <a:lstStyle/>
          <a:p>
            <a:pPr algn="ctr"/>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与</a:t>
            </a: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上一年的</a:t>
            </a:r>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比较</a:t>
            </a:r>
          </a:p>
        </p:txBody>
      </p:sp>
    </p:spTree>
    <p:extLst>
      <p:ext uri="{BB962C8B-B14F-4D97-AF65-F5344CB8AC3E}">
        <p14:creationId xmlns:p14="http://schemas.microsoft.com/office/powerpoint/2010/main" val="65040843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46"/>
                                        </p:tgtEl>
                                        <p:attrNameLst>
                                          <p:attrName>style.visibility</p:attrName>
                                        </p:attrNameLst>
                                      </p:cBhvr>
                                      <p:to>
                                        <p:strVal val="visible"/>
                                      </p:to>
                                    </p:set>
                                    <p:set>
                                      <p:cBhvr>
                                        <p:cTn id="7" dur="68" fill="hold">
                                          <p:stCondLst>
                                            <p:cond delay="0"/>
                                          </p:stCondLst>
                                        </p:cTn>
                                        <p:tgtEl>
                                          <p:spTgt spid="46"/>
                                        </p:tgtEl>
                                        <p:attrNameLst>
                                          <p:attrName>style.rotation</p:attrName>
                                        </p:attrNameLst>
                                      </p:cBhvr>
                                      <p:to>
                                        <p:strVal val="-45.0"/>
                                      </p:to>
                                    </p:set>
                                    <p:anim calcmode="lin" valueType="num">
                                      <p:cBhvr>
                                        <p:cTn id="8" dur="68" fill="hold">
                                          <p:stCondLst>
                                            <p:cond delay="68"/>
                                          </p:stCondLst>
                                        </p:cTn>
                                        <p:tgtEl>
                                          <p:spTgt spid="46"/>
                                        </p:tgtEl>
                                        <p:attrNameLst>
                                          <p:attrName>style.rotation</p:attrName>
                                        </p:attrNameLst>
                                      </p:cBhvr>
                                      <p:tavLst>
                                        <p:tav tm="0">
                                          <p:val>
                                            <p:fltVal val="-45"/>
                                          </p:val>
                                        </p:tav>
                                        <p:tav tm="69900">
                                          <p:val>
                                            <p:fltVal val="45"/>
                                          </p:val>
                                        </p:tav>
                                        <p:tav tm="100000">
                                          <p:val>
                                            <p:fltVal val="0"/>
                                          </p:val>
                                        </p:tav>
                                      </p:tavLst>
                                    </p:anim>
                                    <p:anim calcmode="lin" valueType="num">
                                      <p:cBhvr>
                                        <p:cTn id="9" dur="68" fill="hold">
                                          <p:stCondLst>
                                            <p:cond delay="0"/>
                                          </p:stCondLst>
                                        </p:cTn>
                                        <p:tgtEl>
                                          <p:spTgt spid="46"/>
                                        </p:tgtEl>
                                        <p:attrNameLst>
                                          <p:attrName>ppt_y</p:attrName>
                                        </p:attrNameLst>
                                      </p:cBhvr>
                                      <p:tavLst>
                                        <p:tav tm="0">
                                          <p:val>
                                            <p:strVal val="#ppt_y-1"/>
                                          </p:val>
                                        </p:tav>
                                        <p:tav tm="100000">
                                          <p:val>
                                            <p:strVal val="#ppt_y-(0.354*#ppt_w-0.172*#ppt_h)"/>
                                          </p:val>
                                        </p:tav>
                                      </p:tavLst>
                                    </p:anim>
                                    <p:anim calcmode="lin" valueType="num">
                                      <p:cBhvr>
                                        <p:cTn id="10" dur="23" decel="50000" autoRev="1" fill="hold">
                                          <p:stCondLst>
                                            <p:cond delay="68"/>
                                          </p:stCondLst>
                                        </p:cTn>
                                        <p:tgtEl>
                                          <p:spTgt spid="46"/>
                                        </p:tgtEl>
                                        <p:attrNameLst>
                                          <p:attrName>ppt_y</p:attrName>
                                        </p:attrNameLst>
                                      </p:cBhvr>
                                      <p:tavLst>
                                        <p:tav tm="0">
                                          <p:val>
                                            <p:strVal val="#ppt_y-(0.354*#ppt_w-0.172*#ppt_h)"/>
                                          </p:val>
                                        </p:tav>
                                        <p:tav tm="100000">
                                          <p:val>
                                            <p:strVal val="#ppt_y-(0.354*#ppt_w-0.172*#ppt_h)-#ppt_h/2"/>
                                          </p:val>
                                        </p:tav>
                                      </p:tavLst>
                                    </p:anim>
                                    <p:anim calcmode="lin" valueType="num">
                                      <p:cBhvr>
                                        <p:cTn id="11" dur="20" fill="hold">
                                          <p:stCondLst>
                                            <p:cond delay="130"/>
                                          </p:stCondLst>
                                        </p:cTn>
                                        <p:tgtEl>
                                          <p:spTgt spid="46"/>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600"/>
                            </p:stCondLst>
                            <p:childTnLst>
                              <p:par>
                                <p:cTn id="13" presetID="16" presetClass="entr" presetSubtype="2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Horizontal)">
                                      <p:cBhvr>
                                        <p:cTn id="15" dur="500"/>
                                        <p:tgtEl>
                                          <p:spTgt spid="4"/>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2" presetClass="entr" presetSubtype="8" fill="hold" grpId="0" nodeType="withEffect">
                                  <p:stCondLst>
                                    <p:cond delay="2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0-#ppt_w/2"/>
                                          </p:val>
                                        </p:tav>
                                        <p:tav tm="100000">
                                          <p:val>
                                            <p:strVal val="#ppt_x"/>
                                          </p:val>
                                        </p:tav>
                                      </p:tavLst>
                                    </p:anim>
                                    <p:anim calcmode="lin" valueType="num">
                                      <p:cBhvr additive="base">
                                        <p:cTn id="24" dur="50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1+#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1+#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75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0-#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7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1+#ppt_w/2"/>
                                          </p:val>
                                        </p:tav>
                                        <p:tav tm="100000">
                                          <p:val>
                                            <p:strVal val="#ppt_x"/>
                                          </p:val>
                                        </p:tav>
                                      </p:tavLst>
                                    </p:anim>
                                    <p:anim calcmode="lin" valueType="num">
                                      <p:cBhvr additive="base">
                                        <p:cTn id="44" dur="5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100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0-#ppt_w/2"/>
                                          </p:val>
                                        </p:tav>
                                        <p:tav tm="100000">
                                          <p:val>
                                            <p:strVal val="#ppt_x"/>
                                          </p:val>
                                        </p:tav>
                                      </p:tavLst>
                                    </p:anim>
                                    <p:anim calcmode="lin" valueType="num">
                                      <p:cBhvr additive="base">
                                        <p:cTn id="48" dur="500" fill="hold"/>
                                        <p:tgtEl>
                                          <p:spTgt spid="13"/>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10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25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0-#ppt_w/2"/>
                                          </p:val>
                                        </p:tav>
                                        <p:tav tm="100000">
                                          <p:val>
                                            <p:strVal val="#ppt_x"/>
                                          </p:val>
                                        </p:tav>
                                      </p:tavLst>
                                    </p:anim>
                                    <p:anim calcmode="lin" valueType="num">
                                      <p:cBhvr additive="base">
                                        <p:cTn id="56" dur="500" fill="hold"/>
                                        <p:tgtEl>
                                          <p:spTgt spid="16"/>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125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fill="hold"/>
                                        <p:tgtEl>
                                          <p:spTgt spid="31"/>
                                        </p:tgtEl>
                                        <p:attrNameLst>
                                          <p:attrName>ppt_x</p:attrName>
                                        </p:attrNameLst>
                                      </p:cBhvr>
                                      <p:tavLst>
                                        <p:tav tm="0">
                                          <p:val>
                                            <p:strVal val="1+#ppt_w/2"/>
                                          </p:val>
                                        </p:tav>
                                        <p:tav tm="100000">
                                          <p:val>
                                            <p:strVal val="#ppt_x"/>
                                          </p:val>
                                        </p:tav>
                                      </p:tavLst>
                                    </p:anim>
                                    <p:anim calcmode="lin" valueType="num">
                                      <p:cBhvr additive="base">
                                        <p:cTn id="60" dur="500" fill="hold"/>
                                        <p:tgtEl>
                                          <p:spTgt spid="31"/>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150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0-#ppt_w/2"/>
                                          </p:val>
                                        </p:tav>
                                        <p:tav tm="100000">
                                          <p:val>
                                            <p:strVal val="#ppt_x"/>
                                          </p:val>
                                        </p:tav>
                                      </p:tavLst>
                                    </p:anim>
                                    <p:anim calcmode="lin" valueType="num">
                                      <p:cBhvr additive="base">
                                        <p:cTn id="64" dur="500" fill="hold"/>
                                        <p:tgtEl>
                                          <p:spTgt spid="19"/>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fill="hold"/>
                                        <p:tgtEl>
                                          <p:spTgt spid="34"/>
                                        </p:tgtEl>
                                        <p:attrNameLst>
                                          <p:attrName>ppt_x</p:attrName>
                                        </p:attrNameLst>
                                      </p:cBhvr>
                                      <p:tavLst>
                                        <p:tav tm="0">
                                          <p:val>
                                            <p:strVal val="1+#ppt_w/2"/>
                                          </p:val>
                                        </p:tav>
                                        <p:tav tm="100000">
                                          <p:val>
                                            <p:strVal val="#ppt_x"/>
                                          </p:val>
                                        </p:tav>
                                      </p:tavLst>
                                    </p:anim>
                                    <p:anim calcmode="lin" valueType="num">
                                      <p:cBhvr additive="base">
                                        <p:cTn id="68" dur="500" fill="hold"/>
                                        <p:tgtEl>
                                          <p:spTgt spid="34"/>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175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fill="hold"/>
                                        <p:tgtEl>
                                          <p:spTgt spid="22"/>
                                        </p:tgtEl>
                                        <p:attrNameLst>
                                          <p:attrName>ppt_x</p:attrName>
                                        </p:attrNameLst>
                                      </p:cBhvr>
                                      <p:tavLst>
                                        <p:tav tm="0">
                                          <p:val>
                                            <p:strVal val="0-#ppt_w/2"/>
                                          </p:val>
                                        </p:tav>
                                        <p:tav tm="100000">
                                          <p:val>
                                            <p:strVal val="#ppt_x"/>
                                          </p:val>
                                        </p:tav>
                                      </p:tavLst>
                                    </p:anim>
                                    <p:anim calcmode="lin" valueType="num">
                                      <p:cBhvr additive="base">
                                        <p:cTn id="72" dur="500" fill="hold"/>
                                        <p:tgtEl>
                                          <p:spTgt spid="22"/>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175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500" fill="hold"/>
                                        <p:tgtEl>
                                          <p:spTgt spid="37"/>
                                        </p:tgtEl>
                                        <p:attrNameLst>
                                          <p:attrName>ppt_x</p:attrName>
                                        </p:attrNameLst>
                                      </p:cBhvr>
                                      <p:tavLst>
                                        <p:tav tm="0">
                                          <p:val>
                                            <p:strVal val="1+#ppt_w/2"/>
                                          </p:val>
                                        </p:tav>
                                        <p:tav tm="100000">
                                          <p:val>
                                            <p:strVal val="#ppt_x"/>
                                          </p:val>
                                        </p:tav>
                                      </p:tavLst>
                                    </p:anim>
                                    <p:anim calcmode="lin" valueType="num">
                                      <p:cBhvr additive="base">
                                        <p:cTn id="76" dur="500" fill="hold"/>
                                        <p:tgtEl>
                                          <p:spTgt spid="37"/>
                                        </p:tgtEl>
                                        <p:attrNameLst>
                                          <p:attrName>ppt_y</p:attrName>
                                        </p:attrNameLst>
                                      </p:cBhvr>
                                      <p:tavLst>
                                        <p:tav tm="0">
                                          <p:val>
                                            <p:strVal val="#ppt_y"/>
                                          </p:val>
                                        </p:tav>
                                        <p:tav tm="100000">
                                          <p:val>
                                            <p:strVal val="#ppt_y"/>
                                          </p:val>
                                        </p:tav>
                                      </p:tavLst>
                                    </p:anim>
                                  </p:childTnLst>
                                </p:cTn>
                              </p:par>
                              <p:par>
                                <p:cTn id="77" presetID="2" presetClass="entr" presetSubtype="8" fill="hold" nodeType="withEffect">
                                  <p:stCondLst>
                                    <p:cond delay="2000"/>
                                  </p:stCondLst>
                                  <p:childTnLst>
                                    <p:set>
                                      <p:cBhvr>
                                        <p:cTn id="78" dur="1" fill="hold">
                                          <p:stCondLst>
                                            <p:cond delay="0"/>
                                          </p:stCondLst>
                                        </p:cTn>
                                        <p:tgtEl>
                                          <p:spTgt spid="40"/>
                                        </p:tgtEl>
                                        <p:attrNameLst>
                                          <p:attrName>style.visibility</p:attrName>
                                        </p:attrNameLst>
                                      </p:cBhvr>
                                      <p:to>
                                        <p:strVal val="visible"/>
                                      </p:to>
                                    </p:set>
                                    <p:anim calcmode="lin" valueType="num">
                                      <p:cBhvr additive="base">
                                        <p:cTn id="79" dur="500" fill="hold"/>
                                        <p:tgtEl>
                                          <p:spTgt spid="40"/>
                                        </p:tgtEl>
                                        <p:attrNameLst>
                                          <p:attrName>ppt_x</p:attrName>
                                        </p:attrNameLst>
                                      </p:cBhvr>
                                      <p:tavLst>
                                        <p:tav tm="0">
                                          <p:val>
                                            <p:strVal val="0-#ppt_w/2"/>
                                          </p:val>
                                        </p:tav>
                                        <p:tav tm="100000">
                                          <p:val>
                                            <p:strVal val="#ppt_x"/>
                                          </p:val>
                                        </p:tav>
                                      </p:tavLst>
                                    </p:anim>
                                    <p:anim calcmode="lin" valueType="num">
                                      <p:cBhvr additive="base">
                                        <p:cTn id="80" dur="500" fill="hold"/>
                                        <p:tgtEl>
                                          <p:spTgt spid="40"/>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200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500" fill="hold"/>
                                        <p:tgtEl>
                                          <p:spTgt spid="43"/>
                                        </p:tgtEl>
                                        <p:attrNameLst>
                                          <p:attrName>ppt_x</p:attrName>
                                        </p:attrNameLst>
                                      </p:cBhvr>
                                      <p:tavLst>
                                        <p:tav tm="0">
                                          <p:val>
                                            <p:strVal val="1+#ppt_w/2"/>
                                          </p:val>
                                        </p:tav>
                                        <p:tav tm="100000">
                                          <p:val>
                                            <p:strVal val="#ppt_x"/>
                                          </p:val>
                                        </p:tav>
                                      </p:tavLst>
                                    </p:anim>
                                    <p:anim calcmode="lin" valueType="num">
                                      <p:cBhvr additive="base">
                                        <p:cTn id="84"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P spid="9" grpId="0"/>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5457006" y="1573726"/>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17" name="组合 16"/>
          <p:cNvGrpSpPr/>
          <p:nvPr/>
        </p:nvGrpSpPr>
        <p:grpSpPr>
          <a:xfrm>
            <a:off x="6339097" y="1573726"/>
            <a:ext cx="3744416" cy="511504"/>
            <a:chOff x="6339097" y="1573726"/>
            <a:chExt cx="3744416" cy="511504"/>
          </a:xfrm>
        </p:grpSpPr>
        <p:sp>
          <p:nvSpPr>
            <p:cNvPr id="18" name="圆角矩形 17"/>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19" name="矩形 18"/>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0" name="圆角矩形 19"/>
          <p:cNvSpPr/>
          <p:nvPr/>
        </p:nvSpPr>
        <p:spPr>
          <a:xfrm>
            <a:off x="5457006" y="2410178"/>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21" name="组合 20"/>
          <p:cNvGrpSpPr/>
          <p:nvPr/>
        </p:nvGrpSpPr>
        <p:grpSpPr>
          <a:xfrm>
            <a:off x="6315199" y="2410178"/>
            <a:ext cx="3744416" cy="511504"/>
            <a:chOff x="6315199" y="2410178"/>
            <a:chExt cx="3744416" cy="511504"/>
          </a:xfrm>
        </p:grpSpPr>
        <p:sp>
          <p:nvSpPr>
            <p:cNvPr id="22" name="圆角矩形 21"/>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3" name="矩形 22"/>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4" name="圆角矩形 23"/>
          <p:cNvSpPr/>
          <p:nvPr/>
        </p:nvSpPr>
        <p:spPr>
          <a:xfrm>
            <a:off x="5457006" y="3296031"/>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25" name="组合 24"/>
          <p:cNvGrpSpPr/>
          <p:nvPr/>
        </p:nvGrpSpPr>
        <p:grpSpPr>
          <a:xfrm>
            <a:off x="6339097" y="3296031"/>
            <a:ext cx="3744416" cy="511504"/>
            <a:chOff x="6339097" y="3296031"/>
            <a:chExt cx="3744416" cy="511504"/>
          </a:xfrm>
        </p:grpSpPr>
        <p:sp>
          <p:nvSpPr>
            <p:cNvPr id="26" name="圆角矩形 2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7" name="矩形 26"/>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8" name="圆角矩形 27"/>
          <p:cNvSpPr/>
          <p:nvPr/>
        </p:nvSpPr>
        <p:spPr>
          <a:xfrm>
            <a:off x="5457006" y="418090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29" name="组合 28"/>
          <p:cNvGrpSpPr/>
          <p:nvPr/>
        </p:nvGrpSpPr>
        <p:grpSpPr>
          <a:xfrm>
            <a:off x="6339097" y="4180903"/>
            <a:ext cx="3744416" cy="511504"/>
            <a:chOff x="6339097" y="4180903"/>
            <a:chExt cx="3744416" cy="511504"/>
          </a:xfrm>
        </p:grpSpPr>
        <p:sp>
          <p:nvSpPr>
            <p:cNvPr id="30" name="圆角矩形 2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1" name="矩形 30"/>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2" name="圆角矩形 31"/>
          <p:cNvSpPr/>
          <p:nvPr/>
        </p:nvSpPr>
        <p:spPr>
          <a:xfrm>
            <a:off x="5457136" y="505748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smtClean="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6339097" y="5057483"/>
            <a:ext cx="3744416" cy="511504"/>
            <a:chOff x="6339097" y="5057483"/>
            <a:chExt cx="3744416" cy="511504"/>
          </a:xfrm>
        </p:grpSpPr>
        <p:sp>
          <p:nvSpPr>
            <p:cNvPr id="34" name="圆角矩形 3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5" name="矩形 34"/>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6" name="矩形 35"/>
          <p:cNvSpPr/>
          <p:nvPr/>
        </p:nvSpPr>
        <p:spPr>
          <a:xfrm>
            <a:off x="-106934" y="0"/>
            <a:ext cx="3469805" cy="6859587"/>
          </a:xfrm>
          <a:prstGeom prst="rect">
            <a:avLst/>
          </a:prstGeom>
          <a:solidFill>
            <a:schemeClr val="accent3"/>
          </a:solidFill>
          <a:ln>
            <a:noFill/>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7" name="TextBox 36"/>
          <p:cNvSpPr txBox="1"/>
          <p:nvPr/>
        </p:nvSpPr>
        <p:spPr>
          <a:xfrm>
            <a:off x="194519" y="2219567"/>
            <a:ext cx="2808312" cy="1354243"/>
          </a:xfrm>
          <a:prstGeom prst="rect">
            <a:avLst/>
          </a:prstGeom>
          <a:noFill/>
        </p:spPr>
        <p:txBody>
          <a:bodyPr wrap="square" lIns="121948" tIns="60973" rIns="121948" bIns="60973">
            <a:spAutoFit/>
          </a:bodyPr>
          <a:lstStyle/>
          <a:p>
            <a:pPr algn="r">
              <a:defRPr/>
            </a:pPr>
            <a:r>
              <a:rPr lang="zh-CN" altLang="en-US" sz="4800" b="1" spc="200" dirty="0" smtClean="0">
                <a:solidFill>
                  <a:schemeClr val="bg1"/>
                </a:solidFill>
                <a:latin typeface="微软雅黑" pitchFamily="34" charset="-122"/>
                <a:ea typeface="微软雅黑" pitchFamily="34" charset="-122"/>
              </a:rPr>
              <a:t>目录 </a:t>
            </a:r>
            <a:endParaRPr lang="en-US" altLang="zh-CN" sz="4800" b="1" spc="200" dirty="0" smtClean="0">
              <a:solidFill>
                <a:schemeClr val="bg1"/>
              </a:solidFill>
              <a:latin typeface="微软雅黑" pitchFamily="34" charset="-122"/>
              <a:ea typeface="微软雅黑" pitchFamily="34" charset="-122"/>
            </a:endParaRPr>
          </a:p>
          <a:p>
            <a:pPr algn="r">
              <a:defRPr/>
            </a:pPr>
            <a:r>
              <a:rPr lang="en-US" altLang="zh-CN" sz="3200" b="1" dirty="0" smtClean="0">
                <a:solidFill>
                  <a:schemeClr val="bg1"/>
                </a:solidFill>
                <a:latin typeface="微软雅黑" pitchFamily="34" charset="-122"/>
                <a:ea typeface="微软雅黑" pitchFamily="34" charset="-122"/>
              </a:rPr>
              <a:t>CONTENTS</a:t>
            </a:r>
            <a:endParaRPr lang="zh-CN" altLang="en-US" sz="3200" b="1" dirty="0">
              <a:solidFill>
                <a:schemeClr val="bg1"/>
              </a:solidFill>
              <a:latin typeface="微软雅黑" pitchFamily="34" charset="-122"/>
              <a:ea typeface="微软雅黑" pitchFamily="34" charset="-122"/>
            </a:endParaRPr>
          </a:p>
        </p:txBody>
      </p:sp>
      <p:sp>
        <p:nvSpPr>
          <p:cNvPr id="38" name="下箭头 37"/>
          <p:cNvSpPr/>
          <p:nvPr/>
        </p:nvSpPr>
        <p:spPr>
          <a:xfrm rot="16200000">
            <a:off x="4278849" y="1505704"/>
            <a:ext cx="576064" cy="679828"/>
          </a:xfrm>
          <a:prstGeom prst="downArrow">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2270452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37"/>
                                        </p:tgtEl>
                                        <p:attrNameLst>
                                          <p:attrName>style.visibility</p:attrName>
                                        </p:attrNameLst>
                                      </p:cBhvr>
                                      <p:to>
                                        <p:strVal val="visible"/>
                                      </p:to>
                                    </p:set>
                                    <p:anim calcmode="lin" valueType="num">
                                      <p:cBhvr>
                                        <p:cTn id="12" dur="250" fill="hold"/>
                                        <p:tgtEl>
                                          <p:spTgt spid="37"/>
                                        </p:tgtEl>
                                        <p:attrNameLst>
                                          <p:attrName>ppt_x</p:attrName>
                                        </p:attrNameLst>
                                      </p:cBhvr>
                                      <p:tavLst>
                                        <p:tav tm="0">
                                          <p:val>
                                            <p:strVal val="#ppt_x"/>
                                          </p:val>
                                        </p:tav>
                                        <p:tav tm="100000">
                                          <p:val>
                                            <p:strVal val="#ppt_x"/>
                                          </p:val>
                                        </p:tav>
                                      </p:tavLst>
                                    </p:anim>
                                    <p:anim calcmode="lin" valueType="num">
                                      <p:cBhvr>
                                        <p:cTn id="13" dur="250" fill="hold"/>
                                        <p:tgtEl>
                                          <p:spTgt spid="37"/>
                                        </p:tgtEl>
                                        <p:attrNameLst>
                                          <p:attrName>ppt_y</p:attrName>
                                        </p:attrNameLst>
                                      </p:cBhvr>
                                      <p:tavLst>
                                        <p:tav tm="0">
                                          <p:val>
                                            <p:strVal val="#ppt_y-#ppt_h/2"/>
                                          </p:val>
                                        </p:tav>
                                        <p:tav tm="100000">
                                          <p:val>
                                            <p:strVal val="#ppt_y"/>
                                          </p:val>
                                        </p:tav>
                                      </p:tavLst>
                                    </p:anim>
                                    <p:anim calcmode="lin" valueType="num">
                                      <p:cBhvr>
                                        <p:cTn id="14" dur="250" fill="hold"/>
                                        <p:tgtEl>
                                          <p:spTgt spid="37"/>
                                        </p:tgtEl>
                                        <p:attrNameLst>
                                          <p:attrName>ppt_w</p:attrName>
                                        </p:attrNameLst>
                                      </p:cBhvr>
                                      <p:tavLst>
                                        <p:tav tm="0">
                                          <p:val>
                                            <p:strVal val="#ppt_w"/>
                                          </p:val>
                                        </p:tav>
                                        <p:tav tm="100000">
                                          <p:val>
                                            <p:strVal val="#ppt_w"/>
                                          </p:val>
                                        </p:tav>
                                      </p:tavLst>
                                    </p:anim>
                                    <p:anim calcmode="lin" valueType="num">
                                      <p:cBhvr>
                                        <p:cTn id="15" dur="250" fill="hold"/>
                                        <p:tgtEl>
                                          <p:spTgt spid="37"/>
                                        </p:tgtEl>
                                        <p:attrNameLst>
                                          <p:attrName>ppt_h</p:attrName>
                                        </p:attrNameLst>
                                      </p:cBhvr>
                                      <p:tavLst>
                                        <p:tav tm="0">
                                          <p:val>
                                            <p:fltVal val="0"/>
                                          </p:val>
                                        </p:tav>
                                        <p:tav tm="100000">
                                          <p:val>
                                            <p:strVal val="#ppt_h"/>
                                          </p:val>
                                        </p:tav>
                                      </p:tavLst>
                                    </p:anim>
                                  </p:childTnLst>
                                </p:cTn>
                              </p:par>
                            </p:childTnLst>
                          </p:cTn>
                        </p:par>
                        <p:par>
                          <p:cTn id="16" fill="hold">
                            <p:stCondLst>
                              <p:cond delay="165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childTnLst>
                                </p:cTn>
                              </p:par>
                              <p:par>
                                <p:cTn id="20" presetID="56" presetClass="path" presetSubtype="0" accel="50000" decel="50000" fill="hold" grpId="1" nodeType="withEffect">
                                  <p:stCondLst>
                                    <p:cond delay="0"/>
                                  </p:stCondLst>
                                  <p:childTnLst>
                                    <p:animMotion origin="layout" path="M -0.03737 0.04121 L -6.25E-7 -3.33333E-6 " pathEditMode="relative" rAng="0" ptsTypes="AA">
                                      <p:cBhvr>
                                        <p:cTn id="21" dur="700" fill="hold"/>
                                        <p:tgtEl>
                                          <p:spTgt spid="16"/>
                                        </p:tgtEl>
                                        <p:attrNameLst>
                                          <p:attrName>ppt_x</p:attrName>
                                          <p:attrName>ppt_y</p:attrName>
                                        </p:attrNameLst>
                                      </p:cBhvr>
                                      <p:rCtr x="1862" y="-2060"/>
                                    </p:animMotion>
                                  </p:childTnLst>
                                </p:cTn>
                              </p:par>
                              <p:par>
                                <p:cTn id="22" presetID="22" presetClass="entr" presetSubtype="8" fill="hold" nodeType="withEffect">
                                  <p:stCondLst>
                                    <p:cond delay="25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500"/>
                                        <p:tgtEl>
                                          <p:spTgt spid="17"/>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childTnLst>
                                </p:cTn>
                              </p:par>
                              <p:par>
                                <p:cTn id="28" presetID="56" presetClass="path" presetSubtype="0" accel="50000" decel="50000" fill="hold" grpId="1" nodeType="withEffect">
                                  <p:stCondLst>
                                    <p:cond delay="250"/>
                                  </p:stCondLst>
                                  <p:childTnLst>
                                    <p:animMotion origin="layout" path="M -0.03737 0.0412 L -6.25E-7 2.96296E-6 " pathEditMode="relative" rAng="0" ptsTypes="AA">
                                      <p:cBhvr>
                                        <p:cTn id="29" dur="700" fill="hold"/>
                                        <p:tgtEl>
                                          <p:spTgt spid="20"/>
                                        </p:tgtEl>
                                        <p:attrNameLst>
                                          <p:attrName>ppt_x</p:attrName>
                                          <p:attrName>ppt_y</p:attrName>
                                        </p:attrNameLst>
                                      </p:cBhvr>
                                      <p:rCtr x="1862" y="-2060"/>
                                    </p:animMotion>
                                  </p:childTnLst>
                                </p:cTn>
                              </p:par>
                              <p:par>
                                <p:cTn id="30" presetID="22" presetClass="entr" presetSubtype="8" fill="hold" nodeType="withEffect">
                                  <p:stCondLst>
                                    <p:cond delay="50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1000"/>
                                        <p:tgtEl>
                                          <p:spTgt spid="24"/>
                                        </p:tgtEl>
                                      </p:cBhvr>
                                    </p:animEffect>
                                  </p:childTnLst>
                                </p:cTn>
                              </p:par>
                              <p:par>
                                <p:cTn id="36" presetID="56" presetClass="path" presetSubtype="0" accel="50000" decel="50000" fill="hold" grpId="1" nodeType="withEffect">
                                  <p:stCondLst>
                                    <p:cond delay="500"/>
                                  </p:stCondLst>
                                  <p:childTnLst>
                                    <p:animMotion origin="layout" path="M -0.03737 0.0412 L -6.25E-7 -7.40741E-7 " pathEditMode="relative" rAng="0" ptsTypes="AA">
                                      <p:cBhvr>
                                        <p:cTn id="37" dur="700" fill="hold"/>
                                        <p:tgtEl>
                                          <p:spTgt spid="24"/>
                                        </p:tgtEl>
                                        <p:attrNameLst>
                                          <p:attrName>ppt_x</p:attrName>
                                          <p:attrName>ppt_y</p:attrName>
                                        </p:attrNameLst>
                                      </p:cBhvr>
                                      <p:rCtr x="1862" y="-2060"/>
                                    </p:animMotion>
                                  </p:childTnLst>
                                </p:cTn>
                              </p:par>
                              <p:par>
                                <p:cTn id="38" presetID="22" presetClass="entr" presetSubtype="8" fill="hold" nodeType="withEffect">
                                  <p:stCondLst>
                                    <p:cond delay="750"/>
                                  </p:stCondLst>
                                  <p:childTnLst>
                                    <p:set>
                                      <p:cBhvr>
                                        <p:cTn id="39" dur="1" fill="hold">
                                          <p:stCondLst>
                                            <p:cond delay="0"/>
                                          </p:stCondLst>
                                        </p:cTn>
                                        <p:tgtEl>
                                          <p:spTgt spid="25"/>
                                        </p:tgtEl>
                                        <p:attrNameLst>
                                          <p:attrName>style.visibility</p:attrName>
                                        </p:attrNameLst>
                                      </p:cBhvr>
                                      <p:to>
                                        <p:strVal val="visible"/>
                                      </p:to>
                                    </p:set>
                                    <p:animEffect transition="in" filter="wipe(left)">
                                      <p:cBhvr>
                                        <p:cTn id="40" dur="500"/>
                                        <p:tgtEl>
                                          <p:spTgt spid="25"/>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1000"/>
                                        <p:tgtEl>
                                          <p:spTgt spid="28"/>
                                        </p:tgtEl>
                                      </p:cBhvr>
                                    </p:animEffect>
                                  </p:childTnLst>
                                </p:cTn>
                              </p:par>
                              <p:par>
                                <p:cTn id="44" presetID="56" presetClass="path" presetSubtype="0" accel="50000" decel="50000" fill="hold" grpId="1" nodeType="withEffect">
                                  <p:stCondLst>
                                    <p:cond delay="750"/>
                                  </p:stCondLst>
                                  <p:childTnLst>
                                    <p:animMotion origin="layout" path="M -0.03737 0.04121 L -6.25E-7 -4.44444E-6 " pathEditMode="relative" rAng="0" ptsTypes="AA">
                                      <p:cBhvr>
                                        <p:cTn id="45" dur="700" fill="hold"/>
                                        <p:tgtEl>
                                          <p:spTgt spid="28"/>
                                        </p:tgtEl>
                                        <p:attrNameLst>
                                          <p:attrName>ppt_x</p:attrName>
                                          <p:attrName>ppt_y</p:attrName>
                                        </p:attrNameLst>
                                      </p:cBhvr>
                                      <p:rCtr x="1862" y="-2060"/>
                                    </p:animMotion>
                                  </p:childTnLst>
                                </p:cTn>
                              </p:par>
                              <p:par>
                                <p:cTn id="46" presetID="22" presetClass="entr" presetSubtype="8" fill="hold" nodeType="withEffect">
                                  <p:stCondLst>
                                    <p:cond delay="100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par>
                                <p:cTn id="49" presetID="10" presetClass="entr" presetSubtype="0" fill="hold" grpId="0" nodeType="withEffect">
                                  <p:stCondLst>
                                    <p:cond delay="750"/>
                                  </p:stCondLst>
                                  <p:childTnLst>
                                    <p:set>
                                      <p:cBhvr>
                                        <p:cTn id="50" dur="1" fill="hold">
                                          <p:stCondLst>
                                            <p:cond delay="0"/>
                                          </p:stCondLst>
                                        </p:cTn>
                                        <p:tgtEl>
                                          <p:spTgt spid="32"/>
                                        </p:tgtEl>
                                        <p:attrNameLst>
                                          <p:attrName>style.visibility</p:attrName>
                                        </p:attrNameLst>
                                      </p:cBhvr>
                                      <p:to>
                                        <p:strVal val="visible"/>
                                      </p:to>
                                    </p:set>
                                    <p:animEffect transition="in" filter="fade">
                                      <p:cBhvr>
                                        <p:cTn id="51" dur="1000"/>
                                        <p:tgtEl>
                                          <p:spTgt spid="32"/>
                                        </p:tgtEl>
                                      </p:cBhvr>
                                    </p:animEffect>
                                  </p:childTnLst>
                                </p:cTn>
                              </p:par>
                              <p:par>
                                <p:cTn id="52" presetID="56" presetClass="path" presetSubtype="0" accel="50000" decel="50000" fill="hold" grpId="1" nodeType="withEffect">
                                  <p:stCondLst>
                                    <p:cond delay="750"/>
                                  </p:stCondLst>
                                  <p:childTnLst>
                                    <p:animMotion origin="layout" path="M -0.03737 0.04121 L -6.25E-7 -4.44444E-6 " pathEditMode="relative" rAng="0" ptsTypes="AA">
                                      <p:cBhvr>
                                        <p:cTn id="53" dur="700" fill="hold"/>
                                        <p:tgtEl>
                                          <p:spTgt spid="32"/>
                                        </p:tgtEl>
                                        <p:attrNameLst>
                                          <p:attrName>ppt_x</p:attrName>
                                          <p:attrName>ppt_y</p:attrName>
                                        </p:attrNameLst>
                                      </p:cBhvr>
                                      <p:rCtr x="1862" y="-2060"/>
                                    </p:animMotion>
                                  </p:childTnLst>
                                </p:cTn>
                              </p:par>
                              <p:par>
                                <p:cTn id="54" presetID="22" presetClass="entr" presetSubtype="8" fill="hold" nodeType="withEffect">
                                  <p:stCondLst>
                                    <p:cond delay="125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childTnLst>
                          </p:cTn>
                        </p:par>
                        <p:par>
                          <p:cTn id="57" fill="hold">
                            <p:stCondLst>
                              <p:cond delay="3400"/>
                            </p:stCondLst>
                            <p:childTnLst>
                              <p:par>
                                <p:cTn id="58" presetID="2" presetClass="entr" presetSubtype="8" fill="hold" grpId="0" nodeType="afterEffect">
                                  <p:stCondLst>
                                    <p:cond delay="0"/>
                                  </p:stCondLst>
                                  <p:childTnLst>
                                    <p:set>
                                      <p:cBhvr>
                                        <p:cTn id="59" dur="1" fill="hold">
                                          <p:stCondLst>
                                            <p:cond delay="0"/>
                                          </p:stCondLst>
                                        </p:cTn>
                                        <p:tgtEl>
                                          <p:spTgt spid="38"/>
                                        </p:tgtEl>
                                        <p:attrNameLst>
                                          <p:attrName>style.visibility</p:attrName>
                                        </p:attrNameLst>
                                      </p:cBhvr>
                                      <p:to>
                                        <p:strVal val="visible"/>
                                      </p:to>
                                    </p:set>
                                    <p:anim calcmode="lin" valueType="num">
                                      <p:cBhvr additive="base">
                                        <p:cTn id="60" dur="500" fill="hold"/>
                                        <p:tgtEl>
                                          <p:spTgt spid="38"/>
                                        </p:tgtEl>
                                        <p:attrNameLst>
                                          <p:attrName>ppt_x</p:attrName>
                                        </p:attrNameLst>
                                      </p:cBhvr>
                                      <p:tavLst>
                                        <p:tav tm="0">
                                          <p:val>
                                            <p:strVal val="0-#ppt_w/2"/>
                                          </p:val>
                                        </p:tav>
                                        <p:tav tm="100000">
                                          <p:val>
                                            <p:strVal val="#ppt_x"/>
                                          </p:val>
                                        </p:tav>
                                      </p:tavLst>
                                    </p:anim>
                                    <p:anim calcmode="lin" valueType="num">
                                      <p:cBhvr additive="base">
                                        <p:cTn id="61" dur="500" fill="hold"/>
                                        <p:tgtEl>
                                          <p:spTgt spid="38"/>
                                        </p:tgtEl>
                                        <p:attrNameLst>
                                          <p:attrName>ppt_y</p:attrName>
                                        </p:attrNameLst>
                                      </p:cBhvr>
                                      <p:tavLst>
                                        <p:tav tm="0">
                                          <p:val>
                                            <p:strVal val="#ppt_y"/>
                                          </p:val>
                                        </p:tav>
                                        <p:tav tm="100000">
                                          <p:val>
                                            <p:strVal val="#ppt_y"/>
                                          </p:val>
                                        </p:tav>
                                      </p:tavLst>
                                    </p:anim>
                                  </p:childTnLst>
                                </p:cTn>
                              </p:par>
                            </p:childTnLst>
                          </p:cTn>
                        </p:par>
                        <p:par>
                          <p:cTn id="62" fill="hold">
                            <p:stCondLst>
                              <p:cond delay="3900"/>
                            </p:stCondLst>
                            <p:childTnLst>
                              <p:par>
                                <p:cTn id="63" presetID="26" presetClass="emph" presetSubtype="0" fill="hold" grpId="2" nodeType="afterEffect">
                                  <p:stCondLst>
                                    <p:cond delay="0"/>
                                  </p:stCondLst>
                                  <p:childTnLst>
                                    <p:animEffect transition="out" filter="fade">
                                      <p:cBhvr>
                                        <p:cTn id="64" dur="500" tmFilter="0, 0; .2, .5; .8, .5; 1, 0"/>
                                        <p:tgtEl>
                                          <p:spTgt spid="16"/>
                                        </p:tgtEl>
                                      </p:cBhvr>
                                    </p:animEffect>
                                    <p:animScale>
                                      <p:cBhvr>
                                        <p:cTn id="65" dur="250" autoRev="1" fill="hold"/>
                                        <p:tgtEl>
                                          <p:spTgt spid="16"/>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17"/>
                                        </p:tgtEl>
                                      </p:cBhvr>
                                    </p:animEffect>
                                    <p:animScale>
                                      <p:cBhvr>
                                        <p:cTn id="68" dur="250" autoRev="1" fill="hold"/>
                                        <p:tgtEl>
                                          <p:spTgt spid="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6" grpId="2" animBg="1"/>
      <p:bldP spid="20" grpId="0" animBg="1"/>
      <p:bldP spid="20" grpId="1" animBg="1"/>
      <p:bldP spid="24" grpId="0" animBg="1"/>
      <p:bldP spid="24" grpId="1" animBg="1"/>
      <p:bldP spid="28" grpId="0" animBg="1"/>
      <p:bldP spid="28" grpId="1" animBg="1"/>
      <p:bldP spid="32" grpId="0" animBg="1"/>
      <p:bldP spid="32" grpId="1" animBg="1"/>
      <p:bldP spid="36" grpId="0" animBg="1"/>
      <p:bldP spid="37" grpId="0"/>
      <p:bldP spid="3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4899" y="3060512"/>
            <a:ext cx="2327365"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754899" y="4566085"/>
            <a:ext cx="2327365"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632884" y="1629595"/>
            <a:ext cx="2632250" cy="1254695"/>
            <a:chOff x="8835092" y="1945063"/>
            <a:chExt cx="2483676" cy="1180844"/>
          </a:xfrm>
        </p:grpSpPr>
        <p:sp>
          <p:nvSpPr>
            <p:cNvPr id="5" name="文本框 11"/>
            <p:cNvSpPr txBox="1"/>
            <p:nvPr/>
          </p:nvSpPr>
          <p:spPr>
            <a:xfrm>
              <a:off x="8835092" y="1945063"/>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6" name="文本框 12"/>
            <p:cNvSpPr txBox="1"/>
            <p:nvPr/>
          </p:nvSpPr>
          <p:spPr>
            <a:xfrm>
              <a:off x="8872836" y="2273941"/>
              <a:ext cx="2445932" cy="851966"/>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7" name="组合 6"/>
          <p:cNvGrpSpPr/>
          <p:nvPr/>
        </p:nvGrpSpPr>
        <p:grpSpPr>
          <a:xfrm>
            <a:off x="622598" y="3136183"/>
            <a:ext cx="2632250" cy="1281547"/>
            <a:chOff x="8835092" y="2033592"/>
            <a:chExt cx="2483676" cy="1206104"/>
          </a:xfrm>
        </p:grpSpPr>
        <p:sp>
          <p:nvSpPr>
            <p:cNvPr id="8" name="文本框 14"/>
            <p:cNvSpPr txBox="1"/>
            <p:nvPr/>
          </p:nvSpPr>
          <p:spPr>
            <a:xfrm>
              <a:off x="8835092" y="2033592"/>
              <a:ext cx="1248229" cy="347590"/>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9" name="文本框 15"/>
            <p:cNvSpPr txBox="1"/>
            <p:nvPr/>
          </p:nvSpPr>
          <p:spPr>
            <a:xfrm>
              <a:off x="8872836" y="2387739"/>
              <a:ext cx="2445932" cy="851957"/>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0" name="组合 9"/>
          <p:cNvGrpSpPr/>
          <p:nvPr/>
        </p:nvGrpSpPr>
        <p:grpSpPr>
          <a:xfrm>
            <a:off x="632881" y="4629293"/>
            <a:ext cx="2645583" cy="1268137"/>
            <a:chOff x="8835092" y="2046239"/>
            <a:chExt cx="2496257" cy="1193494"/>
          </a:xfrm>
        </p:grpSpPr>
        <p:sp>
          <p:nvSpPr>
            <p:cNvPr id="11" name="文本框 17"/>
            <p:cNvSpPr txBox="1"/>
            <p:nvPr/>
          </p:nvSpPr>
          <p:spPr>
            <a:xfrm>
              <a:off x="8835092" y="2046239"/>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12" name="文本框 18"/>
            <p:cNvSpPr txBox="1"/>
            <p:nvPr/>
          </p:nvSpPr>
          <p:spPr>
            <a:xfrm>
              <a:off x="8885416" y="2387769"/>
              <a:ext cx="2445933" cy="851964"/>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3" name="组合 12"/>
          <p:cNvGrpSpPr/>
          <p:nvPr/>
        </p:nvGrpSpPr>
        <p:grpSpPr>
          <a:xfrm>
            <a:off x="3455478" y="3908721"/>
            <a:ext cx="2471204" cy="1862210"/>
            <a:chOff x="3474720" y="4038600"/>
            <a:chExt cx="2331720" cy="1752600"/>
          </a:xfrm>
        </p:grpSpPr>
        <p:sp>
          <p:nvSpPr>
            <p:cNvPr id="14" name="文本框 19"/>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15" name="文本框 20"/>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16" name="文本框 21"/>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b="1">
                <a:ln w="12700">
                  <a:solidFill>
                    <a:schemeClr val="tx2">
                      <a:satMod val="155000"/>
                    </a:schemeClr>
                  </a:solidFill>
                  <a:prstDash val="solid"/>
                </a:ln>
                <a:solidFill>
                  <a:schemeClr val="tx1">
                    <a:lumMod val="75000"/>
                    <a:lumOff val="25000"/>
                  </a:schemeClr>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6193933" y="3908721"/>
            <a:ext cx="2471204" cy="1862210"/>
            <a:chOff x="3474720" y="4038600"/>
            <a:chExt cx="2331720" cy="1752600"/>
          </a:xfrm>
        </p:grpSpPr>
        <p:sp>
          <p:nvSpPr>
            <p:cNvPr id="21" name="文本框 30"/>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22" name="文本框 31"/>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23" name="文本框 32"/>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solidFill>
                  <a:schemeClr val="tx1">
                    <a:lumMod val="75000"/>
                    <a:lumOff val="25000"/>
                  </a:schemeClr>
                </a:solidFill>
                <a:latin typeface="微软雅黑" pitchFamily="34" charset="-122"/>
                <a:ea typeface="微软雅黑"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8920011" y="3908721"/>
            <a:ext cx="2471204" cy="1862210"/>
            <a:chOff x="3474720" y="4038600"/>
            <a:chExt cx="2331720" cy="1752600"/>
          </a:xfrm>
        </p:grpSpPr>
        <p:sp>
          <p:nvSpPr>
            <p:cNvPr id="28" name="文本框 37"/>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29" name="文本框 38"/>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30" name="文本框 39"/>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solidFill>
                  <a:schemeClr val="tx1">
                    <a:lumMod val="75000"/>
                    <a:lumOff val="25000"/>
                  </a:schemeClr>
                </a:solidFill>
                <a:latin typeface="微软雅黑" pitchFamily="34" charset="-122"/>
                <a:ea typeface="微软雅黑"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3455478" y="1868389"/>
            <a:ext cx="2471204" cy="2040335"/>
            <a:chOff x="3569970" y="1908810"/>
            <a:chExt cx="2331720" cy="1920240"/>
          </a:xfrm>
        </p:grpSpPr>
        <p:sp>
          <p:nvSpPr>
            <p:cNvPr id="35" name="矩形 34"/>
            <p:cNvSpPr/>
            <p:nvPr/>
          </p:nvSpPr>
          <p:spPr>
            <a:xfrm>
              <a:off x="356997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bg1"/>
                </a:solidFill>
                <a:latin typeface="微软雅黑" pitchFamily="34" charset="-122"/>
                <a:ea typeface="微软雅黑"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2100">
                <a:solidFill>
                  <a:schemeClr val="bg1"/>
                </a:solidFill>
                <a:latin typeface="微软雅黑" pitchFamily="34" charset="-122"/>
                <a:ea typeface="微软雅黑" pitchFamily="34" charset="-122"/>
              </a:endParaRPr>
            </a:p>
          </p:txBody>
        </p:sp>
        <p:sp>
          <p:nvSpPr>
            <p:cNvPr id="37" name="文本框 47"/>
            <p:cNvSpPr txBox="1"/>
            <p:nvPr/>
          </p:nvSpPr>
          <p:spPr>
            <a:xfrm>
              <a:off x="4111716" y="3381327"/>
              <a:ext cx="1248229" cy="347593"/>
            </a:xfrm>
            <a:prstGeom prst="rect">
              <a:avLst/>
            </a:prstGeom>
            <a:noFill/>
          </p:spPr>
          <p:txBody>
            <a:bodyPr wrap="square" rtlCol="0">
              <a:spAutoFit/>
            </a:bodyPr>
            <a:lstStyle/>
            <a:p>
              <a:pPr algn="ctr"/>
              <a:r>
                <a:rPr lang="zh-CN" altLang="en-US" sz="2700" baseline="-3000" dirty="0">
                  <a:solidFill>
                    <a:schemeClr val="bg1"/>
                  </a:solidFill>
                  <a:latin typeface="微软雅黑" pitchFamily="34" charset="-122"/>
                  <a:ea typeface="微软雅黑" pitchFamily="34" charset="-122"/>
                </a:rPr>
                <a:t>添加标题</a:t>
              </a:r>
            </a:p>
          </p:txBody>
        </p:sp>
      </p:grpSp>
      <p:grpSp>
        <p:nvGrpSpPr>
          <p:cNvPr id="38" name="组合 37"/>
          <p:cNvGrpSpPr/>
          <p:nvPr/>
        </p:nvGrpSpPr>
        <p:grpSpPr>
          <a:xfrm>
            <a:off x="6210084" y="1868389"/>
            <a:ext cx="2471204" cy="2040335"/>
            <a:chOff x="6252210" y="1908810"/>
            <a:chExt cx="2331720" cy="1920240"/>
          </a:xfrm>
        </p:grpSpPr>
        <p:sp>
          <p:nvSpPr>
            <p:cNvPr id="39" name="矩形 38"/>
            <p:cNvSpPr/>
            <p:nvPr/>
          </p:nvSpPr>
          <p:spPr>
            <a:xfrm>
              <a:off x="6252210" y="1908810"/>
              <a:ext cx="2331720" cy="19202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91440" tIns="45720" rIns="91440" bIns="45720"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41" name="文本框 48"/>
            <p:cNvSpPr txBox="1"/>
            <p:nvPr/>
          </p:nvSpPr>
          <p:spPr>
            <a:xfrm>
              <a:off x="6793956" y="3381327"/>
              <a:ext cx="1248229" cy="362076"/>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900" dirty="0">
                  <a:solidFill>
                    <a:schemeClr val="bg1"/>
                  </a:solidFill>
                  <a:latin typeface="微软雅黑" pitchFamily="34" charset="-122"/>
                  <a:ea typeface="微软雅黑" pitchFamily="34" charset="-122"/>
                </a:rPr>
                <a:t>添加标题</a:t>
              </a:r>
            </a:p>
          </p:txBody>
        </p:sp>
      </p:grpSp>
      <p:grpSp>
        <p:nvGrpSpPr>
          <p:cNvPr id="42" name="组合 41"/>
          <p:cNvGrpSpPr/>
          <p:nvPr/>
        </p:nvGrpSpPr>
        <p:grpSpPr>
          <a:xfrm>
            <a:off x="8928086" y="1868389"/>
            <a:ext cx="2471204" cy="2040335"/>
            <a:chOff x="9025890" y="1908810"/>
            <a:chExt cx="2331720" cy="1920240"/>
          </a:xfrm>
        </p:grpSpPr>
        <p:sp>
          <p:nvSpPr>
            <p:cNvPr id="43" name="矩形 42"/>
            <p:cNvSpPr/>
            <p:nvPr/>
          </p:nvSpPr>
          <p:spPr>
            <a:xfrm>
              <a:off x="9025890" y="1908810"/>
              <a:ext cx="2331720" cy="19202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bg1"/>
                </a:solidFill>
                <a:latin typeface="微软雅黑" pitchFamily="34" charset="-122"/>
                <a:ea typeface="微软雅黑" pitchFamily="34" charset="-122"/>
              </a:endParaRPr>
            </a:p>
          </p:txBody>
        </p:sp>
        <p:sp>
          <p:nvSpPr>
            <p:cNvPr id="44" name="Freeform 145"/>
            <p:cNvSpPr>
              <a:spLocks noChangeAspect="1" noEditPoints="1"/>
            </p:cNvSpPr>
            <p:nvPr/>
          </p:nvSpPr>
          <p:spPr bwMode="auto">
            <a:xfrm>
              <a:off x="9740033" y="2282642"/>
              <a:ext cx="903435" cy="89999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2100">
                <a:solidFill>
                  <a:schemeClr val="bg1"/>
                </a:solidFill>
                <a:latin typeface="微软雅黑" pitchFamily="34" charset="-122"/>
                <a:ea typeface="微软雅黑" pitchFamily="34" charset="-122"/>
              </a:endParaRPr>
            </a:p>
          </p:txBody>
        </p:sp>
        <p:sp>
          <p:nvSpPr>
            <p:cNvPr id="45" name="文本框 49"/>
            <p:cNvSpPr txBox="1"/>
            <p:nvPr/>
          </p:nvSpPr>
          <p:spPr>
            <a:xfrm>
              <a:off x="9567636" y="3381327"/>
              <a:ext cx="1248229" cy="362076"/>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900" dirty="0">
                  <a:solidFill>
                    <a:schemeClr val="bg1"/>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186443770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9050" y="3420294"/>
            <a:ext cx="12211050" cy="0"/>
          </a:xfrm>
          <a:custGeom>
            <a:avLst/>
            <a:gdLst>
              <a:gd name="connsiteX0" fmla="*/ 0 w 12211050"/>
              <a:gd name="connsiteY0" fmla="*/ 0 h 0"/>
              <a:gd name="connsiteX1" fmla="*/ 12211050 w 12211050"/>
              <a:gd name="connsiteY1" fmla="*/ 0 h 0"/>
            </a:gdLst>
            <a:ahLst/>
            <a:cxnLst>
              <a:cxn ang="0">
                <a:pos x="connsiteX0" y="connsiteY0"/>
              </a:cxn>
              <a:cxn ang="0">
                <a:pos x="connsiteX1" y="connsiteY1"/>
              </a:cxn>
            </a:cxnLst>
            <a:rect l="l" t="t" r="r" b="b"/>
            <a:pathLst>
              <a:path w="12211050">
                <a:moveTo>
                  <a:pt x="0" y="0"/>
                </a:moveTo>
                <a:lnTo>
                  <a:pt x="12211050" y="0"/>
                </a:lnTo>
              </a:path>
            </a:pathLst>
          </a:cu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文本框 25"/>
          <p:cNvSpPr txBox="1">
            <a:spLocks noChangeArrowheads="1"/>
          </p:cNvSpPr>
          <p:nvPr/>
        </p:nvSpPr>
        <p:spPr bwMode="auto">
          <a:xfrm>
            <a:off x="889000" y="3437757"/>
            <a:ext cx="1069524" cy="523220"/>
          </a:xfrm>
          <a:prstGeom prst="rect">
            <a:avLst/>
          </a:prstGeom>
          <a:noFill/>
          <a:ln w="9525">
            <a:noFill/>
            <a:miter lim="800000"/>
            <a:headEnd/>
            <a:tailEnd/>
          </a:ln>
        </p:spPr>
        <p:txBody>
          <a:bodyPr wrap="none">
            <a:spAutoFit/>
          </a:bodyPr>
          <a:lstStyle/>
          <a:p>
            <a:r>
              <a:rPr lang="en-US" altLang="zh-CN" sz="2800" b="1" dirty="0" smtClean="0">
                <a:solidFill>
                  <a:schemeClr val="tx1">
                    <a:lumMod val="75000"/>
                    <a:lumOff val="25000"/>
                  </a:schemeClr>
                </a:solidFill>
                <a:latin typeface="微软雅黑" pitchFamily="34" charset="-122"/>
                <a:ea typeface="微软雅黑" pitchFamily="34" charset="-122"/>
              </a:rPr>
              <a:t>2013</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4" name="文本框 26"/>
          <p:cNvSpPr txBox="1">
            <a:spLocks noChangeArrowheads="1"/>
          </p:cNvSpPr>
          <p:nvPr/>
        </p:nvSpPr>
        <p:spPr bwMode="auto">
          <a:xfrm>
            <a:off x="3776663" y="3437757"/>
            <a:ext cx="1069524" cy="523220"/>
          </a:xfrm>
          <a:prstGeom prst="rect">
            <a:avLst/>
          </a:prstGeom>
          <a:noFill/>
          <a:ln w="9525">
            <a:noFill/>
            <a:miter lim="800000"/>
            <a:headEnd/>
            <a:tailEnd/>
          </a:ln>
        </p:spPr>
        <p:txBody>
          <a:bodyPr wrap="none">
            <a:spAutoFit/>
          </a:bodyPr>
          <a:lstStyle/>
          <a:p>
            <a:r>
              <a:rPr lang="en-US" altLang="zh-CN" sz="2800" b="1" dirty="0" smtClean="0">
                <a:solidFill>
                  <a:schemeClr val="tx1">
                    <a:lumMod val="75000"/>
                    <a:lumOff val="25000"/>
                  </a:schemeClr>
                </a:solidFill>
                <a:latin typeface="微软雅黑" pitchFamily="34" charset="-122"/>
                <a:ea typeface="微软雅黑" pitchFamily="34" charset="-122"/>
              </a:rPr>
              <a:t>2014</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5" name="文本框 27"/>
          <p:cNvSpPr txBox="1">
            <a:spLocks noChangeArrowheads="1"/>
          </p:cNvSpPr>
          <p:nvPr/>
        </p:nvSpPr>
        <p:spPr bwMode="auto">
          <a:xfrm>
            <a:off x="6664325" y="3437757"/>
            <a:ext cx="1069524" cy="523220"/>
          </a:xfrm>
          <a:prstGeom prst="rect">
            <a:avLst/>
          </a:prstGeom>
          <a:noFill/>
          <a:ln w="9525">
            <a:noFill/>
            <a:miter lim="800000"/>
            <a:headEnd/>
            <a:tailEnd/>
          </a:ln>
        </p:spPr>
        <p:txBody>
          <a:bodyPr wrap="none">
            <a:spAutoFit/>
          </a:bodyPr>
          <a:lstStyle/>
          <a:p>
            <a:r>
              <a:rPr lang="en-US" altLang="zh-CN" sz="2800" b="1" dirty="0" smtClean="0">
                <a:solidFill>
                  <a:schemeClr val="tx1">
                    <a:lumMod val="75000"/>
                    <a:lumOff val="25000"/>
                  </a:schemeClr>
                </a:solidFill>
                <a:latin typeface="微软雅黑" pitchFamily="34" charset="-122"/>
                <a:ea typeface="微软雅黑" pitchFamily="34" charset="-122"/>
              </a:rPr>
              <a:t>2015</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6" name="文本框 28"/>
          <p:cNvSpPr txBox="1">
            <a:spLocks noChangeArrowheads="1"/>
          </p:cNvSpPr>
          <p:nvPr/>
        </p:nvSpPr>
        <p:spPr bwMode="auto">
          <a:xfrm>
            <a:off x="9551988" y="3437757"/>
            <a:ext cx="1069524" cy="523220"/>
          </a:xfrm>
          <a:prstGeom prst="rect">
            <a:avLst/>
          </a:prstGeom>
          <a:noFill/>
          <a:ln w="9525">
            <a:noFill/>
            <a:miter lim="800000"/>
            <a:headEnd/>
            <a:tailEnd/>
          </a:ln>
        </p:spPr>
        <p:txBody>
          <a:bodyPr wrap="none">
            <a:spAutoFit/>
          </a:bodyPr>
          <a:lstStyle/>
          <a:p>
            <a:r>
              <a:rPr lang="en-US" altLang="zh-CN" sz="2800" b="1" dirty="0" smtClean="0">
                <a:solidFill>
                  <a:schemeClr val="tx1">
                    <a:lumMod val="75000"/>
                    <a:lumOff val="25000"/>
                  </a:schemeClr>
                </a:solidFill>
                <a:latin typeface="微软雅黑" pitchFamily="34" charset="-122"/>
                <a:ea typeface="微软雅黑" pitchFamily="34" charset="-122"/>
              </a:rPr>
              <a:t>2016</a:t>
            </a:r>
            <a:endParaRPr lang="zh-CN" altLang="en-US" sz="1200" b="1"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819150" y="1629594"/>
            <a:ext cx="2057400" cy="1377950"/>
            <a:chOff x="819150" y="2190750"/>
            <a:chExt cx="2057400" cy="1377950"/>
          </a:xfrm>
        </p:grpSpPr>
        <p:sp>
          <p:nvSpPr>
            <p:cNvPr id="8" name="矩形标注 7"/>
            <p:cNvSpPr/>
            <p:nvPr/>
          </p:nvSpPr>
          <p:spPr>
            <a:xfrm>
              <a:off x="819150" y="2190750"/>
              <a:ext cx="2057400" cy="1377950"/>
            </a:xfrm>
            <a:prstGeom prst="wedgeRectCallout">
              <a:avLst>
                <a:gd name="adj1" fmla="val -28240"/>
                <a:gd name="adj2" fmla="val 7908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文本框 41"/>
            <p:cNvSpPr txBox="1">
              <a:spLocks noChangeArrowheads="1"/>
            </p:cNvSpPr>
            <p:nvPr/>
          </p:nvSpPr>
          <p:spPr bwMode="auto">
            <a:xfrm>
              <a:off x="1054646" y="2545827"/>
              <a:ext cx="1521119" cy="707886"/>
            </a:xfrm>
            <a:prstGeom prst="rect">
              <a:avLst/>
            </a:prstGeom>
            <a:noFill/>
            <a:ln w="9525">
              <a:noFill/>
              <a:miter lim="800000"/>
              <a:headEnd/>
              <a:tailEnd/>
            </a:ln>
          </p:spPr>
          <p:txBody>
            <a:bodyPr wrap="square">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这里</a:t>
              </a:r>
              <a:r>
                <a:rPr lang="zh-CN" altLang="en-US" sz="2000" dirty="0">
                  <a:solidFill>
                    <a:schemeClr val="bg1"/>
                  </a:solidFill>
                  <a:latin typeface="微软雅黑" panose="020B0503020204020204" pitchFamily="34" charset="-122"/>
                  <a:ea typeface="微软雅黑" panose="020B0503020204020204" pitchFamily="34" charset="-122"/>
                </a:rPr>
                <a:t>添加</a:t>
              </a:r>
              <a:r>
                <a:rPr lang="zh-CN" altLang="en-US" sz="2000" dirty="0" smtClean="0">
                  <a:solidFill>
                    <a:schemeClr val="bg1"/>
                  </a:solidFill>
                  <a:latin typeface="微软雅黑" panose="020B0503020204020204" pitchFamily="34" charset="-122"/>
                  <a:ea typeface="微软雅黑" panose="020B0503020204020204" pitchFamily="34" charset="-122"/>
                </a:rPr>
                <a:t>你</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algn="ctr"/>
              <a:r>
                <a:rPr lang="zh-CN" altLang="en-US" sz="2000" dirty="0" smtClean="0">
                  <a:solidFill>
                    <a:schemeClr val="bg1"/>
                  </a:solidFill>
                  <a:latin typeface="微软雅黑" panose="020B0503020204020204" pitchFamily="34" charset="-122"/>
                  <a:ea typeface="微软雅黑" panose="020B0503020204020204" pitchFamily="34" charset="-122"/>
                </a:rPr>
                <a:t>的标题</a:t>
              </a:r>
              <a:r>
                <a:rPr lang="zh-CN" altLang="en-US" sz="2000" dirty="0">
                  <a:solidFill>
                    <a:schemeClr val="bg1"/>
                  </a:solidFill>
                  <a:latin typeface="微软雅黑" panose="020B0503020204020204" pitchFamily="34" charset="-122"/>
                  <a:ea typeface="微软雅黑" panose="020B0503020204020204" pitchFamily="34" charset="-122"/>
                </a:rPr>
                <a:t>内容</a:t>
              </a:r>
              <a:endParaRPr lang="zh-CN" altLang="en-US" sz="2000" b="1" dirty="0">
                <a:solidFill>
                  <a:srgbClr val="FFF6E7"/>
                </a:solidFill>
                <a:latin typeface="微软雅黑" pitchFamily="34" charset="-122"/>
                <a:ea typeface="微软雅黑" pitchFamily="34" charset="-122"/>
              </a:endParaRPr>
            </a:p>
          </p:txBody>
        </p:sp>
      </p:grpSp>
      <p:grpSp>
        <p:nvGrpSpPr>
          <p:cNvPr id="10" name="组合 9"/>
          <p:cNvGrpSpPr/>
          <p:nvPr/>
        </p:nvGrpSpPr>
        <p:grpSpPr>
          <a:xfrm>
            <a:off x="414422" y="4167753"/>
            <a:ext cx="2296408" cy="1723112"/>
            <a:chOff x="4793125" y="1242834"/>
            <a:chExt cx="2296408" cy="1723112"/>
          </a:xfrm>
        </p:grpSpPr>
        <p:sp>
          <p:nvSpPr>
            <p:cNvPr id="11" name="文本框 65"/>
            <p:cNvSpPr txBox="1">
              <a:spLocks noChangeArrowheads="1"/>
            </p:cNvSpPr>
            <p:nvPr/>
          </p:nvSpPr>
          <p:spPr bwMode="auto">
            <a:xfrm>
              <a:off x="4793125" y="1642507"/>
              <a:ext cx="2296408" cy="1323439"/>
            </a:xfrm>
            <a:prstGeom prst="rect">
              <a:avLst/>
            </a:prstGeom>
            <a:noFill/>
            <a:ln w="9525">
              <a:noFill/>
              <a:miter lim="800000"/>
              <a:headEnd/>
              <a:tailEnd/>
            </a:ln>
          </p:spPr>
          <p:txBody>
            <a:bodyPr wrap="square">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2" name="文本框 66"/>
            <p:cNvSpPr txBox="1">
              <a:spLocks noChangeArrowheads="1"/>
            </p:cNvSpPr>
            <p:nvPr/>
          </p:nvSpPr>
          <p:spPr bwMode="auto">
            <a:xfrm>
              <a:off x="5178051" y="1242834"/>
              <a:ext cx="1723549" cy="400110"/>
            </a:xfrm>
            <a:prstGeom prst="rect">
              <a:avLst/>
            </a:prstGeom>
            <a:noFill/>
            <a:ln w="9525">
              <a:noFill/>
              <a:miter lim="800000"/>
              <a:headEnd/>
              <a:tailEnd/>
            </a:ln>
          </p:spPr>
          <p:txBody>
            <a:bodyPr wrap="none">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点击添加内容</a:t>
              </a:r>
              <a:endParaRPr lang="zh-CN" altLang="en-US" sz="2000" b="1" dirty="0">
                <a:solidFill>
                  <a:schemeClr val="tx1">
                    <a:lumMod val="75000"/>
                    <a:lumOff val="25000"/>
                  </a:schemeClr>
                </a:solidFill>
                <a:latin typeface="微软雅黑" pitchFamily="34" charset="-122"/>
                <a:ea typeface="微软雅黑" pitchFamily="34" charset="-122"/>
              </a:endParaRPr>
            </a:p>
          </p:txBody>
        </p:sp>
      </p:grpSp>
      <p:grpSp>
        <p:nvGrpSpPr>
          <p:cNvPr id="13" name="组合 12"/>
          <p:cNvGrpSpPr/>
          <p:nvPr/>
        </p:nvGrpSpPr>
        <p:grpSpPr>
          <a:xfrm>
            <a:off x="3301427" y="4167753"/>
            <a:ext cx="2217715" cy="1723112"/>
            <a:chOff x="4853184" y="1242834"/>
            <a:chExt cx="2217715" cy="1723112"/>
          </a:xfrm>
        </p:grpSpPr>
        <p:sp>
          <p:nvSpPr>
            <p:cNvPr id="14" name="文本框 65"/>
            <p:cNvSpPr txBox="1">
              <a:spLocks noChangeArrowheads="1"/>
            </p:cNvSpPr>
            <p:nvPr/>
          </p:nvSpPr>
          <p:spPr bwMode="auto">
            <a:xfrm>
              <a:off x="4853184" y="1642507"/>
              <a:ext cx="2217715" cy="1323439"/>
            </a:xfrm>
            <a:prstGeom prst="rect">
              <a:avLst/>
            </a:prstGeom>
            <a:noFill/>
            <a:ln w="9525">
              <a:noFill/>
              <a:miter lim="800000"/>
              <a:headEnd/>
              <a:tailEnd/>
            </a:ln>
          </p:spPr>
          <p:txBody>
            <a:bodyPr wrap="square">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5" name="文本框 66"/>
            <p:cNvSpPr txBox="1">
              <a:spLocks noChangeArrowheads="1"/>
            </p:cNvSpPr>
            <p:nvPr/>
          </p:nvSpPr>
          <p:spPr bwMode="auto">
            <a:xfrm>
              <a:off x="5178051" y="1242834"/>
              <a:ext cx="1723549" cy="400110"/>
            </a:xfrm>
            <a:prstGeom prst="rect">
              <a:avLst/>
            </a:prstGeom>
            <a:noFill/>
            <a:ln w="9525">
              <a:noFill/>
              <a:miter lim="800000"/>
              <a:headEnd/>
              <a:tailEnd/>
            </a:ln>
          </p:spPr>
          <p:txBody>
            <a:bodyPr wrap="none">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点击添加内容</a:t>
              </a:r>
              <a:endParaRPr lang="zh-CN" altLang="en-US" sz="2000" b="1" dirty="0">
                <a:solidFill>
                  <a:schemeClr val="tx1">
                    <a:lumMod val="75000"/>
                    <a:lumOff val="25000"/>
                  </a:schemeClr>
                </a:solidFill>
                <a:latin typeface="微软雅黑" pitchFamily="34" charset="-122"/>
                <a:ea typeface="微软雅黑" pitchFamily="34" charset="-122"/>
              </a:endParaRPr>
            </a:p>
          </p:txBody>
        </p:sp>
      </p:grpSp>
      <p:grpSp>
        <p:nvGrpSpPr>
          <p:cNvPr id="16" name="组合 15"/>
          <p:cNvGrpSpPr/>
          <p:nvPr/>
        </p:nvGrpSpPr>
        <p:grpSpPr>
          <a:xfrm>
            <a:off x="6215562" y="4167753"/>
            <a:ext cx="2327916" cy="1723112"/>
            <a:chOff x="4789729" y="1242834"/>
            <a:chExt cx="2327916" cy="1723112"/>
          </a:xfrm>
        </p:grpSpPr>
        <p:sp>
          <p:nvSpPr>
            <p:cNvPr id="17" name="文本框 65"/>
            <p:cNvSpPr txBox="1">
              <a:spLocks noChangeArrowheads="1"/>
            </p:cNvSpPr>
            <p:nvPr/>
          </p:nvSpPr>
          <p:spPr bwMode="auto">
            <a:xfrm>
              <a:off x="4789729" y="1642507"/>
              <a:ext cx="2327916" cy="1323439"/>
            </a:xfrm>
            <a:prstGeom prst="rect">
              <a:avLst/>
            </a:prstGeom>
            <a:noFill/>
            <a:ln w="9525">
              <a:noFill/>
              <a:miter lim="800000"/>
              <a:headEnd/>
              <a:tailEnd/>
            </a:ln>
          </p:spPr>
          <p:txBody>
            <a:bodyPr wrap="square">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8" name="文本框 66"/>
            <p:cNvSpPr txBox="1">
              <a:spLocks noChangeArrowheads="1"/>
            </p:cNvSpPr>
            <p:nvPr/>
          </p:nvSpPr>
          <p:spPr bwMode="auto">
            <a:xfrm>
              <a:off x="5178051" y="1242834"/>
              <a:ext cx="1723549" cy="400110"/>
            </a:xfrm>
            <a:prstGeom prst="rect">
              <a:avLst/>
            </a:prstGeom>
            <a:noFill/>
            <a:ln w="9525">
              <a:noFill/>
              <a:miter lim="800000"/>
              <a:headEnd/>
              <a:tailEnd/>
            </a:ln>
          </p:spPr>
          <p:txBody>
            <a:bodyPr wrap="none">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点击添加内容</a:t>
              </a:r>
              <a:endParaRPr lang="zh-CN" altLang="en-US" sz="2000" b="1" dirty="0">
                <a:solidFill>
                  <a:schemeClr val="tx1">
                    <a:lumMod val="75000"/>
                    <a:lumOff val="25000"/>
                  </a:schemeClr>
                </a:solidFill>
                <a:latin typeface="微软雅黑" pitchFamily="34" charset="-122"/>
                <a:ea typeface="微软雅黑" pitchFamily="34" charset="-122"/>
              </a:endParaRPr>
            </a:p>
          </p:txBody>
        </p:sp>
      </p:grpSp>
      <p:grpSp>
        <p:nvGrpSpPr>
          <p:cNvPr id="19" name="组合 18"/>
          <p:cNvGrpSpPr/>
          <p:nvPr/>
        </p:nvGrpSpPr>
        <p:grpSpPr>
          <a:xfrm>
            <a:off x="9263558" y="4167753"/>
            <a:ext cx="2249266" cy="1723112"/>
            <a:chOff x="4878906" y="1242834"/>
            <a:chExt cx="2249266" cy="1723112"/>
          </a:xfrm>
        </p:grpSpPr>
        <p:sp>
          <p:nvSpPr>
            <p:cNvPr id="20" name="文本框 65"/>
            <p:cNvSpPr txBox="1">
              <a:spLocks noChangeArrowheads="1"/>
            </p:cNvSpPr>
            <p:nvPr/>
          </p:nvSpPr>
          <p:spPr bwMode="auto">
            <a:xfrm>
              <a:off x="4878906" y="1642507"/>
              <a:ext cx="2249266" cy="1323439"/>
            </a:xfrm>
            <a:prstGeom prst="rect">
              <a:avLst/>
            </a:prstGeom>
            <a:noFill/>
            <a:ln w="9525">
              <a:noFill/>
              <a:miter lim="800000"/>
              <a:headEnd/>
              <a:tailEnd/>
            </a:ln>
          </p:spPr>
          <p:txBody>
            <a:bodyPr wrap="square">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21" name="文本框 66"/>
            <p:cNvSpPr txBox="1">
              <a:spLocks noChangeArrowheads="1"/>
            </p:cNvSpPr>
            <p:nvPr/>
          </p:nvSpPr>
          <p:spPr bwMode="auto">
            <a:xfrm>
              <a:off x="5178051" y="1242834"/>
              <a:ext cx="1723549" cy="400110"/>
            </a:xfrm>
            <a:prstGeom prst="rect">
              <a:avLst/>
            </a:prstGeom>
            <a:noFill/>
            <a:ln w="9525">
              <a:noFill/>
              <a:miter lim="800000"/>
              <a:headEnd/>
              <a:tailEnd/>
            </a:ln>
          </p:spPr>
          <p:txBody>
            <a:bodyPr wrap="none">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点击添加内容</a:t>
              </a:r>
              <a:endParaRPr lang="zh-CN" altLang="en-US" sz="2000" b="1" dirty="0">
                <a:solidFill>
                  <a:schemeClr val="tx1">
                    <a:lumMod val="75000"/>
                    <a:lumOff val="25000"/>
                  </a:schemeClr>
                </a:solidFill>
                <a:latin typeface="微软雅黑" pitchFamily="34" charset="-122"/>
                <a:ea typeface="微软雅黑" pitchFamily="34" charset="-122"/>
              </a:endParaRPr>
            </a:p>
          </p:txBody>
        </p:sp>
      </p:grpSp>
      <p:grpSp>
        <p:nvGrpSpPr>
          <p:cNvPr id="22" name="组合 21"/>
          <p:cNvGrpSpPr/>
          <p:nvPr/>
        </p:nvGrpSpPr>
        <p:grpSpPr>
          <a:xfrm>
            <a:off x="3587750" y="1629594"/>
            <a:ext cx="2057400" cy="1377950"/>
            <a:chOff x="3587750" y="2190750"/>
            <a:chExt cx="2057400" cy="1377950"/>
          </a:xfrm>
        </p:grpSpPr>
        <p:sp>
          <p:nvSpPr>
            <p:cNvPr id="23" name="矩形标注 22"/>
            <p:cNvSpPr/>
            <p:nvPr/>
          </p:nvSpPr>
          <p:spPr>
            <a:xfrm>
              <a:off x="3587750" y="2190750"/>
              <a:ext cx="2057400" cy="1377950"/>
            </a:xfrm>
            <a:prstGeom prst="wedgeRectCallout">
              <a:avLst>
                <a:gd name="adj1" fmla="val -28240"/>
                <a:gd name="adj2" fmla="val 7908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sp>
          <p:nvSpPr>
            <p:cNvPr id="24" name="文本框 41"/>
            <p:cNvSpPr txBox="1">
              <a:spLocks noChangeArrowheads="1"/>
            </p:cNvSpPr>
            <p:nvPr/>
          </p:nvSpPr>
          <p:spPr bwMode="auto">
            <a:xfrm>
              <a:off x="3908058" y="2565698"/>
              <a:ext cx="1467068" cy="707886"/>
            </a:xfrm>
            <a:prstGeom prst="rect">
              <a:avLst/>
            </a:prstGeom>
            <a:noFill/>
            <a:ln w="9525">
              <a:noFill/>
              <a:miter lim="800000"/>
              <a:headEnd/>
              <a:tailEnd/>
            </a:ln>
          </p:spPr>
          <p:txBody>
            <a:bodyPr wrap="none">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这里添加你</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r>
                <a:rPr lang="zh-CN" altLang="en-US" sz="2000" dirty="0">
                  <a:solidFill>
                    <a:schemeClr val="bg1"/>
                  </a:solidFill>
                  <a:latin typeface="微软雅黑" panose="020B0503020204020204" pitchFamily="34" charset="-122"/>
                  <a:ea typeface="微软雅黑" panose="020B0503020204020204" pitchFamily="34" charset="-122"/>
                </a:rPr>
                <a:t>的标题内容</a:t>
              </a:r>
              <a:endParaRPr lang="zh-CN" altLang="en-US" sz="2000" b="1" dirty="0">
                <a:solidFill>
                  <a:srgbClr val="FFF6E7"/>
                </a:solidFill>
                <a:latin typeface="微软雅黑" pitchFamily="34" charset="-122"/>
                <a:ea typeface="微软雅黑" pitchFamily="34" charset="-122"/>
              </a:endParaRPr>
            </a:p>
          </p:txBody>
        </p:sp>
      </p:grpSp>
      <p:grpSp>
        <p:nvGrpSpPr>
          <p:cNvPr id="25" name="组合 24"/>
          <p:cNvGrpSpPr/>
          <p:nvPr/>
        </p:nvGrpSpPr>
        <p:grpSpPr>
          <a:xfrm>
            <a:off x="6496050" y="1629594"/>
            <a:ext cx="2057400" cy="1377950"/>
            <a:chOff x="6496050" y="2190750"/>
            <a:chExt cx="2057400" cy="1377950"/>
          </a:xfrm>
        </p:grpSpPr>
        <p:sp>
          <p:nvSpPr>
            <p:cNvPr id="26" name="矩形标注 25"/>
            <p:cNvSpPr/>
            <p:nvPr/>
          </p:nvSpPr>
          <p:spPr>
            <a:xfrm>
              <a:off x="6496050" y="2190750"/>
              <a:ext cx="2057400" cy="1377950"/>
            </a:xfrm>
            <a:prstGeom prst="wedgeRectCallout">
              <a:avLst>
                <a:gd name="adj1" fmla="val -28240"/>
                <a:gd name="adj2" fmla="val 7908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sp>
          <p:nvSpPr>
            <p:cNvPr id="27" name="文本框 41"/>
            <p:cNvSpPr txBox="1">
              <a:spLocks noChangeArrowheads="1"/>
            </p:cNvSpPr>
            <p:nvPr/>
          </p:nvSpPr>
          <p:spPr bwMode="auto">
            <a:xfrm>
              <a:off x="6860386" y="2577892"/>
              <a:ext cx="1467068" cy="707886"/>
            </a:xfrm>
            <a:prstGeom prst="rect">
              <a:avLst/>
            </a:prstGeom>
            <a:noFill/>
            <a:ln w="9525">
              <a:noFill/>
              <a:miter lim="800000"/>
              <a:headEnd/>
              <a:tailEnd/>
            </a:ln>
          </p:spPr>
          <p:txBody>
            <a:bodyPr wrap="none">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这里添加你</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r>
                <a:rPr lang="zh-CN" altLang="en-US" sz="2000" dirty="0">
                  <a:solidFill>
                    <a:schemeClr val="bg1"/>
                  </a:solidFill>
                  <a:latin typeface="微软雅黑" panose="020B0503020204020204" pitchFamily="34" charset="-122"/>
                  <a:ea typeface="微软雅黑" panose="020B0503020204020204" pitchFamily="34" charset="-122"/>
                </a:rPr>
                <a:t>的标题内容</a:t>
              </a:r>
              <a:endParaRPr lang="zh-CN" altLang="en-US" sz="2000" b="1" dirty="0">
                <a:solidFill>
                  <a:srgbClr val="FFF6E7"/>
                </a:solidFill>
                <a:latin typeface="微软雅黑" pitchFamily="34" charset="-122"/>
                <a:ea typeface="微软雅黑" pitchFamily="34" charset="-122"/>
              </a:endParaRPr>
            </a:p>
          </p:txBody>
        </p:sp>
      </p:grpSp>
      <p:grpSp>
        <p:nvGrpSpPr>
          <p:cNvPr id="28" name="组合 27"/>
          <p:cNvGrpSpPr/>
          <p:nvPr/>
        </p:nvGrpSpPr>
        <p:grpSpPr>
          <a:xfrm>
            <a:off x="9407574" y="1629594"/>
            <a:ext cx="2057400" cy="1377950"/>
            <a:chOff x="9582150" y="2190750"/>
            <a:chExt cx="2057400" cy="1377950"/>
          </a:xfrm>
        </p:grpSpPr>
        <p:sp>
          <p:nvSpPr>
            <p:cNvPr id="29" name="矩形标注 28"/>
            <p:cNvSpPr/>
            <p:nvPr/>
          </p:nvSpPr>
          <p:spPr>
            <a:xfrm>
              <a:off x="9582150" y="2190750"/>
              <a:ext cx="2057400" cy="1377950"/>
            </a:xfrm>
            <a:prstGeom prst="wedgeRectCallout">
              <a:avLst>
                <a:gd name="adj1" fmla="val -28240"/>
                <a:gd name="adj2" fmla="val 7908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sp>
          <p:nvSpPr>
            <p:cNvPr id="30" name="文本框 41"/>
            <p:cNvSpPr txBox="1">
              <a:spLocks noChangeArrowheads="1"/>
            </p:cNvSpPr>
            <p:nvPr/>
          </p:nvSpPr>
          <p:spPr bwMode="auto">
            <a:xfrm>
              <a:off x="9911630" y="2565698"/>
              <a:ext cx="1467068" cy="707886"/>
            </a:xfrm>
            <a:prstGeom prst="rect">
              <a:avLst/>
            </a:prstGeom>
            <a:noFill/>
            <a:ln w="9525">
              <a:noFill/>
              <a:miter lim="800000"/>
              <a:headEnd/>
              <a:tailEnd/>
            </a:ln>
          </p:spPr>
          <p:txBody>
            <a:bodyPr wrap="none">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这里添加你</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r>
                <a:rPr lang="zh-CN" altLang="en-US" sz="2000" dirty="0">
                  <a:solidFill>
                    <a:schemeClr val="bg1"/>
                  </a:solidFill>
                  <a:latin typeface="微软雅黑" panose="020B0503020204020204" pitchFamily="34" charset="-122"/>
                  <a:ea typeface="微软雅黑" panose="020B0503020204020204" pitchFamily="34" charset="-122"/>
                </a:rPr>
                <a:t>的标题内容</a:t>
              </a:r>
              <a:endParaRPr lang="zh-CN" altLang="en-US" sz="2000" b="1" dirty="0">
                <a:solidFill>
                  <a:srgbClr val="FFF6E7"/>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76446821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down)">
                                      <p:cBhvr>
                                        <p:cTn id="51" dur="500"/>
                                        <p:tgtEl>
                                          <p:spTgt spid="28"/>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up)">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873050" y="2451926"/>
            <a:ext cx="2382671" cy="2383533"/>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6064386" y="1947628"/>
            <a:ext cx="0" cy="745450"/>
          </a:xfrm>
          <a:prstGeom prst="line">
            <a:avLst/>
          </a:prstGeom>
          <a:ln w="63500">
            <a:solidFill>
              <a:schemeClr val="accent2"/>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4" name="直接连接符 3"/>
          <p:cNvCxnSpPr/>
          <p:nvPr/>
        </p:nvCxnSpPr>
        <p:spPr>
          <a:xfrm>
            <a:off x="6064386" y="4569098"/>
            <a:ext cx="0" cy="744172"/>
          </a:xfrm>
          <a:prstGeom prst="line">
            <a:avLst/>
          </a:prstGeom>
          <a:ln w="63500">
            <a:solidFill>
              <a:schemeClr val="accent2"/>
            </a:solidFill>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5" name="直接连接符 4"/>
          <p:cNvCxnSpPr/>
          <p:nvPr/>
        </p:nvCxnSpPr>
        <p:spPr>
          <a:xfrm rot="5400000">
            <a:off x="7396318" y="3271741"/>
            <a:ext cx="0" cy="743903"/>
          </a:xfrm>
          <a:prstGeom prst="line">
            <a:avLst/>
          </a:prstGeom>
          <a:ln w="63500">
            <a:solidFill>
              <a:schemeClr val="accent2"/>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6" name="直接连接符 5"/>
          <p:cNvCxnSpPr/>
          <p:nvPr/>
        </p:nvCxnSpPr>
        <p:spPr>
          <a:xfrm rot="5400000">
            <a:off x="4730481" y="3271741"/>
            <a:ext cx="0" cy="743903"/>
          </a:xfrm>
          <a:prstGeom prst="line">
            <a:avLst/>
          </a:prstGeom>
          <a:ln w="63500">
            <a:solidFill>
              <a:schemeClr val="accent2"/>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7" name="TextBox 6"/>
          <p:cNvSpPr txBox="1"/>
          <p:nvPr/>
        </p:nvSpPr>
        <p:spPr>
          <a:xfrm>
            <a:off x="6878047" y="1197547"/>
            <a:ext cx="1852327" cy="323165"/>
          </a:xfrm>
          <a:prstGeom prst="rect">
            <a:avLst/>
          </a:prstGeom>
          <a:noFill/>
        </p:spPr>
        <p:txBody>
          <a:bodyPr wrap="square" lIns="0" tIns="0" rIns="0" bIns="0" rtlCol="0">
            <a:spAutoFit/>
          </a:bodyPr>
          <a:lstStyle/>
          <a:p>
            <a:r>
              <a:rPr lang="zh-CN" altLang="en-US" b="1" dirty="0" smtClean="0">
                <a:solidFill>
                  <a:schemeClr val="tx2"/>
                </a:solidFill>
                <a:latin typeface="微软雅黑" panose="020B0503020204020204" pitchFamily="34" charset="-122"/>
                <a:ea typeface="微软雅黑" panose="020B0503020204020204" pitchFamily="34" charset="-122"/>
              </a:rPr>
              <a:t>添加标题内容</a:t>
            </a:r>
            <a:endParaRPr lang="zh-CN" altLang="en-US" b="1" dirty="0">
              <a:solidFill>
                <a:schemeClr val="tx2"/>
              </a:solidFill>
              <a:latin typeface="微软雅黑" pitchFamily="34" charset="-122"/>
              <a:ea typeface="微软雅黑" pitchFamily="34" charset="-122"/>
            </a:endParaRPr>
          </a:p>
        </p:txBody>
      </p:sp>
      <p:sp>
        <p:nvSpPr>
          <p:cNvPr id="8" name="TextBox 7"/>
          <p:cNvSpPr txBox="1"/>
          <p:nvPr/>
        </p:nvSpPr>
        <p:spPr>
          <a:xfrm>
            <a:off x="6878048" y="1652830"/>
            <a:ext cx="3928076" cy="872034"/>
          </a:xfrm>
          <a:prstGeom prst="rect">
            <a:avLst/>
          </a:prstGeom>
          <a:noFill/>
        </p:spPr>
        <p:txBody>
          <a:bodyPr wrap="square" lIns="0" tIns="0" rIns="0" bIns="0" rtlCol="0">
            <a:spAutoFit/>
          </a:bodyPr>
          <a:lstStyle/>
          <a:p>
            <a:pPr>
              <a:lnSpc>
                <a:spcPts val="1733"/>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5745301" y="1282881"/>
            <a:ext cx="638169" cy="492557"/>
          </a:xfrm>
          <a:prstGeom prst="rect">
            <a:avLst/>
          </a:prstGeom>
          <a:noFill/>
        </p:spPr>
        <p:txBody>
          <a:bodyPr wrap="square" lIns="0" tIns="0" rIns="0" bIns="0" rtlCol="0">
            <a:spAutoFit/>
          </a:bodyPr>
          <a:lstStyle/>
          <a:p>
            <a:pPr algn="ctr"/>
            <a:r>
              <a:rPr lang="en-US" altLang="zh-CN" sz="3200" b="1" dirty="0">
                <a:solidFill>
                  <a:schemeClr val="tx2"/>
                </a:solidFill>
                <a:latin typeface="微软雅黑" pitchFamily="34" charset="-122"/>
                <a:ea typeface="微软雅黑" pitchFamily="34" charset="-122"/>
              </a:rPr>
              <a:t>01</a:t>
            </a:r>
            <a:endParaRPr lang="zh-CN" altLang="en-US" sz="3200" b="1" dirty="0">
              <a:solidFill>
                <a:schemeClr val="tx2"/>
              </a:solidFill>
              <a:latin typeface="微软雅黑" pitchFamily="34" charset="-122"/>
              <a:ea typeface="微软雅黑" pitchFamily="34" charset="-122"/>
            </a:endParaRPr>
          </a:p>
        </p:txBody>
      </p:sp>
      <p:sp>
        <p:nvSpPr>
          <p:cNvPr id="10" name="TextBox 9"/>
          <p:cNvSpPr txBox="1"/>
          <p:nvPr/>
        </p:nvSpPr>
        <p:spPr>
          <a:xfrm>
            <a:off x="7864268" y="3397415"/>
            <a:ext cx="638169" cy="492557"/>
          </a:xfrm>
          <a:prstGeom prst="rect">
            <a:avLst/>
          </a:prstGeom>
          <a:noFill/>
        </p:spPr>
        <p:txBody>
          <a:bodyPr wrap="square" lIns="0" tIns="0" rIns="0" bIns="0" rtlCol="0">
            <a:spAutoFit/>
          </a:bodyPr>
          <a:lstStyle/>
          <a:p>
            <a:pPr algn="ctr"/>
            <a:r>
              <a:rPr lang="en-US" altLang="zh-CN" sz="3200" b="1" dirty="0">
                <a:solidFill>
                  <a:schemeClr val="tx2"/>
                </a:solidFill>
                <a:latin typeface="微软雅黑" pitchFamily="34" charset="-122"/>
                <a:ea typeface="微软雅黑" pitchFamily="34" charset="-122"/>
              </a:rPr>
              <a:t>02</a:t>
            </a:r>
            <a:endParaRPr lang="zh-CN" altLang="en-US" sz="3200" b="1" dirty="0">
              <a:solidFill>
                <a:schemeClr val="tx2"/>
              </a:solidFill>
              <a:latin typeface="微软雅黑" pitchFamily="34" charset="-122"/>
              <a:ea typeface="微软雅黑" pitchFamily="34" charset="-122"/>
            </a:endParaRPr>
          </a:p>
        </p:txBody>
      </p:sp>
      <p:sp>
        <p:nvSpPr>
          <p:cNvPr id="11" name="TextBox 10"/>
          <p:cNvSpPr txBox="1"/>
          <p:nvPr/>
        </p:nvSpPr>
        <p:spPr>
          <a:xfrm>
            <a:off x="8953796" y="3069432"/>
            <a:ext cx="1852327" cy="323165"/>
          </a:xfrm>
          <a:prstGeom prst="rect">
            <a:avLst/>
          </a:prstGeom>
          <a:noFill/>
        </p:spPr>
        <p:txBody>
          <a:bodyPr wrap="square" lIns="0" tIns="0" rIns="0" bIns="0" rtlCol="0">
            <a:spAutoFit/>
          </a:bodyPr>
          <a:lstStyle/>
          <a:p>
            <a:r>
              <a:rPr lang="zh-CN" altLang="en-US" b="1" dirty="0" smtClean="0">
                <a:solidFill>
                  <a:schemeClr val="tx2"/>
                </a:solidFill>
                <a:latin typeface="微软雅黑" panose="020B0503020204020204" pitchFamily="34" charset="-122"/>
                <a:ea typeface="微软雅黑" panose="020B0503020204020204" pitchFamily="34" charset="-122"/>
              </a:rPr>
              <a:t>添加标题内容</a:t>
            </a:r>
            <a:endParaRPr lang="zh-CN" altLang="en-US" b="1" dirty="0">
              <a:solidFill>
                <a:schemeClr val="tx2"/>
              </a:solidFill>
              <a:latin typeface="微软雅黑" pitchFamily="34" charset="-122"/>
              <a:ea typeface="微软雅黑" pitchFamily="34" charset="-122"/>
            </a:endParaRPr>
          </a:p>
        </p:txBody>
      </p:sp>
      <p:sp>
        <p:nvSpPr>
          <p:cNvPr id="12" name="TextBox 11"/>
          <p:cNvSpPr txBox="1"/>
          <p:nvPr/>
        </p:nvSpPr>
        <p:spPr>
          <a:xfrm>
            <a:off x="8960137" y="3565525"/>
            <a:ext cx="2319646" cy="1514261"/>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5745301" y="5424127"/>
            <a:ext cx="638169" cy="492557"/>
          </a:xfrm>
          <a:prstGeom prst="rect">
            <a:avLst/>
          </a:prstGeom>
          <a:noFill/>
        </p:spPr>
        <p:txBody>
          <a:bodyPr wrap="square" lIns="0" tIns="0" rIns="0" bIns="0" rtlCol="0">
            <a:spAutoFit/>
          </a:bodyPr>
          <a:lstStyle/>
          <a:p>
            <a:pPr algn="ctr"/>
            <a:r>
              <a:rPr lang="en-US" altLang="zh-CN" sz="3200" b="1" dirty="0">
                <a:solidFill>
                  <a:schemeClr val="tx2"/>
                </a:solidFill>
                <a:latin typeface="微软雅黑" pitchFamily="34" charset="-122"/>
                <a:ea typeface="微软雅黑" pitchFamily="34" charset="-122"/>
              </a:rPr>
              <a:t>03</a:t>
            </a:r>
            <a:endParaRPr lang="zh-CN" altLang="en-US" sz="3200" b="1" dirty="0">
              <a:solidFill>
                <a:schemeClr val="tx2"/>
              </a:solidFill>
              <a:latin typeface="微软雅黑" pitchFamily="34" charset="-122"/>
              <a:ea typeface="微软雅黑" pitchFamily="34" charset="-122"/>
            </a:endParaRPr>
          </a:p>
        </p:txBody>
      </p:sp>
      <p:sp>
        <p:nvSpPr>
          <p:cNvPr id="14" name="TextBox 13"/>
          <p:cNvSpPr txBox="1"/>
          <p:nvPr/>
        </p:nvSpPr>
        <p:spPr>
          <a:xfrm>
            <a:off x="3683422" y="3397415"/>
            <a:ext cx="638169" cy="492557"/>
          </a:xfrm>
          <a:prstGeom prst="rect">
            <a:avLst/>
          </a:prstGeom>
          <a:noFill/>
        </p:spPr>
        <p:txBody>
          <a:bodyPr wrap="square" lIns="0" tIns="0" rIns="0" bIns="0" rtlCol="0">
            <a:spAutoFit/>
          </a:bodyPr>
          <a:lstStyle/>
          <a:p>
            <a:pPr algn="ctr"/>
            <a:r>
              <a:rPr lang="en-US" altLang="zh-CN" sz="3200" b="1" dirty="0">
                <a:solidFill>
                  <a:schemeClr val="tx2"/>
                </a:solidFill>
                <a:latin typeface="微软雅黑" pitchFamily="34" charset="-122"/>
                <a:ea typeface="微软雅黑" pitchFamily="34" charset="-122"/>
              </a:rPr>
              <a:t>04</a:t>
            </a:r>
            <a:endParaRPr lang="zh-CN" altLang="en-US" sz="3200" b="1" dirty="0">
              <a:solidFill>
                <a:schemeClr val="tx2"/>
              </a:solidFill>
              <a:latin typeface="微软雅黑" pitchFamily="34" charset="-122"/>
              <a:ea typeface="微软雅黑" pitchFamily="34" charset="-122"/>
            </a:endParaRPr>
          </a:p>
        </p:txBody>
      </p:sp>
      <p:cxnSp>
        <p:nvCxnSpPr>
          <p:cNvPr id="15" name="直接连接符 14"/>
          <p:cNvCxnSpPr/>
          <p:nvPr/>
        </p:nvCxnSpPr>
        <p:spPr>
          <a:xfrm>
            <a:off x="6730759" y="1197546"/>
            <a:ext cx="0" cy="1122807"/>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9" idx="3"/>
          </p:cNvCxnSpPr>
          <p:nvPr/>
        </p:nvCxnSpPr>
        <p:spPr>
          <a:xfrm>
            <a:off x="6383470" y="1529159"/>
            <a:ext cx="352903"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832432" y="3069432"/>
            <a:ext cx="0" cy="1607767"/>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485142" y="3614366"/>
            <a:ext cx="352903"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336987" y="5052041"/>
            <a:ext cx="0" cy="1063497"/>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5336987" y="5670406"/>
            <a:ext cx="352903"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348074" y="4993124"/>
            <a:ext cx="1852327" cy="323165"/>
          </a:xfrm>
          <a:prstGeom prst="rect">
            <a:avLst/>
          </a:prstGeom>
          <a:noFill/>
        </p:spPr>
        <p:txBody>
          <a:bodyPr wrap="square" lIns="0" tIns="0" rIns="0" bIns="0" rtlCol="0">
            <a:spAutoFit/>
          </a:bodyPr>
          <a:lstStyle/>
          <a:p>
            <a:pPr algn="r"/>
            <a:r>
              <a:rPr lang="zh-CN" altLang="en-US" b="1" dirty="0" smtClean="0">
                <a:solidFill>
                  <a:schemeClr val="tx2"/>
                </a:solidFill>
                <a:latin typeface="微软雅黑" panose="020B0503020204020204" pitchFamily="34" charset="-122"/>
                <a:ea typeface="微软雅黑" panose="020B0503020204020204" pitchFamily="34" charset="-122"/>
              </a:rPr>
              <a:t>添加标题内容</a:t>
            </a:r>
            <a:endParaRPr lang="zh-CN" altLang="en-US" b="1" dirty="0">
              <a:solidFill>
                <a:schemeClr val="tx2"/>
              </a:solidFill>
              <a:latin typeface="微软雅黑" pitchFamily="34" charset="-122"/>
              <a:ea typeface="微软雅黑" pitchFamily="34" charset="-122"/>
            </a:endParaRPr>
          </a:p>
        </p:txBody>
      </p:sp>
      <p:sp>
        <p:nvSpPr>
          <p:cNvPr id="22" name="TextBox 21"/>
          <p:cNvSpPr txBox="1"/>
          <p:nvPr/>
        </p:nvSpPr>
        <p:spPr>
          <a:xfrm>
            <a:off x="772229" y="5448407"/>
            <a:ext cx="4530889" cy="872034"/>
          </a:xfrm>
          <a:prstGeom prst="rect">
            <a:avLst/>
          </a:prstGeom>
          <a:noFill/>
        </p:spPr>
        <p:txBody>
          <a:bodyPr wrap="square" lIns="0" tIns="0" rIns="0" bIns="0" rtlCol="0">
            <a:spAutoFit/>
          </a:bodyPr>
          <a:lstStyle/>
          <a:p>
            <a:pPr>
              <a:lnSpc>
                <a:spcPts val="1733"/>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3295794" y="2449043"/>
            <a:ext cx="0" cy="1607767"/>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3295794" y="3614366"/>
            <a:ext cx="352903"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295173" y="2429288"/>
            <a:ext cx="1852327" cy="323165"/>
          </a:xfrm>
          <a:prstGeom prst="rect">
            <a:avLst/>
          </a:prstGeom>
          <a:noFill/>
        </p:spPr>
        <p:txBody>
          <a:bodyPr wrap="square" lIns="0" tIns="0" rIns="0" bIns="0" rtlCol="0">
            <a:spAutoFit/>
          </a:bodyPr>
          <a:lstStyle/>
          <a:p>
            <a:pPr algn="r"/>
            <a:r>
              <a:rPr lang="zh-CN" altLang="en-US" b="1" dirty="0" smtClean="0">
                <a:solidFill>
                  <a:schemeClr val="tx2"/>
                </a:solidFill>
                <a:latin typeface="微软雅黑" panose="020B0503020204020204" pitchFamily="34" charset="-122"/>
                <a:ea typeface="微软雅黑" panose="020B0503020204020204" pitchFamily="34" charset="-122"/>
              </a:rPr>
              <a:t>添加标题内容</a:t>
            </a:r>
            <a:endParaRPr lang="zh-CN" altLang="en-US" b="1" dirty="0">
              <a:solidFill>
                <a:schemeClr val="tx2"/>
              </a:solidFill>
              <a:latin typeface="微软雅黑" pitchFamily="34" charset="-122"/>
              <a:ea typeface="微软雅黑" pitchFamily="34" charset="-122"/>
            </a:endParaRPr>
          </a:p>
        </p:txBody>
      </p:sp>
      <p:sp>
        <p:nvSpPr>
          <p:cNvPr id="26" name="TextBox 25"/>
          <p:cNvSpPr txBox="1"/>
          <p:nvPr/>
        </p:nvSpPr>
        <p:spPr>
          <a:xfrm>
            <a:off x="708453" y="2925381"/>
            <a:ext cx="2578441" cy="1514261"/>
          </a:xfrm>
          <a:prstGeom prst="rect">
            <a:avLst/>
          </a:prstGeom>
          <a:noFill/>
        </p:spPr>
        <p:txBody>
          <a:bodyPr wrap="square" lIns="0" tIns="0" rIns="0" bIns="0" rtlCol="0">
            <a:spAutoFit/>
          </a:bodyPr>
          <a:lstStyle/>
          <a:p>
            <a:pPr>
              <a:lnSpc>
                <a:spcPts val="1733"/>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椭圆 26"/>
          <p:cNvSpPr/>
          <p:nvPr/>
        </p:nvSpPr>
        <p:spPr>
          <a:xfrm>
            <a:off x="4965979" y="2544889"/>
            <a:ext cx="2196813" cy="2197607"/>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TextBox 27"/>
          <p:cNvSpPr txBox="1"/>
          <p:nvPr/>
        </p:nvSpPr>
        <p:spPr>
          <a:xfrm>
            <a:off x="5265773" y="2975621"/>
            <a:ext cx="1597228" cy="1354213"/>
          </a:xfrm>
          <a:prstGeom prst="rect">
            <a:avLst/>
          </a:prstGeom>
          <a:noFill/>
        </p:spPr>
        <p:txBody>
          <a:bodyPr wrap="square" lIns="121917" tIns="60958" rIns="121917" bIns="60958"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总体目标</a:t>
            </a:r>
          </a:p>
        </p:txBody>
      </p:sp>
    </p:spTree>
    <p:extLst>
      <p:ext uri="{BB962C8B-B14F-4D97-AF65-F5344CB8AC3E}">
        <p14:creationId xmlns:p14="http://schemas.microsoft.com/office/powerpoint/2010/main" val="175256704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strVal val="(6*min(max(#ppt_w*#ppt_h,.3),1)-7.4)/-.7*#ppt_w"/>
                                          </p:val>
                                        </p:tav>
                                        <p:tav tm="100000">
                                          <p:val>
                                            <p:strVal val="#ppt_w"/>
                                          </p:val>
                                        </p:tav>
                                      </p:tavLst>
                                    </p:anim>
                                    <p:anim calcmode="lin" valueType="num">
                                      <p:cBhvr>
                                        <p:cTn id="8" dur="500" fill="hold"/>
                                        <p:tgtEl>
                                          <p:spTgt spid="27"/>
                                        </p:tgtEl>
                                        <p:attrNameLst>
                                          <p:attrName>ppt_h</p:attrName>
                                        </p:attrNameLst>
                                      </p:cBhvr>
                                      <p:tavLst>
                                        <p:tav tm="0">
                                          <p:val>
                                            <p:strVal val="(6*min(max(#ppt_w*#ppt_h,.3),1)-7.4)/-.7*#ppt_h"/>
                                          </p:val>
                                        </p:tav>
                                        <p:tav tm="100000">
                                          <p:val>
                                            <p:strVal val="#ppt_h"/>
                                          </p:val>
                                        </p:tav>
                                      </p:tavLst>
                                    </p:anim>
                                    <p:anim calcmode="lin" valueType="num">
                                      <p:cBhvr>
                                        <p:cTn id="9" dur="500" fill="hold"/>
                                        <p:tgtEl>
                                          <p:spTgt spid="27"/>
                                        </p:tgtEl>
                                        <p:attrNameLst>
                                          <p:attrName>ppt_x</p:attrName>
                                        </p:attrNameLst>
                                      </p:cBhvr>
                                      <p:tavLst>
                                        <p:tav tm="0">
                                          <p:val>
                                            <p:fltVal val="0.5"/>
                                          </p:val>
                                        </p:tav>
                                        <p:tav tm="100000">
                                          <p:val>
                                            <p:strVal val="#ppt_x"/>
                                          </p:val>
                                        </p:tav>
                                      </p:tavLst>
                                    </p:anim>
                                    <p:anim calcmode="lin" valueType="num">
                                      <p:cBhvr>
                                        <p:cTn id="10" dur="500" fill="hold"/>
                                        <p:tgtEl>
                                          <p:spTgt spid="27"/>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strVal val="(6*min(max(#ppt_w*#ppt_h,.3),1)-7.4)/-.7*#ppt_w"/>
                                          </p:val>
                                        </p:tav>
                                        <p:tav tm="100000">
                                          <p:val>
                                            <p:strVal val="#ppt_w"/>
                                          </p:val>
                                        </p:tav>
                                      </p:tavLst>
                                    </p:anim>
                                    <p:anim calcmode="lin" valueType="num">
                                      <p:cBhvr>
                                        <p:cTn id="14" dur="500" fill="hold"/>
                                        <p:tgtEl>
                                          <p:spTgt spid="28"/>
                                        </p:tgtEl>
                                        <p:attrNameLst>
                                          <p:attrName>ppt_h</p:attrName>
                                        </p:attrNameLst>
                                      </p:cBhvr>
                                      <p:tavLst>
                                        <p:tav tm="0">
                                          <p:val>
                                            <p:strVal val="(6*min(max(#ppt_w*#ppt_h,.3),1)-7.4)/-.7*#ppt_h"/>
                                          </p:val>
                                        </p:tav>
                                        <p:tav tm="100000">
                                          <p:val>
                                            <p:strVal val="#ppt_h"/>
                                          </p:val>
                                        </p:tav>
                                      </p:tavLst>
                                    </p:anim>
                                    <p:anim calcmode="lin" valueType="num">
                                      <p:cBhvr>
                                        <p:cTn id="15" dur="500" fill="hold"/>
                                        <p:tgtEl>
                                          <p:spTgt spid="28"/>
                                        </p:tgtEl>
                                        <p:attrNameLst>
                                          <p:attrName>ppt_x</p:attrName>
                                        </p:attrNameLst>
                                      </p:cBhvr>
                                      <p:tavLst>
                                        <p:tav tm="0">
                                          <p:val>
                                            <p:fltVal val="0.5"/>
                                          </p:val>
                                        </p:tav>
                                        <p:tav tm="100000">
                                          <p:val>
                                            <p:strVal val="#ppt_x"/>
                                          </p:val>
                                        </p:tav>
                                      </p:tavLst>
                                    </p:anim>
                                    <p:anim calcmode="lin" valueType="num">
                                      <p:cBhvr>
                                        <p:cTn id="16"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childTnLst>
                          </p:cTn>
                        </p:par>
                        <p:par>
                          <p:cTn id="21" fill="hold">
                            <p:stCondLst>
                              <p:cond delay="1000"/>
                            </p:stCondLst>
                            <p:childTnLst>
                              <p:par>
                                <p:cTn id="22" presetID="53" presetClass="entr" presetSubtype="528"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anim calcmode="lin" valueType="num">
                                      <p:cBhvr>
                                        <p:cTn id="27" dur="500" fill="hold"/>
                                        <p:tgtEl>
                                          <p:spTgt spid="5"/>
                                        </p:tgtEl>
                                        <p:attrNameLst>
                                          <p:attrName>ppt_x</p:attrName>
                                        </p:attrNameLst>
                                      </p:cBhvr>
                                      <p:tavLst>
                                        <p:tav tm="0">
                                          <p:val>
                                            <p:fltVal val="0.5"/>
                                          </p:val>
                                        </p:tav>
                                        <p:tav tm="100000">
                                          <p:val>
                                            <p:strVal val="#ppt_x"/>
                                          </p:val>
                                        </p:tav>
                                      </p:tavLst>
                                    </p:anim>
                                    <p:anim calcmode="lin" valueType="num">
                                      <p:cBhvr>
                                        <p:cTn id="28" dur="500" fill="hold"/>
                                        <p:tgtEl>
                                          <p:spTgt spid="5"/>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anim calcmode="lin" valueType="num">
                                      <p:cBhvr>
                                        <p:cTn id="34" dur="500" fill="hold"/>
                                        <p:tgtEl>
                                          <p:spTgt spid="3"/>
                                        </p:tgtEl>
                                        <p:attrNameLst>
                                          <p:attrName>ppt_x</p:attrName>
                                        </p:attrNameLst>
                                      </p:cBhvr>
                                      <p:tavLst>
                                        <p:tav tm="0">
                                          <p:val>
                                            <p:fltVal val="0.5"/>
                                          </p:val>
                                        </p:tav>
                                        <p:tav tm="100000">
                                          <p:val>
                                            <p:strVal val="#ppt_x"/>
                                          </p:val>
                                        </p:tav>
                                      </p:tavLst>
                                    </p:anim>
                                    <p:anim calcmode="lin" valueType="num">
                                      <p:cBhvr>
                                        <p:cTn id="35" dur="500" fill="hold"/>
                                        <p:tgtEl>
                                          <p:spTgt spid="3"/>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anim calcmode="lin" valueType="num">
                                      <p:cBhvr>
                                        <p:cTn id="41" dur="500" fill="hold"/>
                                        <p:tgtEl>
                                          <p:spTgt spid="6"/>
                                        </p:tgtEl>
                                        <p:attrNameLst>
                                          <p:attrName>ppt_x</p:attrName>
                                        </p:attrNameLst>
                                      </p:cBhvr>
                                      <p:tavLst>
                                        <p:tav tm="0">
                                          <p:val>
                                            <p:fltVal val="0.5"/>
                                          </p:val>
                                        </p:tav>
                                        <p:tav tm="100000">
                                          <p:val>
                                            <p:strVal val="#ppt_x"/>
                                          </p:val>
                                        </p:tav>
                                      </p:tavLst>
                                    </p:anim>
                                    <p:anim calcmode="lin" valueType="num">
                                      <p:cBhvr>
                                        <p:cTn id="42" dur="500" fill="hold"/>
                                        <p:tgtEl>
                                          <p:spTgt spid="6"/>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anim calcmode="lin" valueType="num">
                                      <p:cBhvr>
                                        <p:cTn id="48" dur="500" fill="hold"/>
                                        <p:tgtEl>
                                          <p:spTgt spid="4"/>
                                        </p:tgtEl>
                                        <p:attrNameLst>
                                          <p:attrName>ppt_x</p:attrName>
                                        </p:attrNameLst>
                                      </p:cBhvr>
                                      <p:tavLst>
                                        <p:tav tm="0">
                                          <p:val>
                                            <p:fltVal val="0.5"/>
                                          </p:val>
                                        </p:tav>
                                        <p:tav tm="100000">
                                          <p:val>
                                            <p:strVal val="#ppt_x"/>
                                          </p:val>
                                        </p:tav>
                                      </p:tavLst>
                                    </p:anim>
                                    <p:anim calcmode="lin" valueType="num">
                                      <p:cBhvr>
                                        <p:cTn id="49" dur="500" fill="hold"/>
                                        <p:tgtEl>
                                          <p:spTgt spid="4"/>
                                        </p:tgtEl>
                                        <p:attrNameLst>
                                          <p:attrName>ppt_y</p:attrName>
                                        </p:attrNameLst>
                                      </p:cBhvr>
                                      <p:tavLst>
                                        <p:tav tm="0">
                                          <p:val>
                                            <p:fltVal val="0.5"/>
                                          </p:val>
                                        </p:tav>
                                        <p:tav tm="100000">
                                          <p:val>
                                            <p:strVal val="#ppt_y"/>
                                          </p:val>
                                        </p:tav>
                                      </p:tavLst>
                                    </p:anim>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childTnLst>
                          </p:cTn>
                        </p:par>
                        <p:par>
                          <p:cTn id="54" fill="hold">
                            <p:stCondLst>
                              <p:cond delay="2000"/>
                            </p:stCondLst>
                            <p:childTnLst>
                              <p:par>
                                <p:cTn id="55" presetID="16" presetClass="entr" presetSubtype="42" fill="hold"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barn(outHorizontal)">
                                      <p:cBhvr>
                                        <p:cTn id="57" dur="500"/>
                                        <p:tgtEl>
                                          <p:spTgt spid="15"/>
                                        </p:tgtEl>
                                      </p:cBhvr>
                                    </p:animEffect>
                                  </p:childTnLst>
                                </p:cTn>
                              </p:par>
                            </p:childTnLst>
                          </p:cTn>
                        </p:par>
                        <p:par>
                          <p:cTn id="58" fill="hold">
                            <p:stCondLst>
                              <p:cond delay="2500"/>
                            </p:stCondLst>
                            <p:childTnLst>
                              <p:par>
                                <p:cTn id="59" presetID="22" presetClass="entr" presetSubtype="2" fill="hold"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right)">
                                      <p:cBhvr>
                                        <p:cTn id="61" dur="500"/>
                                        <p:tgtEl>
                                          <p:spTgt spid="16"/>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left)">
                                      <p:cBhvr>
                                        <p:cTn id="64" dur="500"/>
                                        <p:tgtEl>
                                          <p:spTgt spid="7"/>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left)">
                                      <p:cBhvr>
                                        <p:cTn id="67" dur="500"/>
                                        <p:tgtEl>
                                          <p:spTgt spid="8"/>
                                        </p:tgtEl>
                                      </p:cBhvr>
                                    </p:animEffect>
                                  </p:childTnLst>
                                </p:cTn>
                              </p:par>
                            </p:childTnLst>
                          </p:cTn>
                        </p:par>
                        <p:par>
                          <p:cTn id="68" fill="hold">
                            <p:stCondLst>
                              <p:cond delay="3000"/>
                            </p:stCondLst>
                            <p:childTnLst>
                              <p:par>
                                <p:cTn id="69" presetID="10" presetClass="entr" presetSubtype="0"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500"/>
                                        <p:tgtEl>
                                          <p:spTgt spid="10"/>
                                        </p:tgtEl>
                                      </p:cBhvr>
                                    </p:animEffect>
                                  </p:childTnLst>
                                </p:cTn>
                              </p:par>
                            </p:childTnLst>
                          </p:cTn>
                        </p:par>
                        <p:par>
                          <p:cTn id="72" fill="hold">
                            <p:stCondLst>
                              <p:cond delay="3500"/>
                            </p:stCondLst>
                            <p:childTnLst>
                              <p:par>
                                <p:cTn id="73" presetID="16" presetClass="entr" presetSubtype="42" fill="hold"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barn(outHorizontal)">
                                      <p:cBhvr>
                                        <p:cTn id="75" dur="500"/>
                                        <p:tgtEl>
                                          <p:spTgt spid="17"/>
                                        </p:tgtEl>
                                      </p:cBhvr>
                                    </p:animEffect>
                                  </p:childTnLst>
                                </p:cTn>
                              </p:par>
                            </p:childTnLst>
                          </p:cTn>
                        </p:par>
                        <p:par>
                          <p:cTn id="76" fill="hold">
                            <p:stCondLst>
                              <p:cond delay="4000"/>
                            </p:stCondLst>
                            <p:childTnLst>
                              <p:par>
                                <p:cTn id="77" presetID="22" presetClass="entr" presetSubtype="2"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right)">
                                      <p:cBhvr>
                                        <p:cTn id="79" dur="500"/>
                                        <p:tgtEl>
                                          <p:spTgt spid="1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500"/>
                                        <p:tgtEl>
                                          <p:spTgt spid="11"/>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wipe(left)">
                                      <p:cBhvr>
                                        <p:cTn id="85" dur="500"/>
                                        <p:tgtEl>
                                          <p:spTgt spid="12"/>
                                        </p:tgtEl>
                                      </p:cBhvr>
                                    </p:animEffect>
                                  </p:childTnLst>
                                </p:cTn>
                              </p:par>
                            </p:childTnLst>
                          </p:cTn>
                        </p:par>
                        <p:par>
                          <p:cTn id="86" fill="hold">
                            <p:stCondLst>
                              <p:cond delay="4500"/>
                            </p:stCondLst>
                            <p:childTnLst>
                              <p:par>
                                <p:cTn id="87" presetID="10" presetClass="entr" presetSubtype="0" fill="hold" grpId="0" nodeType="after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500"/>
                                        <p:tgtEl>
                                          <p:spTgt spid="13"/>
                                        </p:tgtEl>
                                      </p:cBhvr>
                                    </p:animEffect>
                                  </p:childTnLst>
                                </p:cTn>
                              </p:par>
                            </p:childTnLst>
                          </p:cTn>
                        </p:par>
                        <p:par>
                          <p:cTn id="90" fill="hold">
                            <p:stCondLst>
                              <p:cond delay="5000"/>
                            </p:stCondLst>
                            <p:childTnLst>
                              <p:par>
                                <p:cTn id="91" presetID="16" presetClass="entr" presetSubtype="42" fill="hold" nodeType="afterEffect">
                                  <p:stCondLst>
                                    <p:cond delay="0"/>
                                  </p:stCondLst>
                                  <p:childTnLst>
                                    <p:set>
                                      <p:cBhvr>
                                        <p:cTn id="92" dur="1" fill="hold">
                                          <p:stCondLst>
                                            <p:cond delay="0"/>
                                          </p:stCondLst>
                                        </p:cTn>
                                        <p:tgtEl>
                                          <p:spTgt spid="19"/>
                                        </p:tgtEl>
                                        <p:attrNameLst>
                                          <p:attrName>style.visibility</p:attrName>
                                        </p:attrNameLst>
                                      </p:cBhvr>
                                      <p:to>
                                        <p:strVal val="visible"/>
                                      </p:to>
                                    </p:set>
                                    <p:animEffect transition="in" filter="barn(outHorizontal)">
                                      <p:cBhvr>
                                        <p:cTn id="93" dur="500"/>
                                        <p:tgtEl>
                                          <p:spTgt spid="19"/>
                                        </p:tgtEl>
                                      </p:cBhvr>
                                    </p:animEffect>
                                  </p:childTnLst>
                                </p:cTn>
                              </p:par>
                            </p:childTnLst>
                          </p:cTn>
                        </p:par>
                        <p:par>
                          <p:cTn id="94" fill="hold">
                            <p:stCondLst>
                              <p:cond delay="5500"/>
                            </p:stCondLst>
                            <p:childTnLst>
                              <p:par>
                                <p:cTn id="95" presetID="22" presetClass="entr" presetSubtype="8" fill="hold"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ipe(left)">
                                      <p:cBhvr>
                                        <p:cTn id="97" dur="500"/>
                                        <p:tgtEl>
                                          <p:spTgt spid="20"/>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right)">
                                      <p:cBhvr>
                                        <p:cTn id="100" dur="500"/>
                                        <p:tgtEl>
                                          <p:spTgt spid="21"/>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wipe(right)">
                                      <p:cBhvr>
                                        <p:cTn id="103" dur="500"/>
                                        <p:tgtEl>
                                          <p:spTgt spid="22"/>
                                        </p:tgtEl>
                                      </p:cBhvr>
                                    </p:animEffect>
                                  </p:childTnLst>
                                </p:cTn>
                              </p:par>
                            </p:childTnLst>
                          </p:cTn>
                        </p:par>
                        <p:par>
                          <p:cTn id="104" fill="hold">
                            <p:stCondLst>
                              <p:cond delay="6000"/>
                            </p:stCondLst>
                            <p:childTnLst>
                              <p:par>
                                <p:cTn id="105" presetID="10" presetClass="entr" presetSubtype="0" fill="hold" grpId="0" nodeType="afterEffect">
                                  <p:stCondLst>
                                    <p:cond delay="0"/>
                                  </p:stCondLst>
                                  <p:childTnLst>
                                    <p:set>
                                      <p:cBhvr>
                                        <p:cTn id="106" dur="1" fill="hold">
                                          <p:stCondLst>
                                            <p:cond delay="0"/>
                                          </p:stCondLst>
                                        </p:cTn>
                                        <p:tgtEl>
                                          <p:spTgt spid="14"/>
                                        </p:tgtEl>
                                        <p:attrNameLst>
                                          <p:attrName>style.visibility</p:attrName>
                                        </p:attrNameLst>
                                      </p:cBhvr>
                                      <p:to>
                                        <p:strVal val="visible"/>
                                      </p:to>
                                    </p:set>
                                    <p:animEffect transition="in" filter="fade">
                                      <p:cBhvr>
                                        <p:cTn id="107" dur="500"/>
                                        <p:tgtEl>
                                          <p:spTgt spid="14"/>
                                        </p:tgtEl>
                                      </p:cBhvr>
                                    </p:animEffect>
                                  </p:childTnLst>
                                </p:cTn>
                              </p:par>
                            </p:childTnLst>
                          </p:cTn>
                        </p:par>
                        <p:par>
                          <p:cTn id="108" fill="hold">
                            <p:stCondLst>
                              <p:cond delay="6500"/>
                            </p:stCondLst>
                            <p:childTnLst>
                              <p:par>
                                <p:cTn id="109" presetID="16" presetClass="entr" presetSubtype="42" fill="hold" nodeType="after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barn(outHorizontal)">
                                      <p:cBhvr>
                                        <p:cTn id="111" dur="500"/>
                                        <p:tgtEl>
                                          <p:spTgt spid="23"/>
                                        </p:tgtEl>
                                      </p:cBhvr>
                                    </p:animEffect>
                                  </p:childTnLst>
                                </p:cTn>
                              </p:par>
                            </p:childTnLst>
                          </p:cTn>
                        </p:par>
                        <p:par>
                          <p:cTn id="112" fill="hold">
                            <p:stCondLst>
                              <p:cond delay="7000"/>
                            </p:stCondLst>
                            <p:childTnLst>
                              <p:par>
                                <p:cTn id="113" presetID="22" presetClass="entr" presetSubtype="8" fill="hold" nodeType="after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wipe(left)">
                                      <p:cBhvr>
                                        <p:cTn id="115" dur="500"/>
                                        <p:tgtEl>
                                          <p:spTgt spid="24"/>
                                        </p:tgtEl>
                                      </p:cBhvr>
                                    </p:animEffect>
                                  </p:childTnLst>
                                </p:cTn>
                              </p:par>
                              <p:par>
                                <p:cTn id="116" presetID="22" presetClass="entr" presetSubtype="2" fill="hold" grpId="0" nodeType="withEffect">
                                  <p:stCondLst>
                                    <p:cond delay="0"/>
                                  </p:stCondLst>
                                  <p:childTnLst>
                                    <p:set>
                                      <p:cBhvr>
                                        <p:cTn id="117" dur="1" fill="hold">
                                          <p:stCondLst>
                                            <p:cond delay="0"/>
                                          </p:stCondLst>
                                        </p:cTn>
                                        <p:tgtEl>
                                          <p:spTgt spid="25"/>
                                        </p:tgtEl>
                                        <p:attrNameLst>
                                          <p:attrName>style.visibility</p:attrName>
                                        </p:attrNameLst>
                                      </p:cBhvr>
                                      <p:to>
                                        <p:strVal val="visible"/>
                                      </p:to>
                                    </p:set>
                                    <p:animEffect transition="in" filter="wipe(right)">
                                      <p:cBhvr>
                                        <p:cTn id="118" dur="500"/>
                                        <p:tgtEl>
                                          <p:spTgt spid="25"/>
                                        </p:tgtEl>
                                      </p:cBhvr>
                                    </p:animEffect>
                                  </p:childTnLst>
                                </p:cTn>
                              </p:par>
                              <p:par>
                                <p:cTn id="119" presetID="22" presetClass="entr" presetSubtype="2" fill="hold" grpId="0" nodeType="withEffect">
                                  <p:stCondLst>
                                    <p:cond delay="0"/>
                                  </p:stCondLst>
                                  <p:childTnLst>
                                    <p:set>
                                      <p:cBhvr>
                                        <p:cTn id="120" dur="1" fill="hold">
                                          <p:stCondLst>
                                            <p:cond delay="0"/>
                                          </p:stCondLst>
                                        </p:cTn>
                                        <p:tgtEl>
                                          <p:spTgt spid="26"/>
                                        </p:tgtEl>
                                        <p:attrNameLst>
                                          <p:attrName>style.visibility</p:attrName>
                                        </p:attrNameLst>
                                      </p:cBhvr>
                                      <p:to>
                                        <p:strVal val="visible"/>
                                      </p:to>
                                    </p:set>
                                    <p:animEffect transition="in" filter="wipe(right)">
                                      <p:cBhvr>
                                        <p:cTn id="1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P spid="13" grpId="0"/>
      <p:bldP spid="14" grpId="0"/>
      <p:bldP spid="21" grpId="0"/>
      <p:bldP spid="22" grpId="0"/>
      <p:bldP spid="25" grpId="0"/>
      <p:bldP spid="26" grpId="0"/>
      <p:bldP spid="27" grpId="0" animBg="1"/>
      <p:bldP spid="2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740873"/>
            <a:ext cx="5039227" cy="0"/>
          </a:xfrm>
          <a:prstGeom prst="line">
            <a:avLst/>
          </a:prstGeom>
          <a:ln w="12700">
            <a:solidFill>
              <a:srgbClr val="A9A9A9"/>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7151186" y="740873"/>
            <a:ext cx="5039227" cy="0"/>
          </a:xfrm>
          <a:prstGeom prst="line">
            <a:avLst/>
          </a:prstGeom>
          <a:ln w="12700">
            <a:solidFill>
              <a:srgbClr val="A9A9A9"/>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 y="6406814"/>
            <a:ext cx="3041773" cy="452774"/>
          </a:xfrm>
          <a:prstGeom prst="rect">
            <a:avLst/>
          </a:prstGeom>
          <a:solidFill>
            <a:srgbClr val="EF7768"/>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1" name="矩形 10"/>
          <p:cNvSpPr/>
          <p:nvPr/>
        </p:nvSpPr>
        <p:spPr>
          <a:xfrm>
            <a:off x="3041775" y="6406814"/>
            <a:ext cx="3063750" cy="452774"/>
          </a:xfrm>
          <a:prstGeom prst="rect">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2" name="矩形 11"/>
          <p:cNvSpPr/>
          <p:nvPr/>
        </p:nvSpPr>
        <p:spPr>
          <a:xfrm>
            <a:off x="6095207" y="6406814"/>
            <a:ext cx="3047603" cy="452774"/>
          </a:xfrm>
          <a:prstGeom prst="rect">
            <a:avLst/>
          </a:prstGeom>
          <a:solidFill>
            <a:srgbClr val="38B1BF"/>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3" name="矩形 12"/>
          <p:cNvSpPr/>
          <p:nvPr/>
        </p:nvSpPr>
        <p:spPr>
          <a:xfrm>
            <a:off x="9142810" y="6406814"/>
            <a:ext cx="3047603" cy="452774"/>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4" name="矩形 13"/>
          <p:cNvSpPr/>
          <p:nvPr/>
        </p:nvSpPr>
        <p:spPr>
          <a:xfrm>
            <a:off x="0" y="-27390"/>
            <a:ext cx="3047603" cy="123423"/>
          </a:xfrm>
          <a:prstGeom prst="rect">
            <a:avLst/>
          </a:prstGeom>
          <a:solidFill>
            <a:srgbClr val="EF7768"/>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5" name="矩形 14"/>
          <p:cNvSpPr/>
          <p:nvPr/>
        </p:nvSpPr>
        <p:spPr>
          <a:xfrm>
            <a:off x="3047603" y="-27390"/>
            <a:ext cx="3047603" cy="123423"/>
          </a:xfrm>
          <a:prstGeom prst="rect">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6" name="矩形 15"/>
          <p:cNvSpPr/>
          <p:nvPr/>
        </p:nvSpPr>
        <p:spPr>
          <a:xfrm>
            <a:off x="6095207" y="-27390"/>
            <a:ext cx="3047603" cy="123423"/>
          </a:xfrm>
          <a:prstGeom prst="rect">
            <a:avLst/>
          </a:prstGeom>
          <a:solidFill>
            <a:srgbClr val="38B1BF"/>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7" name="矩形 16"/>
          <p:cNvSpPr/>
          <p:nvPr/>
        </p:nvSpPr>
        <p:spPr>
          <a:xfrm>
            <a:off x="9142810" y="-27390"/>
            <a:ext cx="3047603" cy="123423"/>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8" name="TextBox 17"/>
          <p:cNvSpPr txBox="1"/>
          <p:nvPr/>
        </p:nvSpPr>
        <p:spPr>
          <a:xfrm>
            <a:off x="4367240" y="1559294"/>
            <a:ext cx="3405161" cy="2062567"/>
          </a:xfrm>
          <a:prstGeom prst="rect">
            <a:avLst/>
          </a:prstGeom>
          <a:noFill/>
        </p:spPr>
        <p:txBody>
          <a:bodyPr wrap="none" lIns="91423" tIns="45712" rIns="91423" bIns="45712" rtlCol="0">
            <a:spAutoFit/>
          </a:bodyPr>
          <a:lstStyle/>
          <a:p>
            <a:r>
              <a:rPr lang="en-US" altLang="zh-CN" sz="12800" dirty="0">
                <a:solidFill>
                  <a:srgbClr val="38B1BF"/>
                </a:solidFill>
                <a:latin typeface="Impact" panose="020B0806030902050204" pitchFamily="34" charset="0"/>
              </a:rPr>
              <a:t>2016</a:t>
            </a:r>
            <a:endParaRPr lang="zh-CN" altLang="en-US" sz="12800" dirty="0">
              <a:solidFill>
                <a:srgbClr val="38B1BF"/>
              </a:solidFill>
              <a:latin typeface="Impact" panose="020B0806030902050204" pitchFamily="34" charset="0"/>
            </a:endParaRPr>
          </a:p>
        </p:txBody>
      </p:sp>
      <p:sp>
        <p:nvSpPr>
          <p:cNvPr id="19" name="文本框 5"/>
          <p:cNvSpPr txBox="1"/>
          <p:nvPr/>
        </p:nvSpPr>
        <p:spPr>
          <a:xfrm>
            <a:off x="3674073" y="4778722"/>
            <a:ext cx="1890227" cy="384705"/>
          </a:xfrm>
          <a:prstGeom prst="rect">
            <a:avLst/>
          </a:prstGeom>
          <a:noFill/>
        </p:spPr>
        <p:txBody>
          <a:bodyPr wrap="none" lIns="91423" tIns="45712" rIns="91423" bIns="45712" rtlCol="0">
            <a:spAutoFit/>
          </a:bodyPr>
          <a:lstStyle/>
          <a:p>
            <a:pPr algn="ctr"/>
            <a:r>
              <a:rPr lang="zh-CN" altLang="en-US" sz="1900" dirty="0">
                <a:solidFill>
                  <a:schemeClr val="tx1">
                    <a:lumMod val="85000"/>
                    <a:lumOff val="15000"/>
                  </a:schemeClr>
                </a:solidFill>
                <a:latin typeface="微软雅黑" pitchFamily="34" charset="-122"/>
                <a:ea typeface="微软雅黑" pitchFamily="34" charset="-122"/>
              </a:rPr>
              <a:t>汇报人</a:t>
            </a:r>
            <a:r>
              <a:rPr lang="zh-CN" altLang="en-US" sz="1900" dirty="0" smtClean="0">
                <a:solidFill>
                  <a:schemeClr val="tx1">
                    <a:lumMod val="85000"/>
                    <a:lumOff val="15000"/>
                  </a:schemeClr>
                </a:solidFill>
                <a:latin typeface="微软雅黑" pitchFamily="34" charset="-122"/>
                <a:ea typeface="微软雅黑" pitchFamily="34" charset="-122"/>
              </a:rPr>
              <a:t>：</a:t>
            </a:r>
            <a:r>
              <a:rPr lang="zh-CN" altLang="en-US" sz="1900" dirty="0">
                <a:solidFill>
                  <a:schemeClr val="tx1">
                    <a:lumMod val="85000"/>
                    <a:lumOff val="15000"/>
                  </a:schemeClr>
                </a:solidFill>
                <a:latin typeface="微软雅黑" pitchFamily="34" charset="-122"/>
                <a:ea typeface="微软雅黑" pitchFamily="34" charset="-122"/>
              </a:rPr>
              <a:t>职业圈</a:t>
            </a:r>
            <a:endParaRPr lang="en-US" altLang="zh-CN" sz="1900" dirty="0">
              <a:solidFill>
                <a:schemeClr val="tx1">
                  <a:lumMod val="85000"/>
                  <a:lumOff val="15000"/>
                </a:schemeClr>
              </a:solidFill>
              <a:latin typeface="微软雅黑" pitchFamily="34" charset="-122"/>
              <a:ea typeface="微软雅黑" pitchFamily="34" charset="-122"/>
            </a:endParaRPr>
          </a:p>
        </p:txBody>
      </p:sp>
      <p:sp>
        <p:nvSpPr>
          <p:cNvPr id="20" name="矩形 19"/>
          <p:cNvSpPr/>
          <p:nvPr/>
        </p:nvSpPr>
        <p:spPr>
          <a:xfrm>
            <a:off x="3075414" y="3552761"/>
            <a:ext cx="6037196" cy="938702"/>
          </a:xfrm>
          <a:prstGeom prst="rect">
            <a:avLst/>
          </a:prstGeom>
          <a:noFill/>
          <a:ln>
            <a:noFill/>
          </a:ln>
          <a:effectLst>
            <a:glow rad="1905000">
              <a:srgbClr val="F14124">
                <a:alpha val="40000"/>
              </a:srgbClr>
            </a:glow>
            <a:softEdge rad="1270000"/>
          </a:effectLst>
        </p:spPr>
        <p:txBody>
          <a:bodyPr wrap="none" lIns="91423" tIns="45712" rIns="91423" bIns="45712">
            <a:spAutoFit/>
          </a:bodyPr>
          <a:lstStyle/>
          <a:p>
            <a:pPr algn="ctr"/>
            <a:r>
              <a:rPr lang="zh-CN" altLang="en-US" sz="5500" b="1" dirty="0" smtClean="0">
                <a:solidFill>
                  <a:schemeClr val="tx1">
                    <a:lumMod val="75000"/>
                    <a:lumOff val="25000"/>
                  </a:schemeClr>
                </a:solidFill>
                <a:latin typeface="微软雅黑" pitchFamily="34" charset="-122"/>
                <a:ea typeface="微软雅黑" pitchFamily="34" charset="-122"/>
              </a:rPr>
              <a:t>汇报完毕 感谢观看</a:t>
            </a:r>
            <a:endParaRPr lang="zh-CN" altLang="en-US" sz="5500" b="1" dirty="0">
              <a:solidFill>
                <a:schemeClr val="tx1">
                  <a:lumMod val="75000"/>
                  <a:lumOff val="25000"/>
                </a:schemeClr>
              </a:solidFill>
              <a:latin typeface="微软雅黑" pitchFamily="34" charset="-122"/>
              <a:ea typeface="微软雅黑" pitchFamily="34" charset="-122"/>
            </a:endParaRPr>
          </a:p>
        </p:txBody>
      </p:sp>
      <p:sp>
        <p:nvSpPr>
          <p:cNvPr id="21" name="文本框 5"/>
          <p:cNvSpPr txBox="1"/>
          <p:nvPr/>
        </p:nvSpPr>
        <p:spPr>
          <a:xfrm>
            <a:off x="5736657" y="4778722"/>
            <a:ext cx="2787908" cy="384705"/>
          </a:xfrm>
          <a:prstGeom prst="rect">
            <a:avLst/>
          </a:prstGeom>
          <a:noFill/>
        </p:spPr>
        <p:txBody>
          <a:bodyPr wrap="none" lIns="91423" tIns="45712" rIns="91423" bIns="45712" rtlCol="0">
            <a:spAutoFit/>
          </a:bodyPr>
          <a:lstStyle/>
          <a:p>
            <a:pPr algn="ctr"/>
            <a:r>
              <a:rPr lang="zh-CN" altLang="en-US" sz="1900" dirty="0">
                <a:solidFill>
                  <a:schemeClr val="tx1">
                    <a:lumMod val="85000"/>
                    <a:lumOff val="15000"/>
                  </a:schemeClr>
                </a:solidFill>
                <a:latin typeface="微软雅黑" pitchFamily="34" charset="-122"/>
                <a:ea typeface="微软雅黑" pitchFamily="34" charset="-122"/>
              </a:rPr>
              <a:t>日期：</a:t>
            </a:r>
            <a:r>
              <a:rPr lang="en-US" altLang="zh-CN" sz="1900" dirty="0" smtClean="0">
                <a:solidFill>
                  <a:schemeClr val="tx1">
                    <a:lumMod val="85000"/>
                    <a:lumOff val="15000"/>
                  </a:schemeClr>
                </a:solidFill>
                <a:latin typeface="微软雅黑" pitchFamily="34" charset="-122"/>
                <a:ea typeface="微软雅黑" pitchFamily="34" charset="-122"/>
              </a:rPr>
              <a:t>2026</a:t>
            </a:r>
            <a:r>
              <a:rPr lang="zh-CN" altLang="en-US" sz="1900" dirty="0">
                <a:solidFill>
                  <a:schemeClr val="tx1">
                    <a:lumMod val="85000"/>
                    <a:lumOff val="15000"/>
                  </a:schemeClr>
                </a:solidFill>
                <a:latin typeface="微软雅黑" pitchFamily="34" charset="-122"/>
                <a:ea typeface="微软雅黑" pitchFamily="34" charset="-122"/>
              </a:rPr>
              <a:t>年</a:t>
            </a:r>
            <a:r>
              <a:rPr lang="en-US" altLang="zh-CN" sz="1900" dirty="0">
                <a:solidFill>
                  <a:schemeClr val="tx1">
                    <a:lumMod val="85000"/>
                    <a:lumOff val="15000"/>
                  </a:schemeClr>
                </a:solidFill>
                <a:latin typeface="微软雅黑" pitchFamily="34" charset="-122"/>
                <a:ea typeface="微软雅黑" pitchFamily="34" charset="-122"/>
              </a:rPr>
              <a:t>10</a:t>
            </a:r>
            <a:r>
              <a:rPr lang="zh-CN" altLang="en-US" sz="1900" dirty="0">
                <a:solidFill>
                  <a:schemeClr val="tx1">
                    <a:lumMod val="85000"/>
                    <a:lumOff val="15000"/>
                  </a:schemeClr>
                </a:solidFill>
                <a:latin typeface="微软雅黑" pitchFamily="34" charset="-122"/>
                <a:ea typeface="微软雅黑" pitchFamily="34" charset="-122"/>
              </a:rPr>
              <a:t>月</a:t>
            </a:r>
            <a:r>
              <a:rPr lang="en-US" altLang="zh-CN" sz="1900" dirty="0">
                <a:solidFill>
                  <a:schemeClr val="tx1">
                    <a:lumMod val="85000"/>
                    <a:lumOff val="15000"/>
                  </a:schemeClr>
                </a:solidFill>
                <a:latin typeface="微软雅黑" pitchFamily="34" charset="-122"/>
                <a:ea typeface="微软雅黑" pitchFamily="34" charset="-122"/>
              </a:rPr>
              <a:t>08</a:t>
            </a:r>
            <a:r>
              <a:rPr lang="zh-CN" altLang="en-US" sz="1900" dirty="0">
                <a:solidFill>
                  <a:schemeClr val="tx1">
                    <a:lumMod val="85000"/>
                    <a:lumOff val="15000"/>
                  </a:schemeClr>
                </a:solidFill>
                <a:latin typeface="微软雅黑" pitchFamily="34" charset="-122"/>
                <a:ea typeface="微软雅黑" pitchFamily="34" charset="-122"/>
              </a:rPr>
              <a:t>日</a:t>
            </a:r>
            <a:endParaRPr lang="en-US" altLang="zh-CN" sz="1900" dirty="0">
              <a:solidFill>
                <a:schemeClr val="tx1">
                  <a:lumMod val="85000"/>
                  <a:lumOff val="15000"/>
                </a:schemeClr>
              </a:solidFill>
              <a:latin typeface="微软雅黑" pitchFamily="34" charset="-122"/>
              <a:ea typeface="微软雅黑" pitchFamily="34" charset="-122"/>
            </a:endParaRPr>
          </a:p>
        </p:txBody>
      </p:sp>
      <p:cxnSp>
        <p:nvCxnSpPr>
          <p:cNvPr id="22" name="直接连接符 21"/>
          <p:cNvCxnSpPr/>
          <p:nvPr/>
        </p:nvCxnSpPr>
        <p:spPr>
          <a:xfrm>
            <a:off x="2639273" y="4529730"/>
            <a:ext cx="6911868" cy="0"/>
          </a:xfrm>
          <a:prstGeom prst="line">
            <a:avLst/>
          </a:prstGeom>
          <a:ln>
            <a:solidFill>
              <a:srgbClr val="38B1BF"/>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240968" y="452774"/>
            <a:ext cx="1714567" cy="692493"/>
          </a:xfrm>
          <a:prstGeom prst="rect">
            <a:avLst/>
          </a:prstGeom>
          <a:noFill/>
        </p:spPr>
        <p:txBody>
          <a:bodyPr wrap="none" lIns="121917" tIns="60958" rIns="121917" bIns="60958" rtlCol="0">
            <a:spAutoFit/>
          </a:bodyPr>
          <a:lstStyle/>
          <a:p>
            <a:pPr algn="ctr"/>
            <a:r>
              <a:rPr lang="en-US" altLang="zh-CN" sz="3700" dirty="0">
                <a:solidFill>
                  <a:schemeClr val="tx1">
                    <a:lumMod val="75000"/>
                    <a:lumOff val="25000"/>
                  </a:schemeClr>
                </a:solidFill>
                <a:latin typeface="Eras Bold ITC" panose="020B0907030504020204" pitchFamily="34" charset="0"/>
                <a:ea typeface="微软雅黑" panose="020B0503020204020204" pitchFamily="34" charset="-122"/>
              </a:rPr>
              <a:t>LOGO</a:t>
            </a:r>
            <a:endParaRPr lang="zh-CN" altLang="en-US" sz="3700" dirty="0">
              <a:solidFill>
                <a:schemeClr val="tx1">
                  <a:lumMod val="75000"/>
                  <a:lumOff val="25000"/>
                </a:schemeClr>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640311665"/>
      </p:ext>
    </p:extLst>
  </p:cSld>
  <p:clrMapOvr>
    <a:masterClrMapping/>
  </p:clrMapOvr>
  <mc:AlternateContent xmlns:mc="http://schemas.openxmlformats.org/markup-compatibility/2006" xmlns:p14="http://schemas.microsoft.com/office/powerpoint/2010/main">
    <mc:Choice Requires="p14">
      <p:transition spd="slow" p14:dur="1600" advClick="0" advTm="6000">
        <p:blinds dir="vert"/>
      </p:transition>
    </mc:Choice>
    <mc:Fallback xmlns="">
      <p:transition spd="slow" advClick="0"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2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2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2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2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2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
                                        <p:tgtEl>
                                          <p:spTgt spid="13"/>
                                        </p:tgtEl>
                                      </p:cBhvr>
                                    </p:animEffect>
                                  </p:childTnLst>
                                </p:cTn>
                              </p:par>
                            </p:childTnLst>
                          </p:cTn>
                        </p:par>
                        <p:par>
                          <p:cTn id="29" fill="hold">
                            <p:stCondLst>
                              <p:cond delay="200"/>
                            </p:stCondLst>
                            <p:childTnLst>
                              <p:par>
                                <p:cTn id="30" presetID="2" presetClass="entr" presetSubtype="8"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1+#ppt_w/2"/>
                                          </p:val>
                                        </p:tav>
                                        <p:tav tm="100000">
                                          <p:val>
                                            <p:strVal val="#ppt_x"/>
                                          </p:val>
                                        </p:tav>
                                      </p:tavLst>
                                    </p:anim>
                                    <p:anim calcmode="lin" valueType="num">
                                      <p:cBhvr additive="base">
                                        <p:cTn id="37" dur="500" fill="hold"/>
                                        <p:tgtEl>
                                          <p:spTgt spid="9"/>
                                        </p:tgtEl>
                                        <p:attrNameLst>
                                          <p:attrName>ppt_y</p:attrName>
                                        </p:attrNameLst>
                                      </p:cBhvr>
                                      <p:tavLst>
                                        <p:tav tm="0">
                                          <p:val>
                                            <p:strVal val="#ppt_y"/>
                                          </p:val>
                                        </p:tav>
                                        <p:tav tm="100000">
                                          <p:val>
                                            <p:strVal val="#ppt_y"/>
                                          </p:val>
                                        </p:tav>
                                      </p:tavLst>
                                    </p:anim>
                                  </p:childTnLst>
                                </p:cTn>
                              </p:par>
                            </p:childTnLst>
                          </p:cTn>
                        </p:par>
                        <p:par>
                          <p:cTn id="38" fill="hold">
                            <p:stCondLst>
                              <p:cond delay="700"/>
                            </p:stCondLst>
                            <p:childTnLst>
                              <p:par>
                                <p:cTn id="39" presetID="53" presetClass="entr" presetSubtype="16"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childTnLst>
                          </p:cTn>
                        </p:par>
                        <p:par>
                          <p:cTn id="44" fill="hold">
                            <p:stCondLst>
                              <p:cond delay="1200"/>
                            </p:stCondLst>
                            <p:childTnLst>
                              <p:par>
                                <p:cTn id="45" presetID="37"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700"/>
                                        <p:tgtEl>
                                          <p:spTgt spid="18"/>
                                        </p:tgtEl>
                                      </p:cBhvr>
                                    </p:animEffect>
                                    <p:anim calcmode="lin" valueType="num">
                                      <p:cBhvr>
                                        <p:cTn id="48" dur="700" fill="hold"/>
                                        <p:tgtEl>
                                          <p:spTgt spid="18"/>
                                        </p:tgtEl>
                                        <p:attrNameLst>
                                          <p:attrName>ppt_x</p:attrName>
                                        </p:attrNameLst>
                                      </p:cBhvr>
                                      <p:tavLst>
                                        <p:tav tm="0">
                                          <p:val>
                                            <p:strVal val="#ppt_x"/>
                                          </p:val>
                                        </p:tav>
                                        <p:tav tm="100000">
                                          <p:val>
                                            <p:strVal val="#ppt_x"/>
                                          </p:val>
                                        </p:tav>
                                      </p:tavLst>
                                    </p:anim>
                                    <p:anim calcmode="lin" valueType="num">
                                      <p:cBhvr>
                                        <p:cTn id="49" dur="630" decel="100000" fill="hold"/>
                                        <p:tgtEl>
                                          <p:spTgt spid="18"/>
                                        </p:tgtEl>
                                        <p:attrNameLst>
                                          <p:attrName>ppt_y</p:attrName>
                                        </p:attrNameLst>
                                      </p:cBhvr>
                                      <p:tavLst>
                                        <p:tav tm="0">
                                          <p:val>
                                            <p:strVal val="#ppt_y+1"/>
                                          </p:val>
                                        </p:tav>
                                        <p:tav tm="100000">
                                          <p:val>
                                            <p:strVal val="#ppt_y-.03"/>
                                          </p:val>
                                        </p:tav>
                                      </p:tavLst>
                                    </p:anim>
                                    <p:anim calcmode="lin" valueType="num">
                                      <p:cBhvr>
                                        <p:cTn id="50" dur="70" accel="100000" fill="hold">
                                          <p:stCondLst>
                                            <p:cond delay="630"/>
                                          </p:stCondLst>
                                        </p:cTn>
                                        <p:tgtEl>
                                          <p:spTgt spid="18"/>
                                        </p:tgtEl>
                                        <p:attrNameLst>
                                          <p:attrName>ppt_y</p:attrName>
                                        </p:attrNameLst>
                                      </p:cBhvr>
                                      <p:tavLst>
                                        <p:tav tm="0">
                                          <p:val>
                                            <p:strVal val="#ppt_y-.03"/>
                                          </p:val>
                                        </p:tav>
                                        <p:tav tm="100000">
                                          <p:val>
                                            <p:strVal val="#ppt_y"/>
                                          </p:val>
                                        </p:tav>
                                      </p:tavLst>
                                    </p:anim>
                                  </p:childTnLst>
                                </p:cTn>
                              </p:par>
                            </p:childTnLst>
                          </p:cTn>
                        </p:par>
                        <p:par>
                          <p:cTn id="51" fill="hold">
                            <p:stCondLst>
                              <p:cond delay="1900"/>
                            </p:stCondLst>
                            <p:childTnLst>
                              <p:par>
                                <p:cTn id="52" presetID="16" presetClass="entr" presetSubtype="37"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barn(outVertical)">
                                      <p:cBhvr>
                                        <p:cTn id="54" dur="1000"/>
                                        <p:tgtEl>
                                          <p:spTgt spid="20"/>
                                        </p:tgtEl>
                                      </p:cBhvr>
                                    </p:animEffect>
                                  </p:childTnLst>
                                </p:cTn>
                              </p:par>
                            </p:childTnLst>
                          </p:cTn>
                        </p:par>
                        <p:par>
                          <p:cTn id="55" fill="hold">
                            <p:stCondLst>
                              <p:cond delay="2900"/>
                            </p:stCondLst>
                            <p:childTnLst>
                              <p:par>
                                <p:cTn id="56" presetID="22" presetClass="entr" presetSubtype="8" fill="hold"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left)">
                                      <p:cBhvr>
                                        <p:cTn id="58" dur="500"/>
                                        <p:tgtEl>
                                          <p:spTgt spid="22"/>
                                        </p:tgtEl>
                                      </p:cBhvr>
                                    </p:animEffect>
                                  </p:childTnLst>
                                </p:cTn>
                              </p:par>
                            </p:childTnLst>
                          </p:cTn>
                        </p:par>
                        <p:par>
                          <p:cTn id="59" fill="hold">
                            <p:stCondLst>
                              <p:cond delay="3400"/>
                            </p:stCondLst>
                            <p:childTnLst>
                              <p:par>
                                <p:cTn id="60" presetID="12" presetClass="entr" presetSubtype="4"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500"/>
                                        <p:tgtEl>
                                          <p:spTgt spid="19"/>
                                        </p:tgtEl>
                                        <p:attrNameLst>
                                          <p:attrName>ppt_y</p:attrName>
                                        </p:attrNameLst>
                                      </p:cBhvr>
                                      <p:tavLst>
                                        <p:tav tm="0">
                                          <p:val>
                                            <p:strVal val="#ppt_y+#ppt_h*1.125000"/>
                                          </p:val>
                                        </p:tav>
                                        <p:tav tm="100000">
                                          <p:val>
                                            <p:strVal val="#ppt_y"/>
                                          </p:val>
                                        </p:tav>
                                      </p:tavLst>
                                    </p:anim>
                                    <p:animEffect transition="in" filter="wipe(up)">
                                      <p:cBhvr>
                                        <p:cTn id="63" dur="500"/>
                                        <p:tgtEl>
                                          <p:spTgt spid="19"/>
                                        </p:tgtEl>
                                      </p:cBhvr>
                                    </p:animEffect>
                                  </p:childTnLst>
                                </p:cTn>
                              </p:par>
                            </p:childTnLst>
                          </p:cTn>
                        </p:par>
                        <p:par>
                          <p:cTn id="64" fill="hold">
                            <p:stCondLst>
                              <p:cond delay="3900"/>
                            </p:stCondLst>
                            <p:childTnLst>
                              <p:par>
                                <p:cTn id="65" presetID="12" presetClass="entr" presetSubtype="4"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
                                        <p:tgtEl>
                                          <p:spTgt spid="21"/>
                                        </p:tgtEl>
                                        <p:attrNameLst>
                                          <p:attrName>ppt_y</p:attrName>
                                        </p:attrNameLst>
                                      </p:cBhvr>
                                      <p:tavLst>
                                        <p:tav tm="0">
                                          <p:val>
                                            <p:strVal val="#ppt_y+#ppt_h*1.125000"/>
                                          </p:val>
                                        </p:tav>
                                        <p:tav tm="100000">
                                          <p:val>
                                            <p:strVal val="#ppt_y"/>
                                          </p:val>
                                        </p:tav>
                                      </p:tavLst>
                                    </p:anim>
                                    <p:animEffect transition="in" filter="wipe(up)">
                                      <p:cBhvr>
                                        <p:cTn id="6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396345" y="1669213"/>
            <a:ext cx="7244427" cy="1295732"/>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23" name="矩形 22"/>
          <p:cNvSpPr/>
          <p:nvPr/>
        </p:nvSpPr>
        <p:spPr>
          <a:xfrm>
            <a:off x="4248291" y="1485578"/>
            <a:ext cx="5303299" cy="4495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1800" dirty="0" smtClean="0">
                <a:latin typeface="微软雅黑" pitchFamily="34" charset="-122"/>
                <a:ea typeface="微软雅黑" pitchFamily="34" charset="-122"/>
              </a:rPr>
              <a:t>点击添加标题</a:t>
            </a:r>
            <a:endParaRPr lang="zh-CN" altLang="en-US" sz="1800" dirty="0">
              <a:latin typeface="微软雅黑" pitchFamily="34" charset="-122"/>
              <a:ea typeface="微软雅黑" pitchFamily="34" charset="-122"/>
            </a:endParaRPr>
          </a:p>
        </p:txBody>
      </p:sp>
      <p:sp>
        <p:nvSpPr>
          <p:cNvPr id="24" name="六边形 23"/>
          <p:cNvSpPr/>
          <p:nvPr/>
        </p:nvSpPr>
        <p:spPr>
          <a:xfrm>
            <a:off x="910630" y="3303864"/>
            <a:ext cx="1587056" cy="1368469"/>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2400" dirty="0" smtClean="0">
                <a:latin typeface="微软雅黑" pitchFamily="34" charset="-122"/>
                <a:ea typeface="微软雅黑" pitchFamily="34" charset="-122"/>
              </a:rPr>
              <a:t>工作</a:t>
            </a:r>
            <a:endParaRPr lang="en-US" altLang="zh-CN" sz="2400" dirty="0" smtClean="0">
              <a:latin typeface="微软雅黑" pitchFamily="34" charset="-122"/>
              <a:ea typeface="微软雅黑" pitchFamily="34" charset="-122"/>
            </a:endParaRPr>
          </a:p>
          <a:p>
            <a:pPr algn="ctr"/>
            <a:r>
              <a:rPr lang="zh-CN" altLang="en-US" sz="2400" dirty="0" smtClean="0">
                <a:latin typeface="微软雅黑" pitchFamily="34" charset="-122"/>
                <a:ea typeface="微软雅黑" pitchFamily="34" charset="-122"/>
              </a:rPr>
              <a:t>概述</a:t>
            </a:r>
            <a:endParaRPr lang="zh-CN" altLang="en-US" sz="2400" dirty="0">
              <a:latin typeface="微软雅黑" pitchFamily="34" charset="-122"/>
              <a:ea typeface="微软雅黑" pitchFamily="34" charset="-122"/>
            </a:endParaRPr>
          </a:p>
        </p:txBody>
      </p:sp>
      <p:cxnSp>
        <p:nvCxnSpPr>
          <p:cNvPr id="25" name="直接箭头连接符 24"/>
          <p:cNvCxnSpPr>
            <a:stCxn id="24" idx="5"/>
            <a:endCxn id="22" idx="1"/>
          </p:cNvCxnSpPr>
          <p:nvPr/>
        </p:nvCxnSpPr>
        <p:spPr>
          <a:xfrm flipV="1">
            <a:off x="2155569" y="2317079"/>
            <a:ext cx="1240776" cy="986785"/>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24" idx="0"/>
          </p:cNvCxnSpPr>
          <p:nvPr/>
        </p:nvCxnSpPr>
        <p:spPr>
          <a:xfrm>
            <a:off x="2497686" y="3988098"/>
            <a:ext cx="898660"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stCxn id="24" idx="1"/>
            <a:endCxn id="32" idx="1"/>
          </p:cNvCxnSpPr>
          <p:nvPr/>
        </p:nvCxnSpPr>
        <p:spPr>
          <a:xfrm>
            <a:off x="2155569" y="4672333"/>
            <a:ext cx="1240776" cy="1000765"/>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856775" y="1989634"/>
            <a:ext cx="6492772" cy="932595"/>
          </a:xfrm>
          <a:prstGeom prst="rect">
            <a:avLst/>
          </a:prstGeom>
          <a:noFill/>
        </p:spPr>
        <p:txBody>
          <a:bodyPr wrap="square" lIns="91472" tIns="45736" rIns="91472" bIns="45736"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a:t>
            </a:r>
            <a:r>
              <a:rPr lang="zh-CN" altLang="en-US" sz="1400" dirty="0" smtClean="0">
                <a:solidFill>
                  <a:schemeClr val="tx1">
                    <a:lumMod val="75000"/>
                    <a:lumOff val="25000"/>
                  </a:schemeClr>
                </a:solidFill>
                <a:latin typeface="微软雅黑" pitchFamily="34" charset="-122"/>
                <a:ea typeface="微软雅黑" pitchFamily="34" charset="-122"/>
              </a:rPr>
              <a:t>或者复制</a:t>
            </a:r>
            <a:r>
              <a:rPr lang="zh-CN" altLang="en-US" sz="1400" dirty="0">
                <a:solidFill>
                  <a:schemeClr val="tx1">
                    <a:lumMod val="75000"/>
                    <a:lumOff val="25000"/>
                  </a:schemeClr>
                </a:solidFill>
                <a:latin typeface="微软雅黑" pitchFamily="34" charset="-122"/>
                <a:ea typeface="微软雅黑" pitchFamily="34" charset="-122"/>
              </a:rPr>
              <a:t>您的</a:t>
            </a:r>
            <a:r>
              <a:rPr lang="zh-CN" altLang="en-US" sz="1400" dirty="0" smtClean="0">
                <a:solidFill>
                  <a:schemeClr val="tx1">
                    <a:lumMod val="75000"/>
                    <a:lumOff val="25000"/>
                  </a:schemeClr>
                </a:solidFill>
                <a:latin typeface="微软雅黑" pitchFamily="34" charset="-122"/>
                <a:ea typeface="微软雅黑" pitchFamily="34" charset="-122"/>
              </a:rPr>
              <a:t>文本。</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29" name="矩形 28"/>
          <p:cNvSpPr/>
          <p:nvPr/>
        </p:nvSpPr>
        <p:spPr>
          <a:xfrm>
            <a:off x="3396345" y="3343484"/>
            <a:ext cx="7244427" cy="1295732"/>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30" name="矩形 29"/>
          <p:cNvSpPr/>
          <p:nvPr/>
        </p:nvSpPr>
        <p:spPr>
          <a:xfrm>
            <a:off x="4248291" y="3159848"/>
            <a:ext cx="5303299" cy="4495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1800" dirty="0" smtClean="0">
                <a:latin typeface="微软雅黑" pitchFamily="34" charset="-122"/>
                <a:ea typeface="微软雅黑" pitchFamily="34" charset="-122"/>
              </a:rPr>
              <a:t>点击添加标题</a:t>
            </a:r>
            <a:endParaRPr lang="zh-CN" altLang="en-US" sz="1800" dirty="0">
              <a:latin typeface="微软雅黑" pitchFamily="34" charset="-122"/>
              <a:ea typeface="微软雅黑" pitchFamily="34" charset="-122"/>
            </a:endParaRPr>
          </a:p>
        </p:txBody>
      </p:sp>
      <p:sp>
        <p:nvSpPr>
          <p:cNvPr id="31" name="TextBox 30"/>
          <p:cNvSpPr txBox="1"/>
          <p:nvPr/>
        </p:nvSpPr>
        <p:spPr>
          <a:xfrm>
            <a:off x="3856775" y="3653965"/>
            <a:ext cx="6558911" cy="905280"/>
          </a:xfrm>
          <a:prstGeom prst="rect">
            <a:avLst/>
          </a:prstGeom>
          <a:noFill/>
        </p:spPr>
        <p:txBody>
          <a:bodyPr wrap="square" lIns="91472" tIns="45736" rIns="91472" bIns="45736"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32" name="矩形 31"/>
          <p:cNvSpPr/>
          <p:nvPr/>
        </p:nvSpPr>
        <p:spPr>
          <a:xfrm>
            <a:off x="3396345" y="5036082"/>
            <a:ext cx="7244427" cy="1274032"/>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33" name="矩形 32"/>
          <p:cNvSpPr/>
          <p:nvPr/>
        </p:nvSpPr>
        <p:spPr>
          <a:xfrm>
            <a:off x="4248291" y="4852447"/>
            <a:ext cx="5303299" cy="44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1800" smtClean="0">
                <a:latin typeface="微软雅黑" pitchFamily="34" charset="-122"/>
                <a:ea typeface="微软雅黑" pitchFamily="34" charset="-122"/>
              </a:rPr>
              <a:t>点击添加标题</a:t>
            </a:r>
            <a:endParaRPr lang="zh-CN" altLang="en-US" sz="1800">
              <a:latin typeface="微软雅黑" pitchFamily="34" charset="-122"/>
              <a:ea typeface="微软雅黑" pitchFamily="34" charset="-122"/>
            </a:endParaRPr>
          </a:p>
        </p:txBody>
      </p:sp>
      <p:sp>
        <p:nvSpPr>
          <p:cNvPr id="34" name="TextBox 33"/>
          <p:cNvSpPr txBox="1"/>
          <p:nvPr/>
        </p:nvSpPr>
        <p:spPr>
          <a:xfrm>
            <a:off x="3856775" y="5346564"/>
            <a:ext cx="6503793" cy="905280"/>
          </a:xfrm>
          <a:prstGeom prst="rect">
            <a:avLst/>
          </a:prstGeom>
          <a:noFill/>
        </p:spPr>
        <p:txBody>
          <a:bodyPr wrap="square" lIns="91472" tIns="45736" rIns="91472" bIns="45736"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Tree>
    <p:extLst>
      <p:ext uri="{BB962C8B-B14F-4D97-AF65-F5344CB8AC3E}">
        <p14:creationId xmlns:p14="http://schemas.microsoft.com/office/powerpoint/2010/main" val="2085957051"/>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14:bounceEnd="50000">
                                          <p:cBhvr additive="base">
                                            <p:cTn id="25"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14:presetBounceEnd="50000">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14:bounceEnd="50000">
                                          <p:cBhvr additive="base">
                                            <p:cTn id="38" dur="5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14:bounceEnd="50000">
                                          <p:cBhvr additive="base">
                                            <p:cTn id="51" dur="500" fill="hold"/>
                                            <p:tgtEl>
                                              <p:spTgt spid="32"/>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42"/>
          <p:cNvSpPr>
            <a:spLocks noChangeArrowheads="1"/>
          </p:cNvSpPr>
          <p:nvPr/>
        </p:nvSpPr>
        <p:spPr bwMode="auto">
          <a:xfrm>
            <a:off x="9757073" y="3905498"/>
            <a:ext cx="923925" cy="2260600"/>
          </a:xfrm>
          <a:prstGeom prst="rect">
            <a:avLst/>
          </a:prstGeom>
          <a:solidFill>
            <a:schemeClr val="accent2"/>
          </a:solidFill>
          <a:ln>
            <a:noFill/>
          </a:ln>
        </p:spPr>
        <p:txBody>
          <a:bodyPr lIns="121912" tIns="60956" rIns="121912" bIns="6095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19" name="矩形 37"/>
          <p:cNvSpPr>
            <a:spLocks noChangeArrowheads="1"/>
          </p:cNvSpPr>
          <p:nvPr/>
        </p:nvSpPr>
        <p:spPr bwMode="auto">
          <a:xfrm>
            <a:off x="4967586" y="3905498"/>
            <a:ext cx="4667250" cy="2260600"/>
          </a:xfrm>
          <a:prstGeom prst="rect">
            <a:avLst/>
          </a:prstGeom>
          <a:solidFill>
            <a:schemeClr val="accent3"/>
          </a:solidFill>
          <a:ln>
            <a:noFill/>
          </a:ln>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1" name="矩形 46"/>
          <p:cNvSpPr>
            <a:spLocks noChangeAspect="1" noChangeArrowheads="1"/>
          </p:cNvSpPr>
          <p:nvPr/>
        </p:nvSpPr>
        <p:spPr bwMode="auto">
          <a:xfrm>
            <a:off x="1457623" y="3905498"/>
            <a:ext cx="3389313" cy="2260600"/>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2" name="矩形 47"/>
          <p:cNvSpPr>
            <a:spLocks noChangeAspect="1" noChangeArrowheads="1"/>
          </p:cNvSpPr>
          <p:nvPr/>
        </p:nvSpPr>
        <p:spPr bwMode="auto">
          <a:xfrm>
            <a:off x="3811886" y="1552823"/>
            <a:ext cx="3386137" cy="2259013"/>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3" name="矩形 1"/>
          <p:cNvSpPr>
            <a:spLocks noChangeArrowheads="1"/>
          </p:cNvSpPr>
          <p:nvPr/>
        </p:nvSpPr>
        <p:spPr bwMode="auto">
          <a:xfrm>
            <a:off x="1457623" y="1551236"/>
            <a:ext cx="2260600" cy="2260600"/>
          </a:xfrm>
          <a:prstGeom prst="rect">
            <a:avLst/>
          </a:prstGeom>
          <a:solidFill>
            <a:schemeClr val="accent1"/>
          </a:solidFill>
          <a:ln>
            <a:noFill/>
          </a:ln>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4" name="矩形 59"/>
          <p:cNvSpPr>
            <a:spLocks noChangeAspect="1" noChangeArrowheads="1"/>
          </p:cNvSpPr>
          <p:nvPr/>
        </p:nvSpPr>
        <p:spPr bwMode="auto">
          <a:xfrm>
            <a:off x="7291686" y="1551236"/>
            <a:ext cx="3389312" cy="2260600"/>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5" name="矩形 56"/>
          <p:cNvSpPr>
            <a:spLocks noChangeArrowheads="1"/>
          </p:cNvSpPr>
          <p:nvPr/>
        </p:nvSpPr>
        <p:spPr bwMode="auto">
          <a:xfrm>
            <a:off x="1457623" y="1679823"/>
            <a:ext cx="21526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21912" tIns="60956" rIns="121912" bIns="6095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2200" dirty="0">
                <a:solidFill>
                  <a:schemeClr val="bg1"/>
                </a:solidFill>
                <a:latin typeface="微软雅黑" pitchFamily="34" charset="-122"/>
                <a:ea typeface="微软雅黑" pitchFamily="34" charset="-122"/>
                <a:sym typeface="方正兰亭黑_GBK" pitchFamily="2" charset="-122"/>
              </a:rPr>
              <a:t>添加主题</a:t>
            </a:r>
            <a:endParaRPr lang="zh-CN" altLang="en-US" sz="2200" dirty="0">
              <a:solidFill>
                <a:schemeClr val="bg1"/>
              </a:solidFill>
              <a:latin typeface="微软雅黑" pitchFamily="34" charset="-122"/>
              <a:ea typeface="微软雅黑" pitchFamily="34" charset="-122"/>
              <a:sym typeface="Arial" pitchFamily="34" charset="0"/>
            </a:endParaRPr>
          </a:p>
        </p:txBody>
      </p:sp>
      <p:sp>
        <p:nvSpPr>
          <p:cNvPr id="26" name="矩形 57"/>
          <p:cNvSpPr>
            <a:spLocks noChangeArrowheads="1"/>
          </p:cNvSpPr>
          <p:nvPr/>
        </p:nvSpPr>
        <p:spPr bwMode="auto">
          <a:xfrm>
            <a:off x="1702718" y="2129086"/>
            <a:ext cx="1944687" cy="1092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121912" tIns="60956" rIns="121912" bIns="6095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buNone/>
            </a:pP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27" name="矩形 44"/>
          <p:cNvSpPr>
            <a:spLocks noChangeArrowheads="1"/>
          </p:cNvSpPr>
          <p:nvPr/>
        </p:nvSpPr>
        <p:spPr bwMode="auto">
          <a:xfrm>
            <a:off x="5097761" y="4046786"/>
            <a:ext cx="3098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21912" tIns="60956" rIns="121912" bIns="6095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2200">
                <a:solidFill>
                  <a:schemeClr val="bg1"/>
                </a:solidFill>
                <a:latin typeface="微软雅黑" pitchFamily="34" charset="-122"/>
                <a:ea typeface="微软雅黑" pitchFamily="34" charset="-122"/>
                <a:sym typeface="方正兰亭黑_GBK" pitchFamily="2" charset="-122"/>
              </a:rPr>
              <a:t>添加主题</a:t>
            </a:r>
            <a:endParaRPr lang="zh-CN" altLang="en-US" sz="2200">
              <a:solidFill>
                <a:schemeClr val="bg1"/>
              </a:solidFill>
              <a:latin typeface="微软雅黑" pitchFamily="34" charset="-122"/>
              <a:ea typeface="微软雅黑" pitchFamily="34" charset="-122"/>
              <a:sym typeface="Arial" pitchFamily="34" charset="0"/>
            </a:endParaRPr>
          </a:p>
        </p:txBody>
      </p:sp>
      <p:sp>
        <p:nvSpPr>
          <p:cNvPr id="28" name="矩形 45"/>
          <p:cNvSpPr>
            <a:spLocks noChangeArrowheads="1"/>
          </p:cNvSpPr>
          <p:nvPr/>
        </p:nvSpPr>
        <p:spPr bwMode="auto">
          <a:xfrm>
            <a:off x="5097761" y="4448423"/>
            <a:ext cx="4281487" cy="98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21912" tIns="60956" rIns="121912" bIns="6095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chemeClr val="bg1"/>
                </a:solidFill>
                <a:latin typeface="微软雅黑" pitchFamily="34" charset="-122"/>
                <a:ea typeface="微软雅黑" pitchFamily="34" charset="-122"/>
                <a:sym typeface="方正兰亭黑_GBK" pitchFamily="2" charset="-122"/>
              </a:rPr>
              <a:t>右键点击图片选择设置图片格式可直接替换图片，在此录入上述图表的综合描述说明，在此录入上述图表的综合分析说明，在此录入上述图表的综合分析说明，在此录入上述图表的综合分析说明。 </a:t>
            </a:r>
            <a:endParaRPr lang="zh-CN" altLang="en-US" sz="1800">
              <a:solidFill>
                <a:schemeClr val="bg1"/>
              </a:solidFill>
              <a:latin typeface="微软雅黑" pitchFamily="34" charset="-122"/>
              <a:ea typeface="微软雅黑" pitchFamily="34" charset="-122"/>
            </a:endParaRPr>
          </a:p>
        </p:txBody>
      </p:sp>
      <p:sp>
        <p:nvSpPr>
          <p:cNvPr id="29" name="燕尾形 1"/>
          <p:cNvSpPr>
            <a:spLocks noChangeArrowheads="1"/>
          </p:cNvSpPr>
          <p:nvPr/>
        </p:nvSpPr>
        <p:spPr bwMode="auto">
          <a:xfrm>
            <a:off x="11057236" y="3554661"/>
            <a:ext cx="512762" cy="512762"/>
          </a:xfrm>
          <a:prstGeom prst="chevron">
            <a:avLst>
              <a:gd name="adj" fmla="val 50000"/>
            </a:avLst>
          </a:prstGeom>
          <a:solidFill>
            <a:schemeClr val="tx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chemeClr val="tx1">
                  <a:lumMod val="75000"/>
                  <a:lumOff val="25000"/>
                </a:schemeClr>
              </a:solidFill>
              <a:latin typeface="微软雅黑" pitchFamily="34" charset="-122"/>
              <a:ea typeface="微软雅黑" pitchFamily="34" charset="-122"/>
              <a:sym typeface="宋体" pitchFamily="2" charset="-122"/>
            </a:endParaRPr>
          </a:p>
        </p:txBody>
      </p:sp>
      <p:sp>
        <p:nvSpPr>
          <p:cNvPr id="30" name="燕尾形 23"/>
          <p:cNvSpPr>
            <a:spLocks noChangeArrowheads="1"/>
          </p:cNvSpPr>
          <p:nvPr/>
        </p:nvSpPr>
        <p:spPr bwMode="auto">
          <a:xfrm flipH="1">
            <a:off x="622598" y="3554661"/>
            <a:ext cx="512763" cy="512762"/>
          </a:xfrm>
          <a:prstGeom prst="chevron">
            <a:avLst>
              <a:gd name="adj" fmla="val 50000"/>
            </a:avLst>
          </a:prstGeom>
          <a:solidFill>
            <a:schemeClr val="tx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chemeClr val="tx1">
                  <a:lumMod val="75000"/>
                  <a:lumOff val="25000"/>
                </a:schemeClr>
              </a:solidFill>
              <a:latin typeface="微软雅黑" pitchFamily="34" charset="-122"/>
              <a:ea typeface="微软雅黑" pitchFamily="34" charset="-122"/>
              <a:sym typeface="宋体" pitchFamily="2" charset="-122"/>
            </a:endParaRPr>
          </a:p>
        </p:txBody>
      </p:sp>
    </p:spTree>
    <p:extLst>
      <p:ext uri="{BB962C8B-B14F-4D97-AF65-F5344CB8AC3E}">
        <p14:creationId xmlns:p14="http://schemas.microsoft.com/office/powerpoint/2010/main" val="352884964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0-#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ppt_x</p:attrName>
                                        </p:attrNameLst>
                                      </p:cBhvr>
                                      <p:tavLst>
                                        <p:tav tm="0">
                                          <p:val>
                                            <p:strVal val="0-#ppt_w/2"/>
                                          </p:val>
                                        </p:tav>
                                        <p:tav tm="100000">
                                          <p:val>
                                            <p:strVal val="#ppt_x"/>
                                          </p:val>
                                        </p:tav>
                                      </p:tavLst>
                                    </p:anim>
                                    <p:anim calcmode="lin" valueType="num">
                                      <p:cBhvr>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ppt_x</p:attrName>
                                        </p:attrNameLst>
                                      </p:cBhvr>
                                      <p:tavLst>
                                        <p:tav tm="0">
                                          <p:val>
                                            <p:strVal val="1+#ppt_w/2"/>
                                          </p:val>
                                        </p:tav>
                                        <p:tav tm="100000">
                                          <p:val>
                                            <p:strVal val="#ppt_x"/>
                                          </p:val>
                                        </p:tav>
                                      </p:tavLst>
                                    </p:anim>
                                    <p:anim calcmode="lin" valueType="num">
                                      <p:cBhvr>
                                        <p:cTn id="18" dur="5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ppt_x</p:attrName>
                                        </p:attrNameLst>
                                      </p:cBhvr>
                                      <p:tavLst>
                                        <p:tav tm="0">
                                          <p:val>
                                            <p:strVal val="0-#ppt_w/2"/>
                                          </p:val>
                                        </p:tav>
                                        <p:tav tm="100000">
                                          <p:val>
                                            <p:strVal val="#ppt_x"/>
                                          </p:val>
                                        </p:tav>
                                      </p:tavLst>
                                    </p:anim>
                                    <p:anim calcmode="lin" valueType="num">
                                      <p:cBhvr>
                                        <p:cTn id="23" dur="5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ppt_x</p:attrName>
                                        </p:attrNameLst>
                                      </p:cBhvr>
                                      <p:tavLst>
                                        <p:tav tm="0">
                                          <p:val>
                                            <p:strVal val="1+#ppt_w/2"/>
                                          </p:val>
                                        </p:tav>
                                        <p:tav tm="100000">
                                          <p:val>
                                            <p:strVal val="#ppt_x"/>
                                          </p:val>
                                        </p:tav>
                                      </p:tavLst>
                                    </p:anim>
                                    <p:anim calcmode="lin" valueType="num">
                                      <p:cBhvr>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ppt_x</p:attrName>
                                        </p:attrNameLst>
                                      </p:cBhvr>
                                      <p:tavLst>
                                        <p:tav tm="0">
                                          <p:val>
                                            <p:strVal val="1+#ppt_w/2"/>
                                          </p:val>
                                        </p:tav>
                                        <p:tav tm="100000">
                                          <p:val>
                                            <p:strVal val="#ppt_x"/>
                                          </p:val>
                                        </p:tav>
                                      </p:tavLst>
                                    </p:anim>
                                    <p:anim calcmode="lin" valueType="num">
                                      <p:cBhvr>
                                        <p:cTn id="33" dur="500" fill="hold"/>
                                        <p:tgtEl>
                                          <p:spTgt spid="1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left)">
                                      <p:cBhvr>
                                        <p:cTn id="41" dur="500"/>
                                        <p:tgtEl>
                                          <p:spTgt spid="2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p:cBhvr>
                                        <p:cTn id="53" dur="500"/>
                                        <p:tgtEl>
                                          <p:spTgt spid="2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p:cBhvr>
                                        <p:cTn id="56" dur="500"/>
                                        <p:tgtEl>
                                          <p:spTgt spid="30"/>
                                        </p:tgtEl>
                                      </p:cBhvr>
                                    </p:animEffect>
                                  </p:childTnLst>
                                </p:cTn>
                              </p:par>
                              <p:par>
                                <p:cTn id="57" presetID="6" presetClass="emph" presetSubtype="0" autoRev="1" fill="hold" grpId="1" nodeType="withEffect">
                                  <p:stCondLst>
                                    <p:cond delay="0"/>
                                  </p:stCondLst>
                                  <p:childTnLst>
                                    <p:animScale>
                                      <p:cBhvr>
                                        <p:cTn id="58" dur="750" fill="hold"/>
                                        <p:tgtEl>
                                          <p:spTgt spid="29"/>
                                        </p:tgtEl>
                                      </p:cBhvr>
                                      <p:by x="108000" y="108000"/>
                                    </p:animScale>
                                  </p:childTnLst>
                                </p:cTn>
                              </p:par>
                              <p:par>
                                <p:cTn id="59" presetID="6" presetClass="emph" presetSubtype="0" autoRev="1" fill="hold" grpId="1" nodeType="withEffect">
                                  <p:stCondLst>
                                    <p:cond delay="0"/>
                                  </p:stCondLst>
                                  <p:childTnLst>
                                    <p:animScale>
                                      <p:cBhvr>
                                        <p:cTn id="60" dur="750" fill="hold"/>
                                        <p:tgtEl>
                                          <p:spTgt spid="30"/>
                                        </p:tgtEl>
                                      </p:cBhvr>
                                      <p:by x="108000" y="108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19" grpId="0" bldLvl="0" animBg="1" autoUpdateAnimBg="0"/>
      <p:bldP spid="21" grpId="0" bldLvl="0" animBg="1" autoUpdateAnimBg="0"/>
      <p:bldP spid="22" grpId="0" bldLvl="0" animBg="1" autoUpdateAnimBg="0"/>
      <p:bldP spid="23" grpId="0" bldLvl="0" animBg="1" autoUpdateAnimBg="0"/>
      <p:bldP spid="24" grpId="0" bldLvl="0" animBg="1" autoUpdateAnimBg="0"/>
      <p:bldP spid="25" grpId="0"/>
      <p:bldP spid="26" grpId="0"/>
      <p:bldP spid="27" grpId="0"/>
      <p:bldP spid="28" grpId="0"/>
      <p:bldP spid="29" grpId="0" bldLvl="0" animBg="1" autoUpdateAnimBg="0"/>
      <p:bldP spid="29" grpId="1" bldLvl="0" animBg="1" autoUpdateAnimBg="0"/>
      <p:bldP spid="30" grpId="0" bldLvl="0" animBg="1" autoUpdateAnimBg="0"/>
      <p:bldP spid="30" grpId="1" bldLvl="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534438" y="3934100"/>
            <a:ext cx="10944224" cy="438144"/>
            <a:chOff x="534438" y="3368953"/>
            <a:chExt cx="10944224" cy="438144"/>
          </a:xfrm>
          <a:solidFill>
            <a:schemeClr val="bg1">
              <a:lumMod val="65000"/>
            </a:schemeClr>
          </a:solidFill>
        </p:grpSpPr>
        <p:sp>
          <p:nvSpPr>
            <p:cNvPr id="19" name="矩形 18"/>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20" name="组合 19"/>
            <p:cNvGrpSpPr/>
            <p:nvPr/>
          </p:nvGrpSpPr>
          <p:grpSpPr>
            <a:xfrm>
              <a:off x="534438" y="3368953"/>
              <a:ext cx="10944224" cy="438144"/>
              <a:chOff x="623889" y="3209929"/>
              <a:chExt cx="10944224" cy="438144"/>
            </a:xfrm>
            <a:grpFill/>
          </p:grpSpPr>
          <p:sp>
            <p:nvSpPr>
              <p:cNvPr id="21" name="矩形 20"/>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2" name="矩形 21"/>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3" name="矩形 22"/>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4" name="矩形 23"/>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5" name="矩形 24"/>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6" name="矩形 25"/>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7" name="等腰三角形 26"/>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cxnSp>
        <p:nvCxnSpPr>
          <p:cNvPr id="28" name="肘形连接符 27"/>
          <p:cNvCxnSpPr>
            <a:stCxn id="31" idx="3"/>
            <a:endCxn id="49" idx="1"/>
          </p:cNvCxnSpPr>
          <p:nvPr/>
        </p:nvCxnSpPr>
        <p:spPr>
          <a:xfrm rot="5400000" flipH="1" flipV="1">
            <a:off x="834074" y="3193576"/>
            <a:ext cx="1101332" cy="145774"/>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020305" y="3817129"/>
            <a:ext cx="583096" cy="676392"/>
            <a:chOff x="1109756" y="3090803"/>
            <a:chExt cx="583096" cy="676392"/>
          </a:xfrm>
          <a:solidFill>
            <a:schemeClr val="accent1"/>
          </a:solidFill>
        </p:grpSpPr>
        <p:sp>
          <p:nvSpPr>
            <p:cNvPr id="31" name="六边形 3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47" name="文本框 64"/>
            <p:cNvSpPr txBox="1"/>
            <p:nvPr/>
          </p:nvSpPr>
          <p:spPr>
            <a:xfrm>
              <a:off x="1115002" y="3298194"/>
              <a:ext cx="577850" cy="261610"/>
            </a:xfrm>
            <a:prstGeom prst="rect">
              <a:avLst/>
            </a:prstGeom>
            <a:grpFill/>
          </p:spPr>
          <p:txBody>
            <a:bodyPr wrap="square" rtlCol="0">
              <a:spAutoFit/>
            </a:bodyPr>
            <a:lstStyle/>
            <a:p>
              <a:pPr algn="ctr"/>
              <a:r>
                <a:rPr lang="en-US" altLang="zh-CN" sz="1100" dirty="0">
                  <a:solidFill>
                    <a:schemeClr val="bg1"/>
                  </a:solidFill>
                  <a:latin typeface="微软雅黑" panose="020B0503020204020204" pitchFamily="34" charset="-122"/>
                  <a:ea typeface="微软雅黑" panose="020B0503020204020204" pitchFamily="34" charset="-122"/>
                </a:rPr>
                <a:t>4</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1457627" y="2277666"/>
            <a:ext cx="1757259" cy="1430241"/>
            <a:chOff x="1853741" y="1952625"/>
            <a:chExt cx="1413335" cy="1430241"/>
          </a:xfrm>
          <a:solidFill>
            <a:schemeClr val="bg1">
              <a:lumMod val="75000"/>
            </a:schemeClr>
          </a:solidFill>
        </p:grpSpPr>
        <p:sp>
          <p:nvSpPr>
            <p:cNvPr id="49" name="矩形 4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85000"/>
                    <a:lumOff val="15000"/>
                  </a:schemeClr>
                </a:solidFill>
              </a:endParaRPr>
            </a:p>
          </p:txBody>
        </p:sp>
        <p:sp>
          <p:nvSpPr>
            <p:cNvPr id="50" name="文本框 66"/>
            <p:cNvSpPr txBox="1"/>
            <p:nvPr/>
          </p:nvSpPr>
          <p:spPr>
            <a:xfrm>
              <a:off x="1853742" y="1997871"/>
              <a:ext cx="1413334" cy="1384995"/>
            </a:xfrm>
            <a:prstGeom prst="rect">
              <a:avLst/>
            </a:prstGeom>
            <a:grpFill/>
          </p:spPr>
          <p:txBody>
            <a:bodyPr wrap="square" rtlCol="0">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pPr algn="just"/>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cxnSp>
        <p:nvCxnSpPr>
          <p:cNvPr id="51" name="肘形连接符 50"/>
          <p:cNvCxnSpPr>
            <a:stCxn id="53" idx="3"/>
            <a:endCxn id="56" idx="1"/>
          </p:cNvCxnSpPr>
          <p:nvPr/>
        </p:nvCxnSpPr>
        <p:spPr>
          <a:xfrm rot="5400000" flipH="1" flipV="1">
            <a:off x="3414466" y="3193576"/>
            <a:ext cx="1101332" cy="145774"/>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3600697" y="3817129"/>
            <a:ext cx="583096" cy="676392"/>
            <a:chOff x="1109756" y="3090803"/>
            <a:chExt cx="583096" cy="676392"/>
          </a:xfrm>
          <a:solidFill>
            <a:schemeClr val="accent1"/>
          </a:solidFill>
        </p:grpSpPr>
        <p:sp>
          <p:nvSpPr>
            <p:cNvPr id="53" name="六边形 52"/>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54" name="文本框 72"/>
            <p:cNvSpPr txBox="1"/>
            <p:nvPr/>
          </p:nvSpPr>
          <p:spPr>
            <a:xfrm>
              <a:off x="1115002" y="3298194"/>
              <a:ext cx="577850" cy="261610"/>
            </a:xfrm>
            <a:prstGeom prst="rect">
              <a:avLst/>
            </a:prstGeom>
            <a:grpFill/>
          </p:spPr>
          <p:txBody>
            <a:bodyPr wrap="square" rtlCol="0">
              <a:spAutoFit/>
            </a:bodyPr>
            <a:lstStyle/>
            <a:p>
              <a:pPr algn="ctr"/>
              <a:r>
                <a:rPr lang="en-US" altLang="zh-CN" sz="1100" dirty="0">
                  <a:solidFill>
                    <a:schemeClr val="bg1"/>
                  </a:solidFill>
                  <a:latin typeface="微软雅黑" panose="020B0503020204020204" pitchFamily="34" charset="-122"/>
                  <a:ea typeface="微软雅黑" panose="020B0503020204020204" pitchFamily="34" charset="-122"/>
                </a:rPr>
                <a:t>6</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4038019" y="2277666"/>
            <a:ext cx="1757259" cy="1430241"/>
            <a:chOff x="1853741" y="1952625"/>
            <a:chExt cx="1413335" cy="1430241"/>
          </a:xfrm>
          <a:solidFill>
            <a:schemeClr val="bg1">
              <a:lumMod val="75000"/>
            </a:schemeClr>
          </a:solidFill>
        </p:grpSpPr>
        <p:sp>
          <p:nvSpPr>
            <p:cNvPr id="56" name="矩形 5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85000"/>
                    <a:lumOff val="15000"/>
                  </a:schemeClr>
                </a:solidFill>
              </a:endParaRPr>
            </a:p>
          </p:txBody>
        </p:sp>
        <p:sp>
          <p:nvSpPr>
            <p:cNvPr id="57" name="文本框 75"/>
            <p:cNvSpPr txBox="1"/>
            <p:nvPr/>
          </p:nvSpPr>
          <p:spPr>
            <a:xfrm>
              <a:off x="1853742" y="1997871"/>
              <a:ext cx="1413334" cy="1384995"/>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75000"/>
                      <a:lumOff val="25000"/>
                    </a:schemeClr>
                  </a:solidFill>
                </a:rPr>
                <a:t>单击此处添加方法阐述，添加简短问题说明文字，方法与措施的具体说明文字添加此处</a:t>
              </a:r>
              <a:r>
                <a:rPr lang="zh-CN" altLang="en-US" sz="1400" dirty="0" smtClean="0">
                  <a:solidFill>
                    <a:schemeClr val="tx1">
                      <a:lumMod val="75000"/>
                      <a:lumOff val="25000"/>
                    </a:schemeClr>
                  </a:solidFill>
                </a:rPr>
                <a:t>。</a:t>
              </a:r>
              <a:endParaRPr lang="en-US" altLang="zh-CN" sz="1400" dirty="0">
                <a:solidFill>
                  <a:schemeClr val="tx1">
                    <a:lumMod val="85000"/>
                    <a:lumOff val="15000"/>
                  </a:schemeClr>
                </a:solidFill>
              </a:endParaRPr>
            </a:p>
            <a:p>
              <a:endParaRPr lang="zh-CN" altLang="en-US" sz="1400" dirty="0">
                <a:solidFill>
                  <a:schemeClr val="tx1">
                    <a:lumMod val="85000"/>
                    <a:lumOff val="15000"/>
                  </a:schemeClr>
                </a:solidFill>
              </a:endParaRPr>
            </a:p>
          </p:txBody>
        </p:sp>
      </p:grpSp>
      <p:cxnSp>
        <p:nvCxnSpPr>
          <p:cNvPr id="58" name="肘形连接符 57"/>
          <p:cNvCxnSpPr>
            <a:stCxn id="60" idx="3"/>
            <a:endCxn id="63" idx="1"/>
          </p:cNvCxnSpPr>
          <p:nvPr/>
        </p:nvCxnSpPr>
        <p:spPr>
          <a:xfrm rot="5400000" flipH="1" flipV="1">
            <a:off x="5994858" y="3193576"/>
            <a:ext cx="1101332" cy="145774"/>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6181089" y="3817129"/>
            <a:ext cx="583096" cy="676392"/>
            <a:chOff x="1109756" y="3090803"/>
            <a:chExt cx="583096" cy="676392"/>
          </a:xfrm>
          <a:solidFill>
            <a:schemeClr val="accent1"/>
          </a:solidFill>
        </p:grpSpPr>
        <p:sp>
          <p:nvSpPr>
            <p:cNvPr id="60" name="六边形 59"/>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61" name="文本框 79"/>
            <p:cNvSpPr txBox="1"/>
            <p:nvPr/>
          </p:nvSpPr>
          <p:spPr>
            <a:xfrm>
              <a:off x="1115002" y="3298194"/>
              <a:ext cx="577850" cy="261610"/>
            </a:xfrm>
            <a:prstGeom prst="rect">
              <a:avLst/>
            </a:prstGeom>
            <a:grpFill/>
          </p:spPr>
          <p:txBody>
            <a:bodyPr wrap="square" rtlCol="0">
              <a:spAutoFit/>
            </a:bodyPr>
            <a:lstStyle/>
            <a:p>
              <a:pPr algn="ctr"/>
              <a:r>
                <a:rPr lang="en-US" altLang="zh-CN" sz="1100" dirty="0" smtClean="0">
                  <a:solidFill>
                    <a:schemeClr val="bg1"/>
                  </a:solidFill>
                  <a:latin typeface="微软雅黑" panose="020B0503020204020204" pitchFamily="34" charset="-122"/>
                  <a:ea typeface="微软雅黑" panose="020B0503020204020204" pitchFamily="34" charset="-122"/>
                </a:rPr>
                <a:t>8</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6618411" y="2277666"/>
            <a:ext cx="1757259" cy="1430241"/>
            <a:chOff x="1853741" y="1952625"/>
            <a:chExt cx="1413335" cy="1430241"/>
          </a:xfrm>
          <a:solidFill>
            <a:schemeClr val="bg1">
              <a:lumMod val="75000"/>
            </a:schemeClr>
          </a:solidFill>
        </p:grpSpPr>
        <p:sp>
          <p:nvSpPr>
            <p:cNvPr id="63" name="矩形 62"/>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85000"/>
                    <a:lumOff val="15000"/>
                  </a:schemeClr>
                </a:solidFill>
              </a:endParaRPr>
            </a:p>
          </p:txBody>
        </p:sp>
        <p:sp>
          <p:nvSpPr>
            <p:cNvPr id="64" name="文本框 82"/>
            <p:cNvSpPr txBox="1"/>
            <p:nvPr/>
          </p:nvSpPr>
          <p:spPr>
            <a:xfrm>
              <a:off x="1853742" y="1997871"/>
              <a:ext cx="1413334" cy="138499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400" dirty="0">
                  <a:solidFill>
                    <a:schemeClr val="tx1">
                      <a:lumMod val="75000"/>
                      <a:lumOff val="25000"/>
                    </a:schemeClr>
                  </a:solidFill>
                </a:rPr>
                <a:t>单击此处添加方法阐述，添加简短问题说明文字，方法与措施的具体说明文字添加此处</a:t>
              </a:r>
              <a:r>
                <a:rPr lang="zh-CN" altLang="en-US" sz="1400" dirty="0" smtClean="0">
                  <a:solidFill>
                    <a:schemeClr val="tx1">
                      <a:lumMod val="75000"/>
                      <a:lumOff val="25000"/>
                    </a:schemeClr>
                  </a:solidFill>
                </a:rPr>
                <a:t>。</a:t>
              </a:r>
              <a:endParaRPr lang="en-US" altLang="zh-CN" sz="1400" dirty="0">
                <a:solidFill>
                  <a:schemeClr val="tx1">
                    <a:lumMod val="85000"/>
                    <a:lumOff val="15000"/>
                  </a:schemeClr>
                </a:solidFill>
              </a:endParaRPr>
            </a:p>
            <a:p>
              <a:endParaRPr lang="zh-CN" altLang="en-US" sz="1400" dirty="0">
                <a:solidFill>
                  <a:schemeClr val="tx1">
                    <a:lumMod val="85000"/>
                    <a:lumOff val="15000"/>
                  </a:schemeClr>
                </a:solidFill>
              </a:endParaRPr>
            </a:p>
          </p:txBody>
        </p:sp>
      </p:grpSp>
      <p:cxnSp>
        <p:nvCxnSpPr>
          <p:cNvPr id="65" name="肘形连接符 64"/>
          <p:cNvCxnSpPr>
            <a:stCxn id="67" idx="3"/>
            <a:endCxn id="70" idx="1"/>
          </p:cNvCxnSpPr>
          <p:nvPr/>
        </p:nvCxnSpPr>
        <p:spPr>
          <a:xfrm rot="5400000" flipH="1" flipV="1">
            <a:off x="8575250" y="3193576"/>
            <a:ext cx="1101332" cy="145774"/>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8691463" y="3817129"/>
            <a:ext cx="720080" cy="676392"/>
            <a:chOff x="1039738" y="3090803"/>
            <a:chExt cx="720080" cy="676392"/>
          </a:xfrm>
          <a:solidFill>
            <a:srgbClr val="005DA2"/>
          </a:solidFill>
        </p:grpSpPr>
        <p:sp>
          <p:nvSpPr>
            <p:cNvPr id="67" name="六边形 66"/>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68" name="文本框 86"/>
            <p:cNvSpPr txBox="1"/>
            <p:nvPr/>
          </p:nvSpPr>
          <p:spPr>
            <a:xfrm>
              <a:off x="1039738" y="3298194"/>
              <a:ext cx="720080" cy="261610"/>
            </a:xfrm>
            <a:prstGeom prst="rect">
              <a:avLst/>
            </a:prstGeom>
            <a:noFill/>
          </p:spPr>
          <p:txBody>
            <a:bodyPr wrap="square" rtlCol="0">
              <a:spAutoFit/>
            </a:bodyPr>
            <a:lstStyle/>
            <a:p>
              <a:pPr algn="ctr"/>
              <a:r>
                <a:rPr lang="en-US" altLang="zh-CN" sz="1100" dirty="0" smtClean="0">
                  <a:solidFill>
                    <a:schemeClr val="bg1"/>
                  </a:solidFill>
                  <a:latin typeface="微软雅黑" panose="020B0503020204020204" pitchFamily="34" charset="-122"/>
                  <a:ea typeface="微软雅黑" panose="020B0503020204020204" pitchFamily="34" charset="-122"/>
                </a:rPr>
                <a:t>10</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9198803" y="2277666"/>
            <a:ext cx="1757259" cy="1430241"/>
            <a:chOff x="1853741" y="1952625"/>
            <a:chExt cx="1413335" cy="1430241"/>
          </a:xfrm>
          <a:solidFill>
            <a:schemeClr val="bg1">
              <a:lumMod val="75000"/>
            </a:schemeClr>
          </a:solidFill>
        </p:grpSpPr>
        <p:sp>
          <p:nvSpPr>
            <p:cNvPr id="70" name="矩形 69"/>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85000"/>
                    <a:lumOff val="15000"/>
                  </a:schemeClr>
                </a:solidFill>
              </a:endParaRPr>
            </a:p>
          </p:txBody>
        </p:sp>
        <p:sp>
          <p:nvSpPr>
            <p:cNvPr id="71" name="文本框 89"/>
            <p:cNvSpPr txBox="1"/>
            <p:nvPr/>
          </p:nvSpPr>
          <p:spPr>
            <a:xfrm>
              <a:off x="1853742" y="1997871"/>
              <a:ext cx="1413334" cy="138499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400" dirty="0">
                  <a:solidFill>
                    <a:schemeClr val="tx1">
                      <a:lumMod val="75000"/>
                      <a:lumOff val="25000"/>
                    </a:schemeClr>
                  </a:solidFill>
                </a:rPr>
                <a:t>单击此处添加方法阐述，添加简短问题说明文字，方法与措施的具体说明文字添加此处</a:t>
              </a:r>
              <a:r>
                <a:rPr lang="zh-CN" altLang="en-US" sz="1400" dirty="0" smtClean="0">
                  <a:solidFill>
                    <a:schemeClr val="tx1">
                      <a:lumMod val="75000"/>
                      <a:lumOff val="25000"/>
                    </a:schemeClr>
                  </a:solidFill>
                </a:rPr>
                <a:t>。</a:t>
              </a:r>
              <a:endParaRPr lang="en-US" altLang="zh-CN" sz="1400" dirty="0">
                <a:solidFill>
                  <a:schemeClr val="tx1">
                    <a:lumMod val="85000"/>
                    <a:lumOff val="15000"/>
                  </a:schemeClr>
                </a:solidFill>
              </a:endParaRPr>
            </a:p>
            <a:p>
              <a:endParaRPr lang="zh-CN" altLang="en-US" sz="1400" dirty="0">
                <a:solidFill>
                  <a:schemeClr val="tx1">
                    <a:lumMod val="85000"/>
                    <a:lumOff val="15000"/>
                  </a:schemeClr>
                </a:solidFill>
              </a:endParaRPr>
            </a:p>
          </p:txBody>
        </p:sp>
      </p:grpSp>
      <p:cxnSp>
        <p:nvCxnSpPr>
          <p:cNvPr id="72" name="肘形连接符 71"/>
          <p:cNvCxnSpPr>
            <a:stCxn id="74" idx="0"/>
            <a:endCxn id="77" idx="1"/>
          </p:cNvCxnSpPr>
          <p:nvPr/>
        </p:nvCxnSpPr>
        <p:spPr>
          <a:xfrm rot="16200000" flipH="1">
            <a:off x="2334703" y="4760867"/>
            <a:ext cx="680467" cy="145774"/>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73" name="组合 72"/>
          <p:cNvGrpSpPr/>
          <p:nvPr/>
        </p:nvGrpSpPr>
        <p:grpSpPr>
          <a:xfrm>
            <a:off x="2310501" y="3817129"/>
            <a:ext cx="583096" cy="676392"/>
            <a:chOff x="1109756" y="3090803"/>
            <a:chExt cx="583096" cy="676392"/>
          </a:xfrm>
          <a:solidFill>
            <a:schemeClr val="accent1"/>
          </a:solidFill>
        </p:grpSpPr>
        <p:sp>
          <p:nvSpPr>
            <p:cNvPr id="74" name="六边形 7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75" name="文本框 93"/>
            <p:cNvSpPr txBox="1"/>
            <p:nvPr/>
          </p:nvSpPr>
          <p:spPr>
            <a:xfrm>
              <a:off x="1115002" y="3298194"/>
              <a:ext cx="577850" cy="261610"/>
            </a:xfrm>
            <a:prstGeom prst="rect">
              <a:avLst/>
            </a:prstGeom>
            <a:grpFill/>
          </p:spPr>
          <p:txBody>
            <a:bodyPr wrap="square" rtlCol="0">
              <a:spAutoFit/>
            </a:bodyPr>
            <a:lstStyle/>
            <a:p>
              <a:pPr algn="ctr"/>
              <a:r>
                <a:rPr lang="en-US" altLang="zh-CN" sz="1100" dirty="0">
                  <a:solidFill>
                    <a:schemeClr val="bg1"/>
                  </a:solidFill>
                  <a:latin typeface="微软雅黑" panose="020B0503020204020204" pitchFamily="34" charset="-122"/>
                  <a:ea typeface="微软雅黑" panose="020B0503020204020204" pitchFamily="34" charset="-122"/>
                </a:rPr>
                <a:t>5</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2747823" y="4735857"/>
            <a:ext cx="1757259" cy="1430241"/>
            <a:chOff x="1853741" y="1952625"/>
            <a:chExt cx="1413335" cy="1430241"/>
          </a:xfrm>
          <a:solidFill>
            <a:schemeClr val="bg1">
              <a:lumMod val="75000"/>
            </a:schemeClr>
          </a:solidFill>
        </p:grpSpPr>
        <p:sp>
          <p:nvSpPr>
            <p:cNvPr id="77" name="矩形 76"/>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85000"/>
                    <a:lumOff val="15000"/>
                  </a:schemeClr>
                </a:solidFill>
              </a:endParaRPr>
            </a:p>
          </p:txBody>
        </p:sp>
        <p:sp>
          <p:nvSpPr>
            <p:cNvPr id="78" name="文本框 96"/>
            <p:cNvSpPr txBox="1"/>
            <p:nvPr/>
          </p:nvSpPr>
          <p:spPr>
            <a:xfrm>
              <a:off x="1853742" y="1997871"/>
              <a:ext cx="1413334" cy="138499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400" dirty="0">
                  <a:solidFill>
                    <a:schemeClr val="tx1">
                      <a:lumMod val="75000"/>
                      <a:lumOff val="25000"/>
                    </a:schemeClr>
                  </a:solidFill>
                </a:rPr>
                <a:t>单击此处添加方法阐述，添加简短问题说明文字，方法与措施的具体说明文字添加此处</a:t>
              </a:r>
              <a:r>
                <a:rPr lang="zh-CN" altLang="en-US" sz="1400" dirty="0" smtClean="0">
                  <a:solidFill>
                    <a:schemeClr val="tx1">
                      <a:lumMod val="75000"/>
                      <a:lumOff val="25000"/>
                    </a:schemeClr>
                  </a:solidFill>
                </a:rPr>
                <a:t>。</a:t>
              </a:r>
              <a:endParaRPr lang="en-US" altLang="zh-CN" sz="1400" dirty="0">
                <a:solidFill>
                  <a:schemeClr val="tx1">
                    <a:lumMod val="85000"/>
                    <a:lumOff val="15000"/>
                  </a:schemeClr>
                </a:solidFill>
              </a:endParaRPr>
            </a:p>
            <a:p>
              <a:endParaRPr lang="zh-CN" altLang="en-US" sz="1400" dirty="0">
                <a:solidFill>
                  <a:schemeClr val="tx1">
                    <a:lumMod val="85000"/>
                    <a:lumOff val="15000"/>
                  </a:schemeClr>
                </a:solidFill>
              </a:endParaRPr>
            </a:p>
          </p:txBody>
        </p:sp>
      </p:grpSp>
      <p:cxnSp>
        <p:nvCxnSpPr>
          <p:cNvPr id="79" name="肘形连接符 78"/>
          <p:cNvCxnSpPr>
            <a:stCxn id="81" idx="0"/>
            <a:endCxn id="84" idx="1"/>
          </p:cNvCxnSpPr>
          <p:nvPr/>
        </p:nvCxnSpPr>
        <p:spPr>
          <a:xfrm rot="16200000" flipH="1">
            <a:off x="4915095" y="4760867"/>
            <a:ext cx="680467" cy="145774"/>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890893" y="3817129"/>
            <a:ext cx="583096" cy="676392"/>
            <a:chOff x="1109756" y="3090803"/>
            <a:chExt cx="583096" cy="676392"/>
          </a:xfrm>
          <a:solidFill>
            <a:schemeClr val="accent1"/>
          </a:solidFill>
        </p:grpSpPr>
        <p:sp>
          <p:nvSpPr>
            <p:cNvPr id="81" name="六边形 8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82" name="文本框 101"/>
            <p:cNvSpPr txBox="1"/>
            <p:nvPr/>
          </p:nvSpPr>
          <p:spPr>
            <a:xfrm>
              <a:off x="1115002" y="3298194"/>
              <a:ext cx="577850" cy="261610"/>
            </a:xfrm>
            <a:prstGeom prst="rect">
              <a:avLst/>
            </a:prstGeom>
            <a:grpFill/>
          </p:spPr>
          <p:txBody>
            <a:bodyPr wrap="square" rtlCol="0">
              <a:spAutoFit/>
            </a:bodyPr>
            <a:lstStyle/>
            <a:p>
              <a:pPr algn="ctr"/>
              <a:r>
                <a:rPr lang="en-US" altLang="zh-CN" sz="1100" dirty="0">
                  <a:solidFill>
                    <a:schemeClr val="bg1"/>
                  </a:solidFill>
                  <a:latin typeface="微软雅黑" panose="020B0503020204020204" pitchFamily="34" charset="-122"/>
                  <a:ea typeface="微软雅黑" panose="020B0503020204020204" pitchFamily="34" charset="-122"/>
                </a:rPr>
                <a:t>7</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5328215" y="4735857"/>
            <a:ext cx="1757259" cy="1430241"/>
            <a:chOff x="1853741" y="1952625"/>
            <a:chExt cx="1413335" cy="1430241"/>
          </a:xfrm>
          <a:solidFill>
            <a:schemeClr val="bg1">
              <a:lumMod val="75000"/>
            </a:schemeClr>
          </a:solidFill>
        </p:grpSpPr>
        <p:sp>
          <p:nvSpPr>
            <p:cNvPr id="84" name="矩形 8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85000"/>
                    <a:lumOff val="15000"/>
                  </a:schemeClr>
                </a:solidFill>
              </a:endParaRPr>
            </a:p>
          </p:txBody>
        </p:sp>
        <p:sp>
          <p:nvSpPr>
            <p:cNvPr id="85" name="文本框 104"/>
            <p:cNvSpPr txBox="1"/>
            <p:nvPr/>
          </p:nvSpPr>
          <p:spPr>
            <a:xfrm>
              <a:off x="1853742" y="1997871"/>
              <a:ext cx="1413334" cy="138499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400" dirty="0">
                  <a:solidFill>
                    <a:schemeClr val="tx1">
                      <a:lumMod val="75000"/>
                      <a:lumOff val="25000"/>
                    </a:schemeClr>
                  </a:solidFill>
                </a:rPr>
                <a:t>单击此处添加方法阐述，添加简短问题说明文字，方法与措施的具体说明文字添加此处</a:t>
              </a:r>
              <a:r>
                <a:rPr lang="zh-CN" altLang="en-US" sz="1400" dirty="0" smtClean="0">
                  <a:solidFill>
                    <a:schemeClr val="tx1">
                      <a:lumMod val="75000"/>
                      <a:lumOff val="25000"/>
                    </a:schemeClr>
                  </a:solidFill>
                </a:rPr>
                <a:t>。</a:t>
              </a:r>
              <a:endParaRPr lang="en-US" altLang="zh-CN" sz="1400" dirty="0">
                <a:solidFill>
                  <a:schemeClr val="tx1">
                    <a:lumMod val="85000"/>
                    <a:lumOff val="15000"/>
                  </a:schemeClr>
                </a:solidFill>
              </a:endParaRPr>
            </a:p>
            <a:p>
              <a:endParaRPr lang="zh-CN" altLang="en-US" sz="1400" dirty="0">
                <a:solidFill>
                  <a:schemeClr val="tx1">
                    <a:lumMod val="85000"/>
                    <a:lumOff val="15000"/>
                  </a:schemeClr>
                </a:solidFill>
              </a:endParaRPr>
            </a:p>
          </p:txBody>
        </p:sp>
      </p:grpSp>
      <p:cxnSp>
        <p:nvCxnSpPr>
          <p:cNvPr id="86" name="肘形连接符 85"/>
          <p:cNvCxnSpPr>
            <a:stCxn id="88" idx="0"/>
            <a:endCxn id="91" idx="1"/>
          </p:cNvCxnSpPr>
          <p:nvPr/>
        </p:nvCxnSpPr>
        <p:spPr>
          <a:xfrm rot="16200000" flipH="1">
            <a:off x="7495487" y="4760867"/>
            <a:ext cx="680467" cy="145774"/>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7" name="组合 86"/>
          <p:cNvGrpSpPr/>
          <p:nvPr/>
        </p:nvGrpSpPr>
        <p:grpSpPr>
          <a:xfrm>
            <a:off x="7471285" y="3817129"/>
            <a:ext cx="583096" cy="676392"/>
            <a:chOff x="1109756" y="3090803"/>
            <a:chExt cx="583096" cy="676392"/>
          </a:xfrm>
          <a:solidFill>
            <a:schemeClr val="accent1"/>
          </a:solidFill>
        </p:grpSpPr>
        <p:sp>
          <p:nvSpPr>
            <p:cNvPr id="88" name="六边形 87"/>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89" name="文本框 108"/>
            <p:cNvSpPr txBox="1"/>
            <p:nvPr/>
          </p:nvSpPr>
          <p:spPr>
            <a:xfrm>
              <a:off x="1115002" y="3298194"/>
              <a:ext cx="577850" cy="261610"/>
            </a:xfrm>
            <a:prstGeom prst="rect">
              <a:avLst/>
            </a:prstGeom>
            <a:grpFill/>
          </p:spPr>
          <p:txBody>
            <a:bodyPr wrap="square" rtlCol="0">
              <a:spAutoFit/>
            </a:bodyPr>
            <a:lstStyle/>
            <a:p>
              <a:pPr algn="ctr"/>
              <a:r>
                <a:rPr lang="en-US" altLang="zh-CN" sz="1100" dirty="0" smtClean="0">
                  <a:solidFill>
                    <a:schemeClr val="bg1"/>
                  </a:solidFill>
                  <a:latin typeface="微软雅黑" panose="020B0503020204020204" pitchFamily="34" charset="-122"/>
                  <a:ea typeface="微软雅黑" panose="020B0503020204020204" pitchFamily="34" charset="-122"/>
                </a:rPr>
                <a:t>9</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7908607" y="4735857"/>
            <a:ext cx="1757259" cy="1430241"/>
            <a:chOff x="1853741" y="1952625"/>
            <a:chExt cx="1413335" cy="1430241"/>
          </a:xfrm>
          <a:solidFill>
            <a:schemeClr val="bg1">
              <a:lumMod val="75000"/>
            </a:schemeClr>
          </a:solidFill>
        </p:grpSpPr>
        <p:sp>
          <p:nvSpPr>
            <p:cNvPr id="91" name="矩形 9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85000"/>
                    <a:lumOff val="15000"/>
                  </a:schemeClr>
                </a:solidFill>
              </a:endParaRPr>
            </a:p>
          </p:txBody>
        </p:sp>
        <p:sp>
          <p:nvSpPr>
            <p:cNvPr id="92" name="文本框 111"/>
            <p:cNvSpPr txBox="1"/>
            <p:nvPr/>
          </p:nvSpPr>
          <p:spPr>
            <a:xfrm>
              <a:off x="1853742" y="1997871"/>
              <a:ext cx="1413334" cy="138499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400" dirty="0">
                  <a:solidFill>
                    <a:schemeClr val="tx1">
                      <a:lumMod val="75000"/>
                      <a:lumOff val="25000"/>
                    </a:schemeClr>
                  </a:solidFill>
                </a:rPr>
                <a:t>单击此处添加方法阐述，添加简短问题说明文字，方法与措施的具体说明文字添加此处</a:t>
              </a:r>
              <a:r>
                <a:rPr lang="zh-CN" altLang="en-US" sz="1400" dirty="0" smtClean="0">
                  <a:solidFill>
                    <a:schemeClr val="tx1">
                      <a:lumMod val="75000"/>
                      <a:lumOff val="25000"/>
                    </a:schemeClr>
                  </a:solidFill>
                </a:rPr>
                <a:t>。</a:t>
              </a:r>
              <a:endParaRPr lang="en-US" altLang="zh-CN" sz="1400" dirty="0">
                <a:solidFill>
                  <a:schemeClr val="tx1">
                    <a:lumMod val="85000"/>
                    <a:lumOff val="15000"/>
                  </a:schemeClr>
                </a:solidFill>
              </a:endParaRPr>
            </a:p>
            <a:p>
              <a:endParaRPr lang="zh-CN" altLang="en-US" sz="1400" dirty="0">
                <a:solidFill>
                  <a:schemeClr val="tx1">
                    <a:lumMod val="85000"/>
                    <a:lumOff val="15000"/>
                  </a:schemeClr>
                </a:solidFill>
              </a:endParaRPr>
            </a:p>
          </p:txBody>
        </p:sp>
      </p:grpSp>
      <p:grpSp>
        <p:nvGrpSpPr>
          <p:cNvPr id="93" name="组合 92"/>
          <p:cNvGrpSpPr/>
          <p:nvPr/>
        </p:nvGrpSpPr>
        <p:grpSpPr>
          <a:xfrm>
            <a:off x="9987607" y="3817129"/>
            <a:ext cx="682162" cy="676392"/>
            <a:chOff x="1045689" y="3090803"/>
            <a:chExt cx="682162" cy="676392"/>
          </a:xfrm>
          <a:solidFill>
            <a:schemeClr val="accent1"/>
          </a:solidFill>
        </p:grpSpPr>
        <p:sp>
          <p:nvSpPr>
            <p:cNvPr id="94" name="六边形 9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95" name="文本框 114"/>
            <p:cNvSpPr txBox="1"/>
            <p:nvPr/>
          </p:nvSpPr>
          <p:spPr>
            <a:xfrm>
              <a:off x="1045689" y="3298194"/>
              <a:ext cx="682162" cy="261610"/>
            </a:xfrm>
            <a:prstGeom prst="rect">
              <a:avLst/>
            </a:prstGeom>
            <a:noFill/>
          </p:spPr>
          <p:txBody>
            <a:bodyPr wrap="square" rtlCol="0">
              <a:spAutoFit/>
            </a:bodyPr>
            <a:lstStyle/>
            <a:p>
              <a:pPr algn="ctr"/>
              <a:r>
                <a:rPr lang="en-US" altLang="zh-CN" sz="1100" dirty="0" smtClean="0">
                  <a:solidFill>
                    <a:schemeClr val="bg1"/>
                  </a:solidFill>
                  <a:latin typeface="微软雅黑" panose="020B0503020204020204" pitchFamily="34" charset="-122"/>
                  <a:ea typeface="微软雅黑" panose="020B0503020204020204" pitchFamily="34" charset="-122"/>
                </a:rPr>
                <a:t>11</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sp>
        <p:nvSpPr>
          <p:cNvPr id="96" name="矩形 95"/>
          <p:cNvSpPr/>
          <p:nvPr/>
        </p:nvSpPr>
        <p:spPr>
          <a:xfrm>
            <a:off x="4154959" y="1269554"/>
            <a:ext cx="3842401" cy="4636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75572139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barn(outVertical)">
                                      <p:cBhvr>
                                        <p:cTn id="7" dur="500"/>
                                        <p:tgtEl>
                                          <p:spTgt spid="9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500"/>
                                        <p:tgtEl>
                                          <p:spTgt spid="73"/>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wipe(up)">
                                      <p:cBhvr>
                                        <p:cTn id="31" dur="500"/>
                                        <p:tgtEl>
                                          <p:spTgt spid="72"/>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ipe(left)">
                                      <p:cBhvr>
                                        <p:cTn id="35" dur="500"/>
                                        <p:tgtEl>
                                          <p:spTgt spid="7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down)">
                                      <p:cBhvr>
                                        <p:cTn id="43" dur="500"/>
                                        <p:tgtEl>
                                          <p:spTgt spid="51"/>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500"/>
                                        <p:tgtEl>
                                          <p:spTgt spid="55"/>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wipe(up)">
                                      <p:cBhvr>
                                        <p:cTn id="55" dur="500"/>
                                        <p:tgtEl>
                                          <p:spTgt spid="7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wipe(left)">
                                      <p:cBhvr>
                                        <p:cTn id="59" dur="500"/>
                                        <p:tgtEl>
                                          <p:spTgt spid="8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ipe(down)">
                                      <p:cBhvr>
                                        <p:cTn id="67" dur="500"/>
                                        <p:tgtEl>
                                          <p:spTgt spid="58"/>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fade">
                                      <p:cBhvr>
                                        <p:cTn id="75" dur="500"/>
                                        <p:tgtEl>
                                          <p:spTgt spid="87"/>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wipe(up)">
                                      <p:cBhvr>
                                        <p:cTn id="79" dur="500"/>
                                        <p:tgtEl>
                                          <p:spTgt spid="86"/>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90"/>
                                        </p:tgtEl>
                                        <p:attrNameLst>
                                          <p:attrName>style.visibility</p:attrName>
                                        </p:attrNameLst>
                                      </p:cBhvr>
                                      <p:to>
                                        <p:strVal val="visible"/>
                                      </p:to>
                                    </p:set>
                                    <p:animEffect transition="in" filter="wipe(left)">
                                      <p:cBhvr>
                                        <p:cTn id="83" dur="500"/>
                                        <p:tgtEl>
                                          <p:spTgt spid="90"/>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500"/>
                                        <p:tgtEl>
                                          <p:spTgt spid="66"/>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wipe(down)">
                                      <p:cBhvr>
                                        <p:cTn id="91" dur="500"/>
                                        <p:tgtEl>
                                          <p:spTgt spid="65"/>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wipe(left)">
                                      <p:cBhvr>
                                        <p:cTn id="95" dur="500"/>
                                        <p:tgtEl>
                                          <p:spTgt spid="69"/>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93"/>
                                        </p:tgtEl>
                                        <p:attrNameLst>
                                          <p:attrName>style.visibility</p:attrName>
                                        </p:attrNameLst>
                                      </p:cBhvr>
                                      <p:to>
                                        <p:strVal val="visible"/>
                                      </p:to>
                                    </p:set>
                                    <p:animEffect transition="in" filter="fade">
                                      <p:cBhvr>
                                        <p:cTn id="99" dur="500"/>
                                        <p:tgtEl>
                                          <p:spTgt spid="93"/>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93"/>
                                        </p:tgtEl>
                                      </p:cBhvr>
                                    </p:animEffect>
                                    <p:animScale>
                                      <p:cBhvr>
                                        <p:cTn id="103" dur="250" autoRev="1" fill="hold"/>
                                        <p:tgtEl>
                                          <p:spTgt spid="9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46580" y="1602943"/>
            <a:ext cx="6689186" cy="1154162"/>
          </a:xfrm>
          <a:prstGeom prst="rect">
            <a:avLst/>
          </a:prstGeom>
          <a:noFill/>
        </p:spPr>
        <p:txBody>
          <a:bodyPr wrap="square" rtlCol="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600" dirty="0" smtClean="0">
                <a:solidFill>
                  <a:schemeClr val="tx1">
                    <a:lumMod val="75000"/>
                    <a:lumOff val="25000"/>
                  </a:schemeClr>
                </a:solidFill>
                <a:latin typeface="微软雅黑" pitchFamily="34" charset="-122"/>
                <a:ea typeface="微软雅黑" pitchFamily="34" charset="-122"/>
              </a:rPr>
              <a:t>本模板所有颜色、图标均符合中国移动推出</a:t>
            </a:r>
            <a:r>
              <a:rPr lang="en-US" altLang="zh-CN" sz="1600" dirty="0" smtClean="0">
                <a:solidFill>
                  <a:schemeClr val="tx1">
                    <a:lumMod val="75000"/>
                    <a:lumOff val="25000"/>
                  </a:schemeClr>
                </a:solidFill>
                <a:latin typeface="微软雅黑" pitchFamily="34" charset="-122"/>
                <a:ea typeface="微软雅黑" pitchFamily="34" charset="-122"/>
              </a:rPr>
              <a:t>4G</a:t>
            </a:r>
            <a:r>
              <a:rPr lang="zh-CN" altLang="en-US" sz="1600" dirty="0" smtClean="0">
                <a:solidFill>
                  <a:schemeClr val="tx1">
                    <a:lumMod val="75000"/>
                    <a:lumOff val="25000"/>
                  </a:schemeClr>
                </a:solidFill>
                <a:latin typeface="微软雅黑" pitchFamily="34" charset="-122"/>
                <a:ea typeface="微软雅黑" pitchFamily="34" charset="-122"/>
              </a:rPr>
              <a:t>业务以后的</a:t>
            </a:r>
            <a:r>
              <a:rPr lang="en-US" altLang="zh-CN" sz="1600" dirty="0" smtClean="0">
                <a:solidFill>
                  <a:schemeClr val="tx1">
                    <a:lumMod val="75000"/>
                    <a:lumOff val="25000"/>
                  </a:schemeClr>
                </a:solidFill>
                <a:latin typeface="微软雅黑" pitchFamily="34" charset="-122"/>
                <a:ea typeface="微软雅黑" pitchFamily="34" charset="-122"/>
              </a:rPr>
              <a:t>VIS</a:t>
            </a:r>
            <a:r>
              <a:rPr lang="zh-CN" altLang="en-US" sz="1600" dirty="0" smtClean="0">
                <a:solidFill>
                  <a:schemeClr val="tx1">
                    <a:lumMod val="75000"/>
                    <a:lumOff val="25000"/>
                  </a:schemeClr>
                </a:solidFill>
                <a:latin typeface="微软雅黑" pitchFamily="34" charset="-122"/>
                <a:ea typeface="微软雅黑" pitchFamily="34" charset="-122"/>
              </a:rPr>
              <a:t>规范，所有图标均非图片格式，因此可以编辑、换色、放大。版式设计简约、实用，所有页面均有动画效果。</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3" name="TextBox 2"/>
          <p:cNvSpPr txBox="1"/>
          <p:nvPr/>
        </p:nvSpPr>
        <p:spPr>
          <a:xfrm>
            <a:off x="4446580" y="3282934"/>
            <a:ext cx="6689186" cy="907941"/>
          </a:xfrm>
          <a:prstGeom prst="rect">
            <a:avLst/>
          </a:prstGeom>
          <a:noFill/>
        </p:spPr>
        <p:txBody>
          <a:bodyPr wrap="square"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漂亮的动态封面，各种精制的动态图形，包含各种逻辑关系图、图表、图文混排，让您制作</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省时省力。所有图型均根据不同类型设有动画效果。</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4511030" y="4715196"/>
            <a:ext cx="6624736" cy="907941"/>
          </a:xfrm>
          <a:prstGeom prst="rect">
            <a:avLst/>
          </a:prstGeom>
          <a:noFill/>
        </p:spPr>
        <p:txBody>
          <a:bodyPr wrap="square"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1600" dirty="0" smtClean="0">
                <a:solidFill>
                  <a:schemeClr val="tx1">
                    <a:lumMod val="75000"/>
                    <a:lumOff val="25000"/>
                  </a:schemeClr>
                </a:solidFill>
                <a:latin typeface="微软雅黑" pitchFamily="34" charset="-122"/>
                <a:ea typeface="微软雅黑" pitchFamily="34" charset="-122"/>
              </a:rPr>
              <a:t>模板</a:t>
            </a:r>
            <a:r>
              <a:rPr lang="zh-CN" altLang="en-US" sz="1600" dirty="0">
                <a:solidFill>
                  <a:schemeClr val="tx1">
                    <a:lumMod val="75000"/>
                    <a:lumOff val="25000"/>
                  </a:schemeClr>
                </a:solidFill>
                <a:latin typeface="微软雅黑" pitchFamily="34" charset="-122"/>
                <a:ea typeface="微软雅黑" pitchFamily="34" charset="-122"/>
              </a:rPr>
              <a:t>规划出了封面</a:t>
            </a:r>
            <a:r>
              <a:rPr lang="zh-CN" altLang="en-US" sz="1600" dirty="0" smtClean="0">
                <a:solidFill>
                  <a:schemeClr val="tx1">
                    <a:lumMod val="75000"/>
                    <a:lumOff val="25000"/>
                  </a:schemeClr>
                </a:solidFill>
                <a:latin typeface="微软雅黑" pitchFamily="34" charset="-122"/>
                <a:ea typeface="微软雅黑" pitchFamily="34" charset="-122"/>
              </a:rPr>
              <a:t>、前言、目录</a:t>
            </a:r>
            <a:r>
              <a:rPr lang="zh-CN" altLang="en-US" sz="1600" dirty="0">
                <a:solidFill>
                  <a:schemeClr val="tx1">
                    <a:lumMod val="75000"/>
                    <a:lumOff val="25000"/>
                  </a:schemeClr>
                </a:solidFill>
                <a:latin typeface="微软雅黑" pitchFamily="34" charset="-122"/>
                <a:ea typeface="微软雅黑" pitchFamily="34" charset="-122"/>
              </a:rPr>
              <a:t>页、过渡页、内容页，让您制起</a:t>
            </a:r>
            <a:r>
              <a:rPr lang="en-US" altLang="zh-CN" sz="1600" dirty="0">
                <a:solidFill>
                  <a:schemeClr val="tx1">
                    <a:lumMod val="75000"/>
                    <a:lumOff val="25000"/>
                  </a:schemeClr>
                </a:solidFill>
                <a:latin typeface="微软雅黑" pitchFamily="34" charset="-122"/>
                <a:ea typeface="微软雅黑" pitchFamily="34" charset="-122"/>
              </a:rPr>
              <a:t>PPT</a:t>
            </a:r>
            <a:r>
              <a:rPr lang="zh-CN" altLang="en-US" sz="1600" dirty="0">
                <a:solidFill>
                  <a:schemeClr val="tx1">
                    <a:lumMod val="75000"/>
                    <a:lumOff val="25000"/>
                  </a:schemeClr>
                </a:solidFill>
                <a:latin typeface="微软雅黑" pitchFamily="34" charset="-122"/>
                <a:ea typeface="微软雅黑" pitchFamily="34" charset="-122"/>
              </a:rPr>
              <a:t>条理清楚，节省时间。</a:t>
            </a:r>
            <a:endParaRPr lang="en-US" altLang="zh-CN" sz="1600" dirty="0">
              <a:solidFill>
                <a:schemeClr val="tx1">
                  <a:lumMod val="75000"/>
                  <a:lumOff val="25000"/>
                </a:schemeClr>
              </a:solidFill>
              <a:latin typeface="微软雅黑" pitchFamily="34" charset="-122"/>
              <a:ea typeface="微软雅黑" pitchFamily="34" charset="-122"/>
            </a:endParaRPr>
          </a:p>
        </p:txBody>
      </p:sp>
      <p:cxnSp>
        <p:nvCxnSpPr>
          <p:cNvPr id="5" name="直接连接符 4"/>
          <p:cNvCxnSpPr/>
          <p:nvPr/>
        </p:nvCxnSpPr>
        <p:spPr>
          <a:xfrm flipV="1">
            <a:off x="4446580" y="2886504"/>
            <a:ext cx="6689186" cy="26216"/>
          </a:xfrm>
          <a:prstGeom prst="line">
            <a:avLst/>
          </a:prstGeom>
          <a:noFill/>
          <a:ln w="9525" cap="flat" cmpd="sng" algn="ctr">
            <a:solidFill>
              <a:schemeClr val="tx1"/>
            </a:solidFill>
            <a:prstDash val="dash"/>
          </a:ln>
          <a:effectLst/>
        </p:spPr>
      </p:cxnSp>
      <p:cxnSp>
        <p:nvCxnSpPr>
          <p:cNvPr id="6" name="直接连接符 5"/>
          <p:cNvCxnSpPr/>
          <p:nvPr/>
        </p:nvCxnSpPr>
        <p:spPr>
          <a:xfrm>
            <a:off x="4446580" y="4627279"/>
            <a:ext cx="6833202" cy="0"/>
          </a:xfrm>
          <a:prstGeom prst="line">
            <a:avLst/>
          </a:prstGeom>
          <a:noFill/>
          <a:ln w="9525" cap="flat" cmpd="sng" algn="ctr">
            <a:solidFill>
              <a:schemeClr val="tx1"/>
            </a:solidFill>
            <a:prstDash val="dash"/>
          </a:ln>
          <a:effectLst/>
        </p:spPr>
      </p:cxnSp>
      <p:grpSp>
        <p:nvGrpSpPr>
          <p:cNvPr id="7" name="组合 6"/>
          <p:cNvGrpSpPr/>
          <p:nvPr/>
        </p:nvGrpSpPr>
        <p:grpSpPr>
          <a:xfrm>
            <a:off x="3358902" y="1765866"/>
            <a:ext cx="874557" cy="874557"/>
            <a:chOff x="5068579" y="1163938"/>
            <a:chExt cx="555066" cy="555066"/>
          </a:xfrm>
        </p:grpSpPr>
        <p:sp>
          <p:nvSpPr>
            <p:cNvPr id="8" name="椭圆 7"/>
            <p:cNvSpPr/>
            <p:nvPr/>
          </p:nvSpPr>
          <p:spPr>
            <a:xfrm>
              <a:off x="5068579" y="1163938"/>
              <a:ext cx="555066" cy="555066"/>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9" name="Freeform 70"/>
            <p:cNvSpPr>
              <a:spLocks noEditPoint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3358956" y="3362007"/>
            <a:ext cx="873509" cy="873509"/>
            <a:chOff x="5068633" y="2251819"/>
            <a:chExt cx="554400" cy="554400"/>
          </a:xfrm>
        </p:grpSpPr>
        <p:sp>
          <p:nvSpPr>
            <p:cNvPr id="11" name="椭圆 10"/>
            <p:cNvSpPr/>
            <p:nvPr/>
          </p:nvSpPr>
          <p:spPr>
            <a:xfrm>
              <a:off x="5068633" y="2251819"/>
              <a:ext cx="554400" cy="554400"/>
            </a:xfrm>
            <a:prstGeom prst="ellipse">
              <a:avLst/>
            </a:prstGeom>
            <a:solidFill>
              <a:schemeClr val="accent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2" name="Freeform 72"/>
            <p:cNvSpPr>
              <a:spLocks noEditPoint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359567" y="4761882"/>
            <a:ext cx="873509" cy="873509"/>
            <a:chOff x="5069244" y="3295756"/>
            <a:chExt cx="554400" cy="554400"/>
          </a:xfrm>
        </p:grpSpPr>
        <p:sp>
          <p:nvSpPr>
            <p:cNvPr id="14" name="椭圆 13"/>
            <p:cNvSpPr/>
            <p:nvPr/>
          </p:nvSpPr>
          <p:spPr>
            <a:xfrm>
              <a:off x="5069244" y="3295756"/>
              <a:ext cx="554400" cy="554400"/>
            </a:xfrm>
            <a:prstGeom prst="ellipse">
              <a:avLst/>
            </a:prstGeom>
            <a:solidFill>
              <a:schemeClr val="accent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5" name="Freeform 13"/>
            <p:cNvSpPr>
              <a:spLocks noEditPoints="1"/>
            </p:cNvSpPr>
            <p:nvPr/>
          </p:nvSpPr>
          <p:spPr bwMode="auto">
            <a:xfrm>
              <a:off x="5230120" y="3374754"/>
              <a:ext cx="217568" cy="40103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cxnSp>
        <p:nvCxnSpPr>
          <p:cNvPr id="16" name="直接连接符 15"/>
          <p:cNvCxnSpPr/>
          <p:nvPr/>
        </p:nvCxnSpPr>
        <p:spPr>
          <a:xfrm>
            <a:off x="4446580" y="5828096"/>
            <a:ext cx="6833202" cy="0"/>
          </a:xfrm>
          <a:prstGeom prst="line">
            <a:avLst/>
          </a:prstGeom>
          <a:noFill/>
          <a:ln w="9525" cap="flat" cmpd="sng" algn="ctr">
            <a:solidFill>
              <a:schemeClr val="tx1"/>
            </a:solidFill>
            <a:prstDash val="dash"/>
          </a:ln>
          <a:effectLst/>
        </p:spPr>
      </p:cxnSp>
      <p:grpSp>
        <p:nvGrpSpPr>
          <p:cNvPr id="17" name="组合 16"/>
          <p:cNvGrpSpPr/>
          <p:nvPr/>
        </p:nvGrpSpPr>
        <p:grpSpPr>
          <a:xfrm>
            <a:off x="1201837" y="1664190"/>
            <a:ext cx="1865711" cy="4573916"/>
            <a:chOff x="10256838" y="1484313"/>
            <a:chExt cx="1163638" cy="2852737"/>
          </a:xfrm>
        </p:grpSpPr>
        <p:sp>
          <p:nvSpPr>
            <p:cNvPr id="18" name="Freeform 33"/>
            <p:cNvSpPr>
              <a:spLocks/>
            </p:cNvSpPr>
            <p:nvPr/>
          </p:nvSpPr>
          <p:spPr bwMode="auto">
            <a:xfrm>
              <a:off x="10591801" y="1736725"/>
              <a:ext cx="188913" cy="273050"/>
            </a:xfrm>
            <a:custGeom>
              <a:avLst/>
              <a:gdLst>
                <a:gd name="T0" fmla="*/ 0 w 132"/>
                <a:gd name="T1" fmla="*/ 83 h 190"/>
                <a:gd name="T2" fmla="*/ 5 w 132"/>
                <a:gd name="T3" fmla="*/ 7 h 190"/>
                <a:gd name="T4" fmla="*/ 90 w 132"/>
                <a:gd name="T5" fmla="*/ 44 h 190"/>
                <a:gd name="T6" fmla="*/ 124 w 132"/>
                <a:gd name="T7" fmla="*/ 131 h 190"/>
                <a:gd name="T8" fmla="*/ 62 w 132"/>
                <a:gd name="T9" fmla="*/ 190 h 190"/>
                <a:gd name="T10" fmla="*/ 0 w 132"/>
                <a:gd name="T11" fmla="*/ 83 h 190"/>
              </a:gdLst>
              <a:ahLst/>
              <a:cxnLst>
                <a:cxn ang="0">
                  <a:pos x="T0" y="T1"/>
                </a:cxn>
                <a:cxn ang="0">
                  <a:pos x="T2" y="T3"/>
                </a:cxn>
                <a:cxn ang="0">
                  <a:pos x="T4" y="T5"/>
                </a:cxn>
                <a:cxn ang="0">
                  <a:pos x="T6" y="T7"/>
                </a:cxn>
                <a:cxn ang="0">
                  <a:pos x="T8" y="T9"/>
                </a:cxn>
                <a:cxn ang="0">
                  <a:pos x="T10" y="T11"/>
                </a:cxn>
              </a:cxnLst>
              <a:rect l="0" t="0" r="r" b="b"/>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34"/>
            <p:cNvSpPr>
              <a:spLocks/>
            </p:cNvSpPr>
            <p:nvPr/>
          </p:nvSpPr>
          <p:spPr bwMode="auto">
            <a:xfrm>
              <a:off x="10456863" y="4075113"/>
              <a:ext cx="282575" cy="261937"/>
            </a:xfrm>
            <a:custGeom>
              <a:avLst/>
              <a:gdLst>
                <a:gd name="T0" fmla="*/ 27 w 196"/>
                <a:gd name="T1" fmla="*/ 16 h 182"/>
                <a:gd name="T2" fmla="*/ 16 w 196"/>
                <a:gd name="T3" fmla="*/ 102 h 182"/>
                <a:gd name="T4" fmla="*/ 11 w 196"/>
                <a:gd name="T5" fmla="*/ 126 h 182"/>
                <a:gd name="T6" fmla="*/ 38 w 196"/>
                <a:gd name="T7" fmla="*/ 126 h 182"/>
                <a:gd name="T8" fmla="*/ 129 w 196"/>
                <a:gd name="T9" fmla="*/ 174 h 182"/>
                <a:gd name="T10" fmla="*/ 196 w 196"/>
                <a:gd name="T11" fmla="*/ 153 h 182"/>
                <a:gd name="T12" fmla="*/ 161 w 196"/>
                <a:gd name="T13" fmla="*/ 96 h 182"/>
                <a:gd name="T14" fmla="*/ 121 w 196"/>
                <a:gd name="T15" fmla="*/ 16 h 182"/>
                <a:gd name="T16" fmla="*/ 27 w 196"/>
                <a:gd name="T17" fmla="*/ 1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35"/>
            <p:cNvSpPr>
              <a:spLocks/>
            </p:cNvSpPr>
            <p:nvPr/>
          </p:nvSpPr>
          <p:spPr bwMode="auto">
            <a:xfrm>
              <a:off x="11185526" y="2214563"/>
              <a:ext cx="234950" cy="152400"/>
            </a:xfrm>
            <a:custGeom>
              <a:avLst/>
              <a:gdLst>
                <a:gd name="T0" fmla="*/ 29 w 163"/>
                <a:gd name="T1" fmla="*/ 101 h 106"/>
                <a:gd name="T2" fmla="*/ 91 w 163"/>
                <a:gd name="T3" fmla="*/ 101 h 106"/>
                <a:gd name="T4" fmla="*/ 163 w 163"/>
                <a:gd name="T5" fmla="*/ 61 h 106"/>
                <a:gd name="T6" fmla="*/ 163 w 163"/>
                <a:gd name="T7" fmla="*/ 40 h 106"/>
                <a:gd name="T8" fmla="*/ 120 w 163"/>
                <a:gd name="T9" fmla="*/ 40 h 106"/>
                <a:gd name="T10" fmla="*/ 62 w 163"/>
                <a:gd name="T11" fmla="*/ 48 h 106"/>
                <a:gd name="T12" fmla="*/ 48 w 163"/>
                <a:gd name="T13" fmla="*/ 35 h 106"/>
                <a:gd name="T14" fmla="*/ 56 w 163"/>
                <a:gd name="T15" fmla="*/ 7 h 106"/>
                <a:gd name="T16" fmla="*/ 29 w 163"/>
                <a:gd name="T17" fmla="*/ 42 h 106"/>
                <a:gd name="T18" fmla="*/ 0 w 163"/>
                <a:gd name="T19" fmla="*/ 69 h 106"/>
                <a:gd name="T20" fmla="*/ 29 w 163"/>
                <a:gd name="T21" fmla="*/ 10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36"/>
            <p:cNvSpPr>
              <a:spLocks/>
            </p:cNvSpPr>
            <p:nvPr/>
          </p:nvSpPr>
          <p:spPr bwMode="auto">
            <a:xfrm>
              <a:off x="10599738" y="4027488"/>
              <a:ext cx="347663" cy="182562"/>
            </a:xfrm>
            <a:custGeom>
              <a:avLst/>
              <a:gdLst>
                <a:gd name="T0" fmla="*/ 22 w 241"/>
                <a:gd name="T1" fmla="*/ 99 h 127"/>
                <a:gd name="T2" fmla="*/ 118 w 241"/>
                <a:gd name="T3" fmla="*/ 126 h 127"/>
                <a:gd name="T4" fmla="*/ 228 w 241"/>
                <a:gd name="T5" fmla="*/ 126 h 127"/>
                <a:gd name="T6" fmla="*/ 201 w 241"/>
                <a:gd name="T7" fmla="*/ 99 h 127"/>
                <a:gd name="T8" fmla="*/ 126 w 241"/>
                <a:gd name="T9" fmla="*/ 72 h 127"/>
                <a:gd name="T10" fmla="*/ 57 w 241"/>
                <a:gd name="T11" fmla="*/ 0 h 127"/>
                <a:gd name="T12" fmla="*/ 5 w 241"/>
                <a:gd name="T13" fmla="*/ 10 h 127"/>
                <a:gd name="T14" fmla="*/ 22 w 241"/>
                <a:gd name="T15" fmla="*/ 99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7"/>
            <p:cNvSpPr>
              <a:spLocks/>
            </p:cNvSpPr>
            <p:nvPr/>
          </p:nvSpPr>
          <p:spPr bwMode="auto">
            <a:xfrm>
              <a:off x="10563226" y="2703513"/>
              <a:ext cx="322263" cy="1371600"/>
            </a:xfrm>
            <a:custGeom>
              <a:avLst/>
              <a:gdLst>
                <a:gd name="T0" fmla="*/ 20 w 224"/>
                <a:gd name="T1" fmla="*/ 954 h 954"/>
                <a:gd name="T2" fmla="*/ 91 w 224"/>
                <a:gd name="T3" fmla="*/ 933 h 954"/>
                <a:gd name="T4" fmla="*/ 91 w 224"/>
                <a:gd name="T5" fmla="*/ 901 h 954"/>
                <a:gd name="T6" fmla="*/ 75 w 224"/>
                <a:gd name="T7" fmla="*/ 873 h 954"/>
                <a:gd name="T8" fmla="*/ 84 w 224"/>
                <a:gd name="T9" fmla="*/ 842 h 954"/>
                <a:gd name="T10" fmla="*/ 70 w 224"/>
                <a:gd name="T11" fmla="*/ 816 h 954"/>
                <a:gd name="T12" fmla="*/ 94 w 224"/>
                <a:gd name="T13" fmla="*/ 796 h 954"/>
                <a:gd name="T14" fmla="*/ 81 w 224"/>
                <a:gd name="T15" fmla="*/ 750 h 954"/>
                <a:gd name="T16" fmla="*/ 94 w 224"/>
                <a:gd name="T17" fmla="*/ 668 h 954"/>
                <a:gd name="T18" fmla="*/ 103 w 224"/>
                <a:gd name="T19" fmla="*/ 613 h 954"/>
                <a:gd name="T20" fmla="*/ 101 w 224"/>
                <a:gd name="T21" fmla="*/ 605 h 954"/>
                <a:gd name="T22" fmla="*/ 132 w 224"/>
                <a:gd name="T23" fmla="*/ 580 h 954"/>
                <a:gd name="T24" fmla="*/ 123 w 224"/>
                <a:gd name="T25" fmla="*/ 545 h 954"/>
                <a:gd name="T26" fmla="*/ 143 w 224"/>
                <a:gd name="T27" fmla="*/ 503 h 954"/>
                <a:gd name="T28" fmla="*/ 213 w 224"/>
                <a:gd name="T29" fmla="*/ 156 h 954"/>
                <a:gd name="T30" fmla="*/ 214 w 224"/>
                <a:gd name="T31" fmla="*/ 0 h 954"/>
                <a:gd name="T32" fmla="*/ 143 w 224"/>
                <a:gd name="T33" fmla="*/ 18 h 954"/>
                <a:gd name="T34" fmla="*/ 101 w 224"/>
                <a:gd name="T35" fmla="*/ 66 h 954"/>
                <a:gd name="T36" fmla="*/ 31 w 224"/>
                <a:gd name="T37" fmla="*/ 279 h 954"/>
                <a:gd name="T38" fmla="*/ 40 w 224"/>
                <a:gd name="T39" fmla="*/ 477 h 954"/>
                <a:gd name="T40" fmla="*/ 7 w 224"/>
                <a:gd name="T41" fmla="*/ 640 h 954"/>
                <a:gd name="T42" fmla="*/ 7 w 224"/>
                <a:gd name="T43" fmla="*/ 879 h 954"/>
                <a:gd name="T44" fmla="*/ 20 w 224"/>
                <a:gd name="T45"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38"/>
            <p:cNvSpPr>
              <a:spLocks/>
            </p:cNvSpPr>
            <p:nvPr/>
          </p:nvSpPr>
          <p:spPr bwMode="auto">
            <a:xfrm>
              <a:off x="10563226" y="2703513"/>
              <a:ext cx="307975" cy="1371600"/>
            </a:xfrm>
            <a:custGeom>
              <a:avLst/>
              <a:gdLst>
                <a:gd name="T0" fmla="*/ 214 w 214"/>
                <a:gd name="T1" fmla="*/ 0 h 954"/>
                <a:gd name="T2" fmla="*/ 143 w 214"/>
                <a:gd name="T3" fmla="*/ 18 h 954"/>
                <a:gd name="T4" fmla="*/ 101 w 214"/>
                <a:gd name="T5" fmla="*/ 66 h 954"/>
                <a:gd name="T6" fmla="*/ 31 w 214"/>
                <a:gd name="T7" fmla="*/ 279 h 954"/>
                <a:gd name="T8" fmla="*/ 40 w 214"/>
                <a:gd name="T9" fmla="*/ 477 h 954"/>
                <a:gd name="T10" fmla="*/ 7 w 214"/>
                <a:gd name="T11" fmla="*/ 640 h 954"/>
                <a:gd name="T12" fmla="*/ 7 w 214"/>
                <a:gd name="T13" fmla="*/ 879 h 954"/>
                <a:gd name="T14" fmla="*/ 20 w 214"/>
                <a:gd name="T15" fmla="*/ 954 h 954"/>
                <a:gd name="T16" fmla="*/ 91 w 214"/>
                <a:gd name="T17" fmla="*/ 933 h 954"/>
                <a:gd name="T18" fmla="*/ 93 w 214"/>
                <a:gd name="T19" fmla="*/ 919 h 954"/>
                <a:gd name="T20" fmla="*/ 62 w 214"/>
                <a:gd name="T21" fmla="*/ 887 h 954"/>
                <a:gd name="T22" fmla="*/ 76 w 214"/>
                <a:gd name="T23" fmla="*/ 875 h 954"/>
                <a:gd name="T24" fmla="*/ 75 w 214"/>
                <a:gd name="T25" fmla="*/ 873 h 954"/>
                <a:gd name="T26" fmla="*/ 85 w 214"/>
                <a:gd name="T27" fmla="*/ 854 h 954"/>
                <a:gd name="T28" fmla="*/ 55 w 214"/>
                <a:gd name="T29" fmla="*/ 810 h 954"/>
                <a:gd name="T30" fmla="*/ 73 w 214"/>
                <a:gd name="T31" fmla="*/ 814 h 954"/>
                <a:gd name="T32" fmla="*/ 94 w 214"/>
                <a:gd name="T33" fmla="*/ 796 h 954"/>
                <a:gd name="T34" fmla="*/ 93 w 214"/>
                <a:gd name="T35" fmla="*/ 794 h 954"/>
                <a:gd name="T36" fmla="*/ 55 w 214"/>
                <a:gd name="T37" fmla="*/ 773 h 954"/>
                <a:gd name="T38" fmla="*/ 40 w 214"/>
                <a:gd name="T39" fmla="*/ 716 h 954"/>
                <a:gd name="T40" fmla="*/ 82 w 214"/>
                <a:gd name="T41" fmla="*/ 757 h 954"/>
                <a:gd name="T42" fmla="*/ 66 w 214"/>
                <a:gd name="T43" fmla="*/ 675 h 954"/>
                <a:gd name="T44" fmla="*/ 87 w 214"/>
                <a:gd name="T45" fmla="*/ 714 h 954"/>
                <a:gd name="T46" fmla="*/ 93 w 214"/>
                <a:gd name="T47" fmla="*/ 671 h 954"/>
                <a:gd name="T48" fmla="*/ 66 w 214"/>
                <a:gd name="T49" fmla="*/ 608 h 954"/>
                <a:gd name="T50" fmla="*/ 78 w 214"/>
                <a:gd name="T51" fmla="*/ 558 h 954"/>
                <a:gd name="T52" fmla="*/ 106 w 214"/>
                <a:gd name="T53" fmla="*/ 600 h 954"/>
                <a:gd name="T54" fmla="*/ 132 w 214"/>
                <a:gd name="T55" fmla="*/ 580 h 954"/>
                <a:gd name="T56" fmla="*/ 78 w 214"/>
                <a:gd name="T57" fmla="*/ 519 h 954"/>
                <a:gd name="T58" fmla="*/ 93 w 214"/>
                <a:gd name="T59" fmla="*/ 491 h 954"/>
                <a:gd name="T60" fmla="*/ 140 w 214"/>
                <a:gd name="T61" fmla="*/ 510 h 954"/>
                <a:gd name="T62" fmla="*/ 143 w 214"/>
                <a:gd name="T63" fmla="*/ 504 h 954"/>
                <a:gd name="T64" fmla="*/ 94 w 214"/>
                <a:gd name="T65" fmla="*/ 448 h 954"/>
                <a:gd name="T66" fmla="*/ 143 w 214"/>
                <a:gd name="T67" fmla="*/ 295 h 954"/>
                <a:gd name="T68" fmla="*/ 212 w 214"/>
                <a:gd name="T69" fmla="*/ 153 h 954"/>
                <a:gd name="T70" fmla="*/ 214 w 214"/>
                <a:gd name="T71"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39"/>
            <p:cNvSpPr>
              <a:spLocks/>
            </p:cNvSpPr>
            <p:nvPr/>
          </p:nvSpPr>
          <p:spPr bwMode="auto">
            <a:xfrm>
              <a:off x="10394951" y="2676525"/>
              <a:ext cx="438150" cy="1462087"/>
            </a:xfrm>
            <a:custGeom>
              <a:avLst/>
              <a:gdLst>
                <a:gd name="T0" fmla="*/ 35 w 304"/>
                <a:gd name="T1" fmla="*/ 865 h 1016"/>
                <a:gd name="T2" fmla="*/ 61 w 304"/>
                <a:gd name="T3" fmla="*/ 1016 h 1016"/>
                <a:gd name="T4" fmla="*/ 121 w 304"/>
                <a:gd name="T5" fmla="*/ 1016 h 1016"/>
                <a:gd name="T6" fmla="*/ 164 w 304"/>
                <a:gd name="T7" fmla="*/ 988 h 1016"/>
                <a:gd name="T8" fmla="*/ 164 w 304"/>
                <a:gd name="T9" fmla="*/ 915 h 1016"/>
                <a:gd name="T10" fmla="*/ 147 w 304"/>
                <a:gd name="T11" fmla="*/ 856 h 1016"/>
                <a:gd name="T12" fmla="*/ 147 w 304"/>
                <a:gd name="T13" fmla="*/ 755 h 1016"/>
                <a:gd name="T14" fmla="*/ 160 w 304"/>
                <a:gd name="T15" fmla="*/ 587 h 1016"/>
                <a:gd name="T16" fmla="*/ 184 w 304"/>
                <a:gd name="T17" fmla="*/ 495 h 1016"/>
                <a:gd name="T18" fmla="*/ 184 w 304"/>
                <a:gd name="T19" fmla="*/ 385 h 1016"/>
                <a:gd name="T20" fmla="*/ 226 w 304"/>
                <a:gd name="T21" fmla="*/ 291 h 1016"/>
                <a:gd name="T22" fmla="*/ 283 w 304"/>
                <a:gd name="T23" fmla="*/ 108 h 1016"/>
                <a:gd name="T24" fmla="*/ 304 w 304"/>
                <a:gd name="T25" fmla="*/ 25 h 1016"/>
                <a:gd name="T26" fmla="*/ 177 w 304"/>
                <a:gd name="T27" fmla="*/ 5 h 1016"/>
                <a:gd name="T28" fmla="*/ 50 w 304"/>
                <a:gd name="T29" fmla="*/ 5 h 1016"/>
                <a:gd name="T30" fmla="*/ 13 w 304"/>
                <a:gd name="T31" fmla="*/ 162 h 1016"/>
                <a:gd name="T32" fmla="*/ 26 w 304"/>
                <a:gd name="T33" fmla="*/ 282 h 1016"/>
                <a:gd name="T34" fmla="*/ 30 w 304"/>
                <a:gd name="T35" fmla="*/ 346 h 1016"/>
                <a:gd name="T36" fmla="*/ 39 w 304"/>
                <a:gd name="T37" fmla="*/ 449 h 1016"/>
                <a:gd name="T38" fmla="*/ 12 w 304"/>
                <a:gd name="T39" fmla="*/ 521 h 1016"/>
                <a:gd name="T40" fmla="*/ 10 w 304"/>
                <a:gd name="T41" fmla="*/ 737 h 1016"/>
                <a:gd name="T42" fmla="*/ 35 w 304"/>
                <a:gd name="T43" fmla="*/ 86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40"/>
            <p:cNvSpPr>
              <a:spLocks/>
            </p:cNvSpPr>
            <p:nvPr/>
          </p:nvSpPr>
          <p:spPr bwMode="auto">
            <a:xfrm>
              <a:off x="10396538" y="3327400"/>
              <a:ext cx="238125" cy="811212"/>
            </a:xfrm>
            <a:custGeom>
              <a:avLst/>
              <a:gdLst>
                <a:gd name="T0" fmla="*/ 165 w 165"/>
                <a:gd name="T1" fmla="*/ 57 h 564"/>
                <a:gd name="T2" fmla="*/ 38 w 165"/>
                <a:gd name="T3" fmla="*/ 0 h 564"/>
                <a:gd name="T4" fmla="*/ 11 w 165"/>
                <a:gd name="T5" fmla="*/ 69 h 564"/>
                <a:gd name="T6" fmla="*/ 8 w 165"/>
                <a:gd name="T7" fmla="*/ 279 h 564"/>
                <a:gd name="T8" fmla="*/ 8 w 165"/>
                <a:gd name="T9" fmla="*/ 281 h 564"/>
                <a:gd name="T10" fmla="*/ 8 w 165"/>
                <a:gd name="T11" fmla="*/ 282 h 564"/>
                <a:gd name="T12" fmla="*/ 8 w 165"/>
                <a:gd name="T13" fmla="*/ 283 h 564"/>
                <a:gd name="T14" fmla="*/ 9 w 165"/>
                <a:gd name="T15" fmla="*/ 285 h 564"/>
                <a:gd name="T16" fmla="*/ 34 w 165"/>
                <a:gd name="T17" fmla="*/ 413 h 564"/>
                <a:gd name="T18" fmla="*/ 56 w 165"/>
                <a:gd name="T19" fmla="*/ 561 h 564"/>
                <a:gd name="T20" fmla="*/ 57 w 165"/>
                <a:gd name="T21" fmla="*/ 560 h 564"/>
                <a:gd name="T22" fmla="*/ 60 w 165"/>
                <a:gd name="T23" fmla="*/ 564 h 564"/>
                <a:gd name="T24" fmla="*/ 120 w 165"/>
                <a:gd name="T25" fmla="*/ 564 h 564"/>
                <a:gd name="T26" fmla="*/ 159 w 165"/>
                <a:gd name="T27" fmla="*/ 539 h 564"/>
                <a:gd name="T28" fmla="*/ 138 w 165"/>
                <a:gd name="T29" fmla="*/ 504 h 564"/>
                <a:gd name="T30" fmla="*/ 74 w 165"/>
                <a:gd name="T31" fmla="*/ 504 h 564"/>
                <a:gd name="T32" fmla="*/ 163 w 165"/>
                <a:gd name="T33" fmla="*/ 463 h 564"/>
                <a:gd name="T34" fmla="*/ 50 w 165"/>
                <a:gd name="T35" fmla="*/ 479 h 564"/>
                <a:gd name="T36" fmla="*/ 51 w 165"/>
                <a:gd name="T37" fmla="*/ 414 h 564"/>
                <a:gd name="T38" fmla="*/ 93 w 165"/>
                <a:gd name="T39" fmla="*/ 440 h 564"/>
                <a:gd name="T40" fmla="*/ 53 w 165"/>
                <a:gd name="T41" fmla="*/ 371 h 564"/>
                <a:gd name="T42" fmla="*/ 93 w 165"/>
                <a:gd name="T43" fmla="*/ 380 h 564"/>
                <a:gd name="T44" fmla="*/ 51 w 165"/>
                <a:gd name="T45" fmla="*/ 339 h 564"/>
                <a:gd name="T46" fmla="*/ 93 w 165"/>
                <a:gd name="T47" fmla="*/ 296 h 564"/>
                <a:gd name="T48" fmla="*/ 79 w 165"/>
                <a:gd name="T49" fmla="*/ 243 h 564"/>
                <a:gd name="T50" fmla="*/ 40 w 165"/>
                <a:gd name="T51" fmla="*/ 234 h 564"/>
                <a:gd name="T52" fmla="*/ 42 w 165"/>
                <a:gd name="T53" fmla="*/ 225 h 564"/>
                <a:gd name="T54" fmla="*/ 93 w 165"/>
                <a:gd name="T55" fmla="*/ 154 h 564"/>
                <a:gd name="T56" fmla="*/ 37 w 165"/>
                <a:gd name="T57" fmla="*/ 154 h 564"/>
                <a:gd name="T58" fmla="*/ 108 w 165"/>
                <a:gd name="T59" fmla="*/ 110 h 564"/>
                <a:gd name="T60" fmla="*/ 90 w 165"/>
                <a:gd name="T61" fmla="*/ 99 h 564"/>
                <a:gd name="T62" fmla="*/ 37 w 165"/>
                <a:gd name="T63" fmla="*/ 90 h 564"/>
                <a:gd name="T64" fmla="*/ 74 w 165"/>
                <a:gd name="T65" fmla="*/ 81 h 564"/>
                <a:gd name="T66" fmla="*/ 40 w 165"/>
                <a:gd name="T67" fmla="*/ 57 h 564"/>
                <a:gd name="T68" fmla="*/ 165 w 165"/>
                <a:gd name="T69" fmla="*/ 57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41"/>
            <p:cNvSpPr>
              <a:spLocks/>
            </p:cNvSpPr>
            <p:nvPr/>
          </p:nvSpPr>
          <p:spPr bwMode="auto">
            <a:xfrm>
              <a:off x="10380663" y="2678113"/>
              <a:ext cx="452438" cy="608012"/>
            </a:xfrm>
            <a:custGeom>
              <a:avLst/>
              <a:gdLst>
                <a:gd name="T0" fmla="*/ 187 w 314"/>
                <a:gd name="T1" fmla="*/ 4 h 422"/>
                <a:gd name="T2" fmla="*/ 60 w 314"/>
                <a:gd name="T3" fmla="*/ 4 h 422"/>
                <a:gd name="T4" fmla="*/ 7 w 314"/>
                <a:gd name="T5" fmla="*/ 146 h 422"/>
                <a:gd name="T6" fmla="*/ 9 w 314"/>
                <a:gd name="T7" fmla="*/ 267 h 422"/>
                <a:gd name="T8" fmla="*/ 18 w 314"/>
                <a:gd name="T9" fmla="*/ 349 h 422"/>
                <a:gd name="T10" fmla="*/ 46 w 314"/>
                <a:gd name="T11" fmla="*/ 422 h 422"/>
                <a:gd name="T12" fmla="*/ 104 w 314"/>
                <a:gd name="T13" fmla="*/ 337 h 422"/>
                <a:gd name="T14" fmla="*/ 62 w 314"/>
                <a:gd name="T15" fmla="*/ 353 h 422"/>
                <a:gd name="T16" fmla="*/ 89 w 314"/>
                <a:gd name="T17" fmla="*/ 209 h 422"/>
                <a:gd name="T18" fmla="*/ 104 w 314"/>
                <a:gd name="T19" fmla="*/ 99 h 422"/>
                <a:gd name="T20" fmla="*/ 236 w 314"/>
                <a:gd name="T21" fmla="*/ 99 h 422"/>
                <a:gd name="T22" fmla="*/ 288 w 314"/>
                <a:gd name="T23" fmla="*/ 119 h 422"/>
                <a:gd name="T24" fmla="*/ 293 w 314"/>
                <a:gd name="T25" fmla="*/ 107 h 422"/>
                <a:gd name="T26" fmla="*/ 314 w 314"/>
                <a:gd name="T27" fmla="*/ 24 h 422"/>
                <a:gd name="T28" fmla="*/ 187 w 314"/>
                <a:gd name="T29" fmla="*/ 4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42"/>
            <p:cNvSpPr>
              <a:spLocks/>
            </p:cNvSpPr>
            <p:nvPr/>
          </p:nvSpPr>
          <p:spPr bwMode="auto">
            <a:xfrm>
              <a:off x="10531476" y="2614613"/>
              <a:ext cx="339725" cy="120650"/>
            </a:xfrm>
            <a:custGeom>
              <a:avLst/>
              <a:gdLst>
                <a:gd name="T0" fmla="*/ 0 w 236"/>
                <a:gd name="T1" fmla="*/ 39 h 83"/>
                <a:gd name="T2" fmla="*/ 191 w 236"/>
                <a:gd name="T3" fmla="*/ 81 h 83"/>
                <a:gd name="T4" fmla="*/ 236 w 236"/>
                <a:gd name="T5" fmla="*/ 61 h 83"/>
                <a:gd name="T6" fmla="*/ 230 w 236"/>
                <a:gd name="T7" fmla="*/ 17 h 83"/>
                <a:gd name="T8" fmla="*/ 9 w 236"/>
                <a:gd name="T9" fmla="*/ 0 h 83"/>
                <a:gd name="T10" fmla="*/ 0 w 236"/>
                <a:gd name="T11" fmla="*/ 39 h 83"/>
              </a:gdLst>
              <a:ahLst/>
              <a:cxnLst>
                <a:cxn ang="0">
                  <a:pos x="T0" y="T1"/>
                </a:cxn>
                <a:cxn ang="0">
                  <a:pos x="T2" y="T3"/>
                </a:cxn>
                <a:cxn ang="0">
                  <a:pos x="T4" y="T5"/>
                </a:cxn>
                <a:cxn ang="0">
                  <a:pos x="T6" y="T7"/>
                </a:cxn>
                <a:cxn ang="0">
                  <a:pos x="T8" y="T9"/>
                </a:cxn>
                <a:cxn ang="0">
                  <a:pos x="T10" y="T11"/>
                </a:cxn>
              </a:cxnLst>
              <a:rect l="0" t="0" r="r" b="b"/>
              <a:pathLst>
                <a:path w="236" h="83">
                  <a:moveTo>
                    <a:pt x="0" y="39"/>
                  </a:moveTo>
                  <a:cubicBezTo>
                    <a:pt x="0" y="39"/>
                    <a:pt x="136" y="83"/>
                    <a:pt x="191" y="81"/>
                  </a:cubicBezTo>
                  <a:lnTo>
                    <a:pt x="236" y="61"/>
                  </a:lnTo>
                  <a:lnTo>
                    <a:pt x="230" y="17"/>
                  </a:lnTo>
                  <a:lnTo>
                    <a:pt x="9" y="0"/>
                  </a:lnTo>
                  <a:lnTo>
                    <a:pt x="0" y="39"/>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43"/>
            <p:cNvSpPr>
              <a:spLocks/>
            </p:cNvSpPr>
            <p:nvPr/>
          </p:nvSpPr>
          <p:spPr bwMode="auto">
            <a:xfrm>
              <a:off x="10555288" y="1828800"/>
              <a:ext cx="309563" cy="857250"/>
            </a:xfrm>
            <a:custGeom>
              <a:avLst/>
              <a:gdLst>
                <a:gd name="T0" fmla="*/ 2 w 215"/>
                <a:gd name="T1" fmla="*/ 534 h 596"/>
                <a:gd name="T2" fmla="*/ 71 w 215"/>
                <a:gd name="T3" fmla="*/ 586 h 596"/>
                <a:gd name="T4" fmla="*/ 215 w 215"/>
                <a:gd name="T5" fmla="*/ 576 h 596"/>
                <a:gd name="T6" fmla="*/ 193 w 215"/>
                <a:gd name="T7" fmla="*/ 388 h 596"/>
                <a:gd name="T8" fmla="*/ 204 w 215"/>
                <a:gd name="T9" fmla="*/ 267 h 596"/>
                <a:gd name="T10" fmla="*/ 149 w 215"/>
                <a:gd name="T11" fmla="*/ 111 h 596"/>
                <a:gd name="T12" fmla="*/ 141 w 215"/>
                <a:gd name="T13" fmla="*/ 32 h 596"/>
                <a:gd name="T14" fmla="*/ 123 w 215"/>
                <a:gd name="T15" fmla="*/ 79 h 596"/>
                <a:gd name="T16" fmla="*/ 25 w 215"/>
                <a:gd name="T17" fmla="*/ 0 h 596"/>
                <a:gd name="T18" fmla="*/ 2 w 215"/>
                <a:gd name="T19" fmla="*/ 28 h 596"/>
                <a:gd name="T20" fmla="*/ 2 w 215"/>
                <a:gd name="T21" fmla="*/ 534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44"/>
            <p:cNvSpPr>
              <a:spLocks/>
            </p:cNvSpPr>
            <p:nvPr/>
          </p:nvSpPr>
          <p:spPr bwMode="auto">
            <a:xfrm>
              <a:off x="10555288" y="1828800"/>
              <a:ext cx="309563" cy="857250"/>
            </a:xfrm>
            <a:custGeom>
              <a:avLst/>
              <a:gdLst>
                <a:gd name="T0" fmla="*/ 149 w 215"/>
                <a:gd name="T1" fmla="*/ 578 h 596"/>
                <a:gd name="T2" fmla="*/ 39 w 215"/>
                <a:gd name="T3" fmla="*/ 509 h 596"/>
                <a:gd name="T4" fmla="*/ 45 w 215"/>
                <a:gd name="T5" fmla="*/ 470 h 596"/>
                <a:gd name="T6" fmla="*/ 149 w 215"/>
                <a:gd name="T7" fmla="*/ 530 h 596"/>
                <a:gd name="T8" fmla="*/ 47 w 215"/>
                <a:gd name="T9" fmla="*/ 372 h 596"/>
                <a:gd name="T10" fmla="*/ 32 w 215"/>
                <a:gd name="T11" fmla="*/ 79 h 596"/>
                <a:gd name="T12" fmla="*/ 78 w 215"/>
                <a:gd name="T13" fmla="*/ 121 h 596"/>
                <a:gd name="T14" fmla="*/ 47 w 215"/>
                <a:gd name="T15" fmla="*/ 69 h 596"/>
                <a:gd name="T16" fmla="*/ 96 w 215"/>
                <a:gd name="T17" fmla="*/ 63 h 596"/>
                <a:gd name="T18" fmla="*/ 25 w 215"/>
                <a:gd name="T19" fmla="*/ 0 h 596"/>
                <a:gd name="T20" fmla="*/ 2 w 215"/>
                <a:gd name="T21" fmla="*/ 28 h 596"/>
                <a:gd name="T22" fmla="*/ 2 w 215"/>
                <a:gd name="T23" fmla="*/ 534 h 596"/>
                <a:gd name="T24" fmla="*/ 71 w 215"/>
                <a:gd name="T25" fmla="*/ 586 h 596"/>
                <a:gd name="T26" fmla="*/ 215 w 215"/>
                <a:gd name="T27" fmla="*/ 576 h 596"/>
                <a:gd name="T28" fmla="*/ 215 w 215"/>
                <a:gd name="T29" fmla="*/ 575 h 596"/>
                <a:gd name="T30" fmla="*/ 149 w 215"/>
                <a:gd name="T31"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45"/>
            <p:cNvSpPr>
              <a:spLocks/>
            </p:cNvSpPr>
            <p:nvPr/>
          </p:nvSpPr>
          <p:spPr bwMode="auto">
            <a:xfrm>
              <a:off x="10256838" y="1855788"/>
              <a:ext cx="457200" cy="1096962"/>
            </a:xfrm>
            <a:custGeom>
              <a:avLst/>
              <a:gdLst>
                <a:gd name="T0" fmla="*/ 0 w 318"/>
                <a:gd name="T1" fmla="*/ 730 h 763"/>
                <a:gd name="T2" fmla="*/ 116 w 318"/>
                <a:gd name="T3" fmla="*/ 763 h 763"/>
                <a:gd name="T4" fmla="*/ 263 w 318"/>
                <a:gd name="T5" fmla="*/ 490 h 763"/>
                <a:gd name="T6" fmla="*/ 309 w 318"/>
                <a:gd name="T7" fmla="*/ 362 h 763"/>
                <a:gd name="T8" fmla="*/ 203 w 318"/>
                <a:gd name="T9" fmla="*/ 0 h 763"/>
                <a:gd name="T10" fmla="*/ 116 w 318"/>
                <a:gd name="T11" fmla="*/ 48 h 763"/>
                <a:gd name="T12" fmla="*/ 118 w 318"/>
                <a:gd name="T13" fmla="*/ 238 h 763"/>
                <a:gd name="T14" fmla="*/ 0 w 318"/>
                <a:gd name="T15" fmla="*/ 730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46"/>
            <p:cNvSpPr>
              <a:spLocks/>
            </p:cNvSpPr>
            <p:nvPr/>
          </p:nvSpPr>
          <p:spPr bwMode="auto">
            <a:xfrm>
              <a:off x="10687051" y="1941513"/>
              <a:ext cx="184150" cy="730250"/>
            </a:xfrm>
            <a:custGeom>
              <a:avLst/>
              <a:gdLst>
                <a:gd name="T0" fmla="*/ 68 w 127"/>
                <a:gd name="T1" fmla="*/ 472 h 507"/>
                <a:gd name="T2" fmla="*/ 101 w 127"/>
                <a:gd name="T3" fmla="*/ 507 h 507"/>
                <a:gd name="T4" fmla="*/ 127 w 127"/>
                <a:gd name="T5" fmla="*/ 478 h 507"/>
                <a:gd name="T6" fmla="*/ 98 w 127"/>
                <a:gd name="T7" fmla="*/ 218 h 507"/>
                <a:gd name="T8" fmla="*/ 43 w 127"/>
                <a:gd name="T9" fmla="*/ 53 h 507"/>
                <a:gd name="T10" fmla="*/ 31 w 127"/>
                <a:gd name="T11" fmla="*/ 0 h 507"/>
                <a:gd name="T12" fmla="*/ 0 w 127"/>
                <a:gd name="T13" fmla="*/ 32 h 507"/>
                <a:gd name="T14" fmla="*/ 14 w 127"/>
                <a:gd name="T15" fmla="*/ 59 h 507"/>
                <a:gd name="T16" fmla="*/ 41 w 127"/>
                <a:gd name="T17" fmla="*/ 184 h 507"/>
                <a:gd name="T18" fmla="*/ 68 w 127"/>
                <a:gd name="T19" fmla="*/ 47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47"/>
            <p:cNvSpPr>
              <a:spLocks/>
            </p:cNvSpPr>
            <p:nvPr/>
          </p:nvSpPr>
          <p:spPr bwMode="auto">
            <a:xfrm>
              <a:off x="10871201" y="2209800"/>
              <a:ext cx="412750" cy="296862"/>
            </a:xfrm>
            <a:custGeom>
              <a:avLst/>
              <a:gdLst>
                <a:gd name="T0" fmla="*/ 277 w 287"/>
                <a:gd name="T1" fmla="*/ 151 h 206"/>
                <a:gd name="T2" fmla="*/ 239 w 287"/>
                <a:gd name="T3" fmla="*/ 54 h 206"/>
                <a:gd name="T4" fmla="*/ 154 w 287"/>
                <a:gd name="T5" fmla="*/ 76 h 206"/>
                <a:gd name="T6" fmla="*/ 127 w 287"/>
                <a:gd name="T7" fmla="*/ 90 h 206"/>
                <a:gd name="T8" fmla="*/ 87 w 287"/>
                <a:gd name="T9" fmla="*/ 90 h 206"/>
                <a:gd name="T10" fmla="*/ 50 w 287"/>
                <a:gd name="T11" fmla="*/ 90 h 206"/>
                <a:gd name="T12" fmla="*/ 37 w 287"/>
                <a:gd name="T13" fmla="*/ 77 h 206"/>
                <a:gd name="T14" fmla="*/ 12 w 287"/>
                <a:gd name="T15" fmla="*/ 0 h 206"/>
                <a:gd name="T16" fmla="*/ 0 w 287"/>
                <a:gd name="T17" fmla="*/ 175 h 206"/>
                <a:gd name="T18" fmla="*/ 6 w 287"/>
                <a:gd name="T19" fmla="*/ 205 h 206"/>
                <a:gd name="T20" fmla="*/ 122 w 287"/>
                <a:gd name="T21" fmla="*/ 192 h 206"/>
                <a:gd name="T22" fmla="*/ 277 w 287"/>
                <a:gd name="T23" fmla="*/ 15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48"/>
            <p:cNvSpPr>
              <a:spLocks/>
            </p:cNvSpPr>
            <p:nvPr/>
          </p:nvSpPr>
          <p:spPr bwMode="auto">
            <a:xfrm>
              <a:off x="10910888" y="2284413"/>
              <a:ext cx="357188" cy="190500"/>
            </a:xfrm>
            <a:custGeom>
              <a:avLst/>
              <a:gdLst>
                <a:gd name="T0" fmla="*/ 211 w 248"/>
                <a:gd name="T1" fmla="*/ 2 h 133"/>
                <a:gd name="T2" fmla="*/ 126 w 248"/>
                <a:gd name="T3" fmla="*/ 24 h 133"/>
                <a:gd name="T4" fmla="*/ 99 w 248"/>
                <a:gd name="T5" fmla="*/ 38 h 133"/>
                <a:gd name="T6" fmla="*/ 59 w 248"/>
                <a:gd name="T7" fmla="*/ 38 h 133"/>
                <a:gd name="T8" fmla="*/ 31 w 248"/>
                <a:gd name="T9" fmla="*/ 33 h 133"/>
                <a:gd name="T10" fmla="*/ 14 w 248"/>
                <a:gd name="T11" fmla="*/ 69 h 133"/>
                <a:gd name="T12" fmla="*/ 37 w 248"/>
                <a:gd name="T13" fmla="*/ 64 h 133"/>
                <a:gd name="T14" fmla="*/ 0 w 248"/>
                <a:gd name="T15" fmla="*/ 133 h 133"/>
                <a:gd name="T16" fmla="*/ 59 w 248"/>
                <a:gd name="T17" fmla="*/ 67 h 133"/>
                <a:gd name="T18" fmla="*/ 111 w 248"/>
                <a:gd name="T19" fmla="*/ 51 h 133"/>
                <a:gd name="T20" fmla="*/ 83 w 248"/>
                <a:gd name="T21" fmla="*/ 114 h 133"/>
                <a:gd name="T22" fmla="*/ 162 w 248"/>
                <a:gd name="T23" fmla="*/ 38 h 133"/>
                <a:gd name="T24" fmla="*/ 199 w 248"/>
                <a:gd name="T25" fmla="*/ 51 h 133"/>
                <a:gd name="T26" fmla="*/ 242 w 248"/>
                <a:gd name="T27" fmla="*/ 67 h 133"/>
                <a:gd name="T28" fmla="*/ 248 w 248"/>
                <a:gd name="T29" fmla="*/ 66 h 133"/>
                <a:gd name="T30" fmla="*/ 211 w 248"/>
                <a:gd name="T31"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49"/>
            <p:cNvSpPr>
              <a:spLocks/>
            </p:cNvSpPr>
            <p:nvPr/>
          </p:nvSpPr>
          <p:spPr bwMode="auto">
            <a:xfrm>
              <a:off x="10520363" y="1876425"/>
              <a:ext cx="173038" cy="774700"/>
            </a:xfrm>
            <a:custGeom>
              <a:avLst/>
              <a:gdLst>
                <a:gd name="T0" fmla="*/ 43 w 120"/>
                <a:gd name="T1" fmla="*/ 538 h 538"/>
                <a:gd name="T2" fmla="*/ 79 w 120"/>
                <a:gd name="T3" fmla="*/ 475 h 538"/>
                <a:gd name="T4" fmla="*/ 114 w 120"/>
                <a:gd name="T5" fmla="*/ 427 h 538"/>
                <a:gd name="T6" fmla="*/ 116 w 120"/>
                <a:gd name="T7" fmla="*/ 334 h 538"/>
                <a:gd name="T8" fmla="*/ 16 w 120"/>
                <a:gd name="T9" fmla="*/ 77 h 538"/>
                <a:gd name="T10" fmla="*/ 26 w 120"/>
                <a:gd name="T11" fmla="*/ 60 h 538"/>
                <a:gd name="T12" fmla="*/ 6 w 120"/>
                <a:gd name="T13" fmla="*/ 0 h 538"/>
                <a:gd name="T14" fmla="*/ 0 w 120"/>
                <a:gd name="T15" fmla="*/ 5 h 538"/>
                <a:gd name="T16" fmla="*/ 7 w 120"/>
                <a:gd name="T17" fmla="*/ 55 h 538"/>
                <a:gd name="T18" fmla="*/ 7 w 120"/>
                <a:gd name="T19" fmla="*/ 77 h 538"/>
                <a:gd name="T20" fmla="*/ 103 w 120"/>
                <a:gd name="T21" fmla="*/ 338 h 538"/>
                <a:gd name="T22" fmla="*/ 63 w 120"/>
                <a:gd name="T23" fmla="*/ 461 h 538"/>
                <a:gd name="T24" fmla="*/ 43 w 120"/>
                <a:gd name="T2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50"/>
            <p:cNvSpPr>
              <a:spLocks/>
            </p:cNvSpPr>
            <p:nvPr/>
          </p:nvSpPr>
          <p:spPr bwMode="auto">
            <a:xfrm>
              <a:off x="10379076" y="1941513"/>
              <a:ext cx="198438" cy="841375"/>
            </a:xfrm>
            <a:custGeom>
              <a:avLst/>
              <a:gdLst>
                <a:gd name="T0" fmla="*/ 99 w 138"/>
                <a:gd name="T1" fmla="*/ 122 h 585"/>
                <a:gd name="T2" fmla="*/ 138 w 138"/>
                <a:gd name="T3" fmla="*/ 154 h 585"/>
                <a:gd name="T4" fmla="*/ 58 w 138"/>
                <a:gd name="T5" fmla="*/ 42 h 585"/>
                <a:gd name="T6" fmla="*/ 31 w 138"/>
                <a:gd name="T7" fmla="*/ 0 h 585"/>
                <a:gd name="T8" fmla="*/ 32 w 138"/>
                <a:gd name="T9" fmla="*/ 178 h 585"/>
                <a:gd name="T10" fmla="*/ 0 w 138"/>
                <a:gd name="T11" fmla="*/ 402 h 585"/>
                <a:gd name="T12" fmla="*/ 29 w 138"/>
                <a:gd name="T13" fmla="*/ 462 h 585"/>
                <a:gd name="T14" fmla="*/ 93 w 138"/>
                <a:gd name="T15" fmla="*/ 585 h 585"/>
                <a:gd name="T16" fmla="*/ 127 w 138"/>
                <a:gd name="T17" fmla="*/ 522 h 585"/>
                <a:gd name="T18" fmla="*/ 85 w 138"/>
                <a:gd name="T19" fmla="*/ 391 h 585"/>
                <a:gd name="T20" fmla="*/ 118 w 138"/>
                <a:gd name="T21" fmla="*/ 391 h 585"/>
                <a:gd name="T22" fmla="*/ 85 w 138"/>
                <a:gd name="T23" fmla="*/ 371 h 585"/>
                <a:gd name="T24" fmla="*/ 78 w 138"/>
                <a:gd name="T25" fmla="*/ 289 h 585"/>
                <a:gd name="T26" fmla="*/ 88 w 138"/>
                <a:gd name="T27" fmla="*/ 240 h 585"/>
                <a:gd name="T28" fmla="*/ 99 w 138"/>
                <a:gd name="T29" fmla="*/ 186 h 585"/>
                <a:gd name="T30" fmla="*/ 99 w 138"/>
                <a:gd name="T31" fmla="*/ 12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51"/>
            <p:cNvSpPr>
              <a:spLocks/>
            </p:cNvSpPr>
            <p:nvPr/>
          </p:nvSpPr>
          <p:spPr bwMode="auto">
            <a:xfrm>
              <a:off x="10453688" y="1912938"/>
              <a:ext cx="77788" cy="134937"/>
            </a:xfrm>
            <a:custGeom>
              <a:avLst/>
              <a:gdLst>
                <a:gd name="T0" fmla="*/ 54 w 54"/>
                <a:gd name="T1" fmla="*/ 94 h 94"/>
                <a:gd name="T2" fmla="*/ 18 w 54"/>
                <a:gd name="T3" fmla="*/ 0 h 94"/>
                <a:gd name="T4" fmla="*/ 0 w 54"/>
                <a:gd name="T5" fmla="*/ 6 h 94"/>
                <a:gd name="T6" fmla="*/ 54 w 54"/>
                <a:gd name="T7" fmla="*/ 94 h 94"/>
              </a:gdLst>
              <a:ahLst/>
              <a:cxnLst>
                <a:cxn ang="0">
                  <a:pos x="T0" y="T1"/>
                </a:cxn>
                <a:cxn ang="0">
                  <a:pos x="T2" y="T3"/>
                </a:cxn>
                <a:cxn ang="0">
                  <a:pos x="T4" y="T5"/>
                </a:cxn>
                <a:cxn ang="0">
                  <a:pos x="T6" y="T7"/>
                </a:cxn>
              </a:cxnLst>
              <a:rect l="0" t="0" r="r" b="b"/>
              <a:pathLst>
                <a:path w="54" h="94">
                  <a:moveTo>
                    <a:pt x="54" y="94"/>
                  </a:moveTo>
                  <a:lnTo>
                    <a:pt x="18" y="0"/>
                  </a:lnTo>
                  <a:cubicBezTo>
                    <a:pt x="12" y="3"/>
                    <a:pt x="6" y="5"/>
                    <a:pt x="0" y="6"/>
                  </a:cubicBezTo>
                  <a:cubicBezTo>
                    <a:pt x="14" y="21"/>
                    <a:pt x="32" y="48"/>
                    <a:pt x="54" y="9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52"/>
            <p:cNvSpPr>
              <a:spLocks/>
            </p:cNvSpPr>
            <p:nvPr/>
          </p:nvSpPr>
          <p:spPr bwMode="auto">
            <a:xfrm>
              <a:off x="10467976" y="2744788"/>
              <a:ext cx="123825" cy="214312"/>
            </a:xfrm>
            <a:custGeom>
              <a:avLst/>
              <a:gdLst>
                <a:gd name="T0" fmla="*/ 4 w 86"/>
                <a:gd name="T1" fmla="*/ 46 h 149"/>
                <a:gd name="T2" fmla="*/ 15 w 86"/>
                <a:gd name="T3" fmla="*/ 115 h 149"/>
                <a:gd name="T4" fmla="*/ 15 w 86"/>
                <a:gd name="T5" fmla="*/ 149 h 149"/>
                <a:gd name="T6" fmla="*/ 86 w 86"/>
                <a:gd name="T7" fmla="*/ 88 h 149"/>
                <a:gd name="T8" fmla="*/ 59 w 86"/>
                <a:gd name="T9" fmla="*/ 24 h 149"/>
                <a:gd name="T10" fmla="*/ 4 w 86"/>
                <a:gd name="T11" fmla="*/ 46 h 149"/>
              </a:gdLst>
              <a:ahLst/>
              <a:cxnLst>
                <a:cxn ang="0">
                  <a:pos x="T0" y="T1"/>
                </a:cxn>
                <a:cxn ang="0">
                  <a:pos x="T2" y="T3"/>
                </a:cxn>
                <a:cxn ang="0">
                  <a:pos x="T4" y="T5"/>
                </a:cxn>
                <a:cxn ang="0">
                  <a:pos x="T6" y="T7"/>
                </a:cxn>
                <a:cxn ang="0">
                  <a:pos x="T8" y="T9"/>
                </a:cxn>
                <a:cxn ang="0">
                  <a:pos x="T10" y="T11"/>
                </a:cxn>
              </a:cxnLst>
              <a:rect l="0" t="0" r="r" b="b"/>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53"/>
            <p:cNvSpPr>
              <a:spLocks/>
            </p:cNvSpPr>
            <p:nvPr/>
          </p:nvSpPr>
          <p:spPr bwMode="auto">
            <a:xfrm>
              <a:off x="10277476" y="1924050"/>
              <a:ext cx="280988" cy="928687"/>
            </a:xfrm>
            <a:custGeom>
              <a:avLst/>
              <a:gdLst>
                <a:gd name="T0" fmla="*/ 109 w 195"/>
                <a:gd name="T1" fmla="*/ 645 h 645"/>
                <a:gd name="T2" fmla="*/ 195 w 195"/>
                <a:gd name="T3" fmla="*/ 587 h 645"/>
                <a:gd name="T4" fmla="*/ 134 w 195"/>
                <a:gd name="T5" fmla="*/ 383 h 645"/>
                <a:gd name="T6" fmla="*/ 140 w 195"/>
                <a:gd name="T7" fmla="*/ 243 h 645"/>
                <a:gd name="T8" fmla="*/ 169 w 195"/>
                <a:gd name="T9" fmla="*/ 134 h 645"/>
                <a:gd name="T10" fmla="*/ 101 w 195"/>
                <a:gd name="T11" fmla="*/ 0 h 645"/>
                <a:gd name="T12" fmla="*/ 50 w 195"/>
                <a:gd name="T13" fmla="*/ 25 h 645"/>
                <a:gd name="T14" fmla="*/ 40 w 195"/>
                <a:gd name="T15" fmla="*/ 39 h 645"/>
                <a:gd name="T16" fmla="*/ 19 w 195"/>
                <a:gd name="T17" fmla="*/ 92 h 645"/>
                <a:gd name="T18" fmla="*/ 19 w 195"/>
                <a:gd name="T19" fmla="*/ 157 h 645"/>
                <a:gd name="T20" fmla="*/ 5 w 195"/>
                <a:gd name="T21" fmla="*/ 173 h 645"/>
                <a:gd name="T22" fmla="*/ 5 w 195"/>
                <a:gd name="T23" fmla="*/ 213 h 645"/>
                <a:gd name="T24" fmla="*/ 22 w 195"/>
                <a:gd name="T25" fmla="*/ 229 h 645"/>
                <a:gd name="T26" fmla="*/ 12 w 195"/>
                <a:gd name="T27" fmla="*/ 288 h 645"/>
                <a:gd name="T28" fmla="*/ 10 w 195"/>
                <a:gd name="T29" fmla="*/ 361 h 645"/>
                <a:gd name="T30" fmla="*/ 27 w 195"/>
                <a:gd name="T31" fmla="*/ 430 h 645"/>
                <a:gd name="T32" fmla="*/ 109 w 195"/>
                <a:gd name="T33"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54"/>
            <p:cNvSpPr>
              <a:spLocks noEditPoints="1"/>
            </p:cNvSpPr>
            <p:nvPr/>
          </p:nvSpPr>
          <p:spPr bwMode="auto">
            <a:xfrm>
              <a:off x="10277476" y="1955800"/>
              <a:ext cx="214313" cy="896937"/>
            </a:xfrm>
            <a:custGeom>
              <a:avLst/>
              <a:gdLst>
                <a:gd name="T0" fmla="*/ 31 w 149"/>
                <a:gd name="T1" fmla="*/ 109 h 623"/>
                <a:gd name="T2" fmla="*/ 30 w 149"/>
                <a:gd name="T3" fmla="*/ 108 h 623"/>
                <a:gd name="T4" fmla="*/ 31 w 149"/>
                <a:gd name="T5" fmla="*/ 109 h 623"/>
                <a:gd name="T6" fmla="*/ 70 w 149"/>
                <a:gd name="T7" fmla="*/ 483 h 623"/>
                <a:gd name="T8" fmla="*/ 26 w 149"/>
                <a:gd name="T9" fmla="*/ 333 h 623"/>
                <a:gd name="T10" fmla="*/ 44 w 149"/>
                <a:gd name="T11" fmla="*/ 332 h 623"/>
                <a:gd name="T12" fmla="*/ 111 w 149"/>
                <a:gd name="T13" fmla="*/ 295 h 623"/>
                <a:gd name="T14" fmla="*/ 57 w 149"/>
                <a:gd name="T15" fmla="*/ 319 h 623"/>
                <a:gd name="T16" fmla="*/ 27 w 149"/>
                <a:gd name="T17" fmla="*/ 295 h 623"/>
                <a:gd name="T18" fmla="*/ 47 w 149"/>
                <a:gd name="T19" fmla="*/ 242 h 623"/>
                <a:gd name="T20" fmla="*/ 54 w 149"/>
                <a:gd name="T21" fmla="*/ 197 h 623"/>
                <a:gd name="T22" fmla="*/ 134 w 149"/>
                <a:gd name="T23" fmla="*/ 234 h 623"/>
                <a:gd name="T24" fmla="*/ 100 w 149"/>
                <a:gd name="T25" fmla="*/ 191 h 623"/>
                <a:gd name="T26" fmla="*/ 61 w 149"/>
                <a:gd name="T27" fmla="*/ 169 h 623"/>
                <a:gd name="T28" fmla="*/ 125 w 149"/>
                <a:gd name="T29" fmla="*/ 170 h 623"/>
                <a:gd name="T30" fmla="*/ 70 w 149"/>
                <a:gd name="T31" fmla="*/ 139 h 623"/>
                <a:gd name="T32" fmla="*/ 102 w 149"/>
                <a:gd name="T33" fmla="*/ 129 h 623"/>
                <a:gd name="T34" fmla="*/ 27 w 149"/>
                <a:gd name="T35" fmla="*/ 129 h 623"/>
                <a:gd name="T36" fmla="*/ 57 w 149"/>
                <a:gd name="T37" fmla="*/ 89 h 623"/>
                <a:gd name="T38" fmla="*/ 29 w 149"/>
                <a:gd name="T39" fmla="*/ 100 h 623"/>
                <a:gd name="T40" fmla="*/ 30 w 149"/>
                <a:gd name="T41" fmla="*/ 83 h 623"/>
                <a:gd name="T42" fmla="*/ 57 w 149"/>
                <a:gd name="T43" fmla="*/ 32 h 623"/>
                <a:gd name="T44" fmla="*/ 57 w 149"/>
                <a:gd name="T45" fmla="*/ 0 h 623"/>
                <a:gd name="T46" fmla="*/ 50 w 149"/>
                <a:gd name="T47" fmla="*/ 3 h 623"/>
                <a:gd name="T48" fmla="*/ 43 w 149"/>
                <a:gd name="T49" fmla="*/ 6 h 623"/>
                <a:gd name="T50" fmla="*/ 19 w 149"/>
                <a:gd name="T51" fmla="*/ 70 h 623"/>
                <a:gd name="T52" fmla="*/ 19 w 149"/>
                <a:gd name="T53" fmla="*/ 135 h 623"/>
                <a:gd name="T54" fmla="*/ 5 w 149"/>
                <a:gd name="T55" fmla="*/ 151 h 623"/>
                <a:gd name="T56" fmla="*/ 5 w 149"/>
                <a:gd name="T57" fmla="*/ 191 h 623"/>
                <a:gd name="T58" fmla="*/ 22 w 149"/>
                <a:gd name="T59" fmla="*/ 207 h 623"/>
                <a:gd name="T60" fmla="*/ 12 w 149"/>
                <a:gd name="T61" fmla="*/ 266 h 623"/>
                <a:gd name="T62" fmla="*/ 10 w 149"/>
                <a:gd name="T63" fmla="*/ 339 h 623"/>
                <a:gd name="T64" fmla="*/ 27 w 149"/>
                <a:gd name="T65" fmla="*/ 408 h 623"/>
                <a:gd name="T66" fmla="*/ 109 w 149"/>
                <a:gd name="T67" fmla="*/ 623 h 623"/>
                <a:gd name="T68" fmla="*/ 149 w 149"/>
                <a:gd name="T69" fmla="*/ 591 h 623"/>
                <a:gd name="T70" fmla="*/ 111 w 149"/>
                <a:gd name="T71" fmla="*/ 575 h 623"/>
                <a:gd name="T72" fmla="*/ 70 w 149"/>
                <a:gd name="T73" fmla="*/ 483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55"/>
            <p:cNvSpPr>
              <a:spLocks/>
            </p:cNvSpPr>
            <p:nvPr/>
          </p:nvSpPr>
          <p:spPr bwMode="auto">
            <a:xfrm>
              <a:off x="10467976" y="2203450"/>
              <a:ext cx="23813" cy="12700"/>
            </a:xfrm>
            <a:custGeom>
              <a:avLst/>
              <a:gdLst>
                <a:gd name="T0" fmla="*/ 17 w 17"/>
                <a:gd name="T1" fmla="*/ 4 h 9"/>
                <a:gd name="T2" fmla="*/ 0 w 17"/>
                <a:gd name="T3" fmla="*/ 0 h 9"/>
                <a:gd name="T4" fmla="*/ 17 w 17"/>
                <a:gd name="T5" fmla="*/ 4 h 9"/>
              </a:gdLst>
              <a:ahLst/>
              <a:cxnLst>
                <a:cxn ang="0">
                  <a:pos x="T0" y="T1"/>
                </a:cxn>
                <a:cxn ang="0">
                  <a:pos x="T2" y="T3"/>
                </a:cxn>
                <a:cxn ang="0">
                  <a:pos x="T4" y="T5"/>
                </a:cxn>
              </a:cxnLst>
              <a:rect l="0" t="0" r="r" b="b"/>
              <a:pathLst>
                <a:path w="17" h="9">
                  <a:moveTo>
                    <a:pt x="17" y="4"/>
                  </a:moveTo>
                  <a:cubicBezTo>
                    <a:pt x="17" y="4"/>
                    <a:pt x="14" y="3"/>
                    <a:pt x="0" y="0"/>
                  </a:cubicBezTo>
                  <a:cubicBezTo>
                    <a:pt x="14" y="9"/>
                    <a:pt x="14" y="6"/>
                    <a:pt x="1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56"/>
            <p:cNvSpPr>
              <a:spLocks/>
            </p:cNvSpPr>
            <p:nvPr/>
          </p:nvSpPr>
          <p:spPr bwMode="auto">
            <a:xfrm>
              <a:off x="10560051" y="1558925"/>
              <a:ext cx="280988" cy="354012"/>
            </a:xfrm>
            <a:custGeom>
              <a:avLst/>
              <a:gdLst>
                <a:gd name="T0" fmla="*/ 107 w 196"/>
                <a:gd name="T1" fmla="*/ 244 h 246"/>
                <a:gd name="T2" fmla="*/ 142 w 196"/>
                <a:gd name="T3" fmla="*/ 219 h 246"/>
                <a:gd name="T4" fmla="*/ 177 w 196"/>
                <a:gd name="T5" fmla="*/ 155 h 246"/>
                <a:gd name="T6" fmla="*/ 186 w 196"/>
                <a:gd name="T7" fmla="*/ 155 h 246"/>
                <a:gd name="T8" fmla="*/ 192 w 196"/>
                <a:gd name="T9" fmla="*/ 121 h 246"/>
                <a:gd name="T10" fmla="*/ 186 w 196"/>
                <a:gd name="T11" fmla="*/ 91 h 246"/>
                <a:gd name="T12" fmla="*/ 192 w 196"/>
                <a:gd name="T13" fmla="*/ 14 h 246"/>
                <a:gd name="T14" fmla="*/ 79 w 196"/>
                <a:gd name="T15" fmla="*/ 0 h 246"/>
                <a:gd name="T16" fmla="*/ 30 w 196"/>
                <a:gd name="T17" fmla="*/ 26 h 246"/>
                <a:gd name="T18" fmla="*/ 30 w 196"/>
                <a:gd name="T19" fmla="*/ 91 h 246"/>
                <a:gd name="T20" fmla="*/ 9 w 196"/>
                <a:gd name="T21" fmla="*/ 91 h 246"/>
                <a:gd name="T22" fmla="*/ 30 w 196"/>
                <a:gd name="T23" fmla="*/ 149 h 246"/>
                <a:gd name="T24" fmla="*/ 49 w 196"/>
                <a:gd name="T25" fmla="*/ 213 h 246"/>
                <a:gd name="T26" fmla="*/ 107 w 196"/>
                <a:gd name="T27" fmla="*/ 24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57"/>
            <p:cNvSpPr>
              <a:spLocks/>
            </p:cNvSpPr>
            <p:nvPr/>
          </p:nvSpPr>
          <p:spPr bwMode="auto">
            <a:xfrm>
              <a:off x="10560051" y="1560513"/>
              <a:ext cx="134938" cy="341312"/>
            </a:xfrm>
            <a:custGeom>
              <a:avLst/>
              <a:gdLst>
                <a:gd name="T0" fmla="*/ 82 w 94"/>
                <a:gd name="T1" fmla="*/ 237 h 237"/>
                <a:gd name="T2" fmla="*/ 55 w 94"/>
                <a:gd name="T3" fmla="*/ 169 h 237"/>
                <a:gd name="T4" fmla="*/ 64 w 94"/>
                <a:gd name="T5" fmla="*/ 134 h 237"/>
                <a:gd name="T6" fmla="*/ 55 w 94"/>
                <a:gd name="T7" fmla="*/ 113 h 237"/>
                <a:gd name="T8" fmla="*/ 73 w 94"/>
                <a:gd name="T9" fmla="*/ 96 h 237"/>
                <a:gd name="T10" fmla="*/ 85 w 94"/>
                <a:gd name="T11" fmla="*/ 59 h 237"/>
                <a:gd name="T12" fmla="*/ 94 w 94"/>
                <a:gd name="T13" fmla="*/ 1 h 237"/>
                <a:gd name="T14" fmla="*/ 79 w 94"/>
                <a:gd name="T15" fmla="*/ 0 h 237"/>
                <a:gd name="T16" fmla="*/ 30 w 94"/>
                <a:gd name="T17" fmla="*/ 25 h 237"/>
                <a:gd name="T18" fmla="*/ 30 w 94"/>
                <a:gd name="T19" fmla="*/ 90 h 237"/>
                <a:gd name="T20" fmla="*/ 9 w 94"/>
                <a:gd name="T21" fmla="*/ 90 h 237"/>
                <a:gd name="T22" fmla="*/ 30 w 94"/>
                <a:gd name="T23" fmla="*/ 148 h 237"/>
                <a:gd name="T24" fmla="*/ 49 w 94"/>
                <a:gd name="T25" fmla="*/ 212 h 237"/>
                <a:gd name="T26" fmla="*/ 82 w 94"/>
                <a:gd name="T2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58"/>
            <p:cNvSpPr>
              <a:spLocks/>
            </p:cNvSpPr>
            <p:nvPr/>
          </p:nvSpPr>
          <p:spPr bwMode="auto">
            <a:xfrm>
              <a:off x="10775951" y="1690688"/>
              <a:ext cx="68263" cy="166687"/>
            </a:xfrm>
            <a:custGeom>
              <a:avLst/>
              <a:gdLst>
                <a:gd name="T0" fmla="*/ 27 w 48"/>
                <a:gd name="T1" fmla="*/ 64 h 116"/>
                <a:gd name="T2" fmla="*/ 36 w 48"/>
                <a:gd name="T3" fmla="*/ 64 h 116"/>
                <a:gd name="T4" fmla="*/ 48 w 48"/>
                <a:gd name="T5" fmla="*/ 19 h 116"/>
                <a:gd name="T6" fmla="*/ 36 w 48"/>
                <a:gd name="T7" fmla="*/ 0 h 116"/>
                <a:gd name="T8" fmla="*/ 21 w 48"/>
                <a:gd name="T9" fmla="*/ 56 h 116"/>
                <a:gd name="T10" fmla="*/ 0 w 48"/>
                <a:gd name="T11" fmla="*/ 75 h 116"/>
                <a:gd name="T12" fmla="*/ 0 w 48"/>
                <a:gd name="T13" fmla="*/ 116 h 116"/>
                <a:gd name="T14" fmla="*/ 27 w 48"/>
                <a:gd name="T15" fmla="*/ 64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59"/>
            <p:cNvSpPr>
              <a:spLocks/>
            </p:cNvSpPr>
            <p:nvPr/>
          </p:nvSpPr>
          <p:spPr bwMode="auto">
            <a:xfrm>
              <a:off x="10583863" y="1484313"/>
              <a:ext cx="268288" cy="255587"/>
            </a:xfrm>
            <a:custGeom>
              <a:avLst/>
              <a:gdLst>
                <a:gd name="T0" fmla="*/ 185 w 186"/>
                <a:gd name="T1" fmla="*/ 76 h 178"/>
                <a:gd name="T2" fmla="*/ 127 w 186"/>
                <a:gd name="T3" fmla="*/ 0 h 178"/>
                <a:gd name="T4" fmla="*/ 93 w 186"/>
                <a:gd name="T5" fmla="*/ 7 h 178"/>
                <a:gd name="T6" fmla="*/ 55 w 186"/>
                <a:gd name="T7" fmla="*/ 11 h 178"/>
                <a:gd name="T8" fmla="*/ 34 w 186"/>
                <a:gd name="T9" fmla="*/ 22 h 178"/>
                <a:gd name="T10" fmla="*/ 0 w 186"/>
                <a:gd name="T11" fmla="*/ 71 h 178"/>
                <a:gd name="T12" fmla="*/ 3 w 186"/>
                <a:gd name="T13" fmla="*/ 140 h 178"/>
                <a:gd name="T14" fmla="*/ 11 w 186"/>
                <a:gd name="T15" fmla="*/ 142 h 178"/>
                <a:gd name="T16" fmla="*/ 15 w 186"/>
                <a:gd name="T17" fmla="*/ 169 h 178"/>
                <a:gd name="T18" fmla="*/ 20 w 186"/>
                <a:gd name="T19" fmla="*/ 165 h 178"/>
                <a:gd name="T20" fmla="*/ 25 w 186"/>
                <a:gd name="T21" fmla="*/ 126 h 178"/>
                <a:gd name="T22" fmla="*/ 25 w 186"/>
                <a:gd name="T23" fmla="*/ 96 h 178"/>
                <a:gd name="T24" fmla="*/ 44 w 186"/>
                <a:gd name="T25" fmla="*/ 79 h 178"/>
                <a:gd name="T26" fmla="*/ 80 w 186"/>
                <a:gd name="T27" fmla="*/ 91 h 178"/>
                <a:gd name="T28" fmla="*/ 107 w 186"/>
                <a:gd name="T29" fmla="*/ 105 h 178"/>
                <a:gd name="T30" fmla="*/ 110 w 186"/>
                <a:gd name="T31" fmla="*/ 105 h 178"/>
                <a:gd name="T32" fmla="*/ 124 w 186"/>
                <a:gd name="T33" fmla="*/ 104 h 178"/>
                <a:gd name="T34" fmla="*/ 150 w 186"/>
                <a:gd name="T35" fmla="*/ 116 h 178"/>
                <a:gd name="T36" fmla="*/ 144 w 186"/>
                <a:gd name="T37" fmla="*/ 97 h 178"/>
                <a:gd name="T38" fmla="*/ 149 w 186"/>
                <a:gd name="T39" fmla="*/ 96 h 178"/>
                <a:gd name="T40" fmla="*/ 157 w 186"/>
                <a:gd name="T41" fmla="*/ 108 h 178"/>
                <a:gd name="T42" fmla="*/ 160 w 186"/>
                <a:gd name="T43" fmla="*/ 143 h 178"/>
                <a:gd name="T44" fmla="*/ 159 w 186"/>
                <a:gd name="T45" fmla="*/ 174 h 178"/>
                <a:gd name="T46" fmla="*/ 161 w 186"/>
                <a:gd name="T47" fmla="*/ 178 h 178"/>
                <a:gd name="T48" fmla="*/ 169 w 186"/>
                <a:gd name="T49" fmla="*/ 143 h 178"/>
                <a:gd name="T50" fmla="*/ 176 w 186"/>
                <a:gd name="T51" fmla="*/ 147 h 178"/>
                <a:gd name="T52" fmla="*/ 184 w 186"/>
                <a:gd name="T53" fmla="*/ 115 h 178"/>
                <a:gd name="T54" fmla="*/ 185 w 186"/>
                <a:gd name="T55" fmla="*/ 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60"/>
            <p:cNvSpPr>
              <a:spLocks/>
            </p:cNvSpPr>
            <p:nvPr/>
          </p:nvSpPr>
          <p:spPr bwMode="auto">
            <a:xfrm>
              <a:off x="10871201" y="2224088"/>
              <a:ext cx="50800" cy="280987"/>
            </a:xfrm>
            <a:custGeom>
              <a:avLst/>
              <a:gdLst>
                <a:gd name="T0" fmla="*/ 28 w 36"/>
                <a:gd name="T1" fmla="*/ 109 h 195"/>
                <a:gd name="T2" fmla="*/ 11 w 36"/>
                <a:gd name="T3" fmla="*/ 0 h 195"/>
                <a:gd name="T4" fmla="*/ 0 w 36"/>
                <a:gd name="T5" fmla="*/ 165 h 195"/>
                <a:gd name="T6" fmla="*/ 6 w 36"/>
                <a:gd name="T7" fmla="*/ 195 h 195"/>
                <a:gd name="T8" fmla="*/ 34 w 36"/>
                <a:gd name="T9" fmla="*/ 195 h 195"/>
                <a:gd name="T10" fmla="*/ 28 w 36"/>
                <a:gd name="T11" fmla="*/ 109 h 195"/>
              </a:gdLst>
              <a:ahLst/>
              <a:cxnLst>
                <a:cxn ang="0">
                  <a:pos x="T0" y="T1"/>
                </a:cxn>
                <a:cxn ang="0">
                  <a:pos x="T2" y="T3"/>
                </a:cxn>
                <a:cxn ang="0">
                  <a:pos x="T4" y="T5"/>
                </a:cxn>
                <a:cxn ang="0">
                  <a:pos x="T6" y="T7"/>
                </a:cxn>
                <a:cxn ang="0">
                  <a:pos x="T8" y="T9"/>
                </a:cxn>
                <a:cxn ang="0">
                  <a:pos x="T10" y="T11"/>
                </a:cxn>
              </a:cxnLst>
              <a:rect l="0" t="0" r="r" b="b"/>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61"/>
            <p:cNvSpPr>
              <a:spLocks/>
            </p:cNvSpPr>
            <p:nvPr/>
          </p:nvSpPr>
          <p:spPr bwMode="auto">
            <a:xfrm>
              <a:off x="10769601" y="1960563"/>
              <a:ext cx="173038" cy="1022350"/>
            </a:xfrm>
            <a:custGeom>
              <a:avLst/>
              <a:gdLst>
                <a:gd name="T0" fmla="*/ 55 w 120"/>
                <a:gd name="T1" fmla="*/ 694 h 711"/>
                <a:gd name="T2" fmla="*/ 108 w 120"/>
                <a:gd name="T3" fmla="*/ 711 h 711"/>
                <a:gd name="T4" fmla="*/ 120 w 120"/>
                <a:gd name="T5" fmla="*/ 703 h 711"/>
                <a:gd name="T6" fmla="*/ 88 w 120"/>
                <a:gd name="T7" fmla="*/ 368 h 711"/>
                <a:gd name="T8" fmla="*/ 88 w 120"/>
                <a:gd name="T9" fmla="*/ 218 h 711"/>
                <a:gd name="T10" fmla="*/ 88 w 120"/>
                <a:gd name="T11" fmla="*/ 126 h 711"/>
                <a:gd name="T12" fmla="*/ 55 w 120"/>
                <a:gd name="T13" fmla="*/ 40 h 711"/>
                <a:gd name="T14" fmla="*/ 1 w 120"/>
                <a:gd name="T15" fmla="*/ 0 h 711"/>
                <a:gd name="T16" fmla="*/ 0 w 120"/>
                <a:gd name="T17" fmla="*/ 40 h 711"/>
                <a:gd name="T18" fmla="*/ 55 w 120"/>
                <a:gd name="T19" fmla="*/ 193 h 711"/>
                <a:gd name="T20" fmla="*/ 44 w 120"/>
                <a:gd name="T21" fmla="*/ 296 h 711"/>
                <a:gd name="T22" fmla="*/ 66 w 120"/>
                <a:gd name="T23" fmla="*/ 509 h 711"/>
                <a:gd name="T24" fmla="*/ 55 w 120"/>
                <a:gd name="T25" fmla="*/ 694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86677483"/>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21" name="直接连接符 2820"/>
          <p:cNvCxnSpPr/>
          <p:nvPr/>
        </p:nvCxnSpPr>
        <p:spPr>
          <a:xfrm rot="5400000">
            <a:off x="2409529" y="3588415"/>
            <a:ext cx="3571189"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22" name="直接连接符 2821"/>
          <p:cNvCxnSpPr/>
          <p:nvPr/>
        </p:nvCxnSpPr>
        <p:spPr>
          <a:xfrm rot="5400000">
            <a:off x="6201455" y="3588415"/>
            <a:ext cx="3571189"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24" name="11 Rectángulo"/>
          <p:cNvSpPr/>
          <p:nvPr/>
        </p:nvSpPr>
        <p:spPr>
          <a:xfrm>
            <a:off x="690775" y="1802820"/>
            <a:ext cx="3164004" cy="1261824"/>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sz="2100" b="1" kern="0" dirty="0">
                <a:solidFill>
                  <a:schemeClr val="bg1"/>
                </a:solidFill>
                <a:latin typeface="微软雅黑" panose="020B0503020204020204" pitchFamily="34" charset="-122"/>
                <a:ea typeface="微软雅黑" panose="020B0503020204020204" pitchFamily="34" charset="-122"/>
              </a:rPr>
              <a:t>添加标题</a:t>
            </a:r>
            <a:endParaRPr lang="en-US" altLang="zh-CN" sz="2100"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400" kern="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25" name="组合 2824"/>
          <p:cNvGrpSpPr/>
          <p:nvPr/>
        </p:nvGrpSpPr>
        <p:grpSpPr>
          <a:xfrm>
            <a:off x="690775" y="3363493"/>
            <a:ext cx="2921752" cy="1992173"/>
            <a:chOff x="503238" y="2612182"/>
            <a:chExt cx="2191599" cy="1493785"/>
          </a:xfrm>
        </p:grpSpPr>
        <p:sp>
          <p:nvSpPr>
            <p:cNvPr id="2826" name="矩形 2825"/>
            <p:cNvSpPr/>
            <p:nvPr/>
          </p:nvSpPr>
          <p:spPr>
            <a:xfrm>
              <a:off x="503238" y="2612182"/>
              <a:ext cx="946536" cy="311552"/>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27" name="矩形 2826"/>
            <p:cNvSpPr/>
            <p:nvPr/>
          </p:nvSpPr>
          <p:spPr>
            <a:xfrm>
              <a:off x="503238" y="2905916"/>
              <a:ext cx="2191599" cy="1200051"/>
            </a:xfrm>
            <a:prstGeom prst="rect">
              <a:avLst/>
            </a:prstGeom>
          </p:spPr>
          <p:txBody>
            <a:bodyPr wrap="square">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此处添加文字说明内容，可以通过复制您的文本内容，在此文本框粘贴并选择只保留文字。</a:t>
              </a:r>
            </a:p>
          </p:txBody>
        </p:sp>
      </p:grpSp>
      <p:sp>
        <p:nvSpPr>
          <p:cNvPr id="2829" name="42 Rectángulo"/>
          <p:cNvSpPr/>
          <p:nvPr/>
        </p:nvSpPr>
        <p:spPr>
          <a:xfrm>
            <a:off x="4523606" y="1802821"/>
            <a:ext cx="3164006" cy="1261824"/>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2100" b="1" kern="0" dirty="0">
                <a:solidFill>
                  <a:schemeClr val="bg1"/>
                </a:solidFill>
                <a:latin typeface="微软雅黑" panose="020B0503020204020204" pitchFamily="34" charset="-122"/>
                <a:ea typeface="微软雅黑" panose="020B0503020204020204" pitchFamily="34" charset="-122"/>
              </a:rPr>
              <a:t>添加标题</a:t>
            </a:r>
            <a:endParaRPr lang="en-US" altLang="zh-CN" sz="2100"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0" name="组合 2829"/>
          <p:cNvGrpSpPr/>
          <p:nvPr/>
        </p:nvGrpSpPr>
        <p:grpSpPr>
          <a:xfrm>
            <a:off x="4523606" y="3363494"/>
            <a:ext cx="2921752" cy="1992173"/>
            <a:chOff x="471218" y="2612182"/>
            <a:chExt cx="2191599" cy="1493785"/>
          </a:xfrm>
        </p:grpSpPr>
        <p:sp>
          <p:nvSpPr>
            <p:cNvPr id="2831" name="矩形 2830"/>
            <p:cNvSpPr/>
            <p:nvPr/>
          </p:nvSpPr>
          <p:spPr>
            <a:xfrm>
              <a:off x="471218" y="2612182"/>
              <a:ext cx="946536" cy="311552"/>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2" name="矩形 2831"/>
            <p:cNvSpPr/>
            <p:nvPr/>
          </p:nvSpPr>
          <p:spPr>
            <a:xfrm>
              <a:off x="471218" y="2905916"/>
              <a:ext cx="2191599" cy="1200051"/>
            </a:xfrm>
            <a:prstGeom prst="rect">
              <a:avLst/>
            </a:prstGeom>
          </p:spPr>
          <p:txBody>
            <a:bodyPr wrap="square">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此处添加文字说明内容，可以通过复制您的文本内容，在此文本框粘贴并选择只保留文字。</a:t>
              </a:r>
            </a:p>
          </p:txBody>
        </p:sp>
      </p:grpSp>
      <p:sp>
        <p:nvSpPr>
          <p:cNvPr id="2834" name="51 Rectángulo"/>
          <p:cNvSpPr/>
          <p:nvPr/>
        </p:nvSpPr>
        <p:spPr>
          <a:xfrm>
            <a:off x="8326627" y="1802821"/>
            <a:ext cx="3166122" cy="1261824"/>
          </a:xfrm>
          <a:prstGeom prst="rect">
            <a:avLst/>
          </a:prstGeom>
          <a:solidFill>
            <a:schemeClr val="accent3"/>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2100" b="1" kern="0" dirty="0">
                <a:solidFill>
                  <a:schemeClr val="bg1"/>
                </a:solidFill>
                <a:latin typeface="微软雅黑" panose="020B0503020204020204" pitchFamily="34" charset="-122"/>
                <a:ea typeface="微软雅黑" panose="020B0503020204020204" pitchFamily="34" charset="-122"/>
              </a:rPr>
              <a:t>添加标题</a:t>
            </a:r>
            <a:endParaRPr lang="en-US" altLang="zh-CN" sz="2100"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5" name="组合 2834"/>
          <p:cNvGrpSpPr/>
          <p:nvPr/>
        </p:nvGrpSpPr>
        <p:grpSpPr>
          <a:xfrm>
            <a:off x="8326627" y="3363494"/>
            <a:ext cx="2921752" cy="1992173"/>
            <a:chOff x="467746" y="2612182"/>
            <a:chExt cx="2191599" cy="1493785"/>
          </a:xfrm>
        </p:grpSpPr>
        <p:sp>
          <p:nvSpPr>
            <p:cNvPr id="2836" name="矩形 2835"/>
            <p:cNvSpPr/>
            <p:nvPr/>
          </p:nvSpPr>
          <p:spPr>
            <a:xfrm>
              <a:off x="467746" y="2612182"/>
              <a:ext cx="946536" cy="311552"/>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7" name="矩形 2836"/>
            <p:cNvSpPr/>
            <p:nvPr/>
          </p:nvSpPr>
          <p:spPr>
            <a:xfrm>
              <a:off x="467746" y="2905916"/>
              <a:ext cx="2191599" cy="1200051"/>
            </a:xfrm>
            <a:prstGeom prst="rect">
              <a:avLst/>
            </a:prstGeom>
          </p:spPr>
          <p:txBody>
            <a:bodyPr wrap="square">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此处添加文字说明内容，可以通过复制您的文本内容，在此文本框粘贴并选择只保留文字。</a:t>
              </a:r>
            </a:p>
          </p:txBody>
        </p:sp>
      </p:grpSp>
    </p:spTree>
    <p:extLst>
      <p:ext uri="{BB962C8B-B14F-4D97-AF65-F5344CB8AC3E}">
        <p14:creationId xmlns:p14="http://schemas.microsoft.com/office/powerpoint/2010/main" val="103574227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24"/>
                                        </p:tgtEl>
                                        <p:attrNameLst>
                                          <p:attrName>style.visibility</p:attrName>
                                        </p:attrNameLst>
                                      </p:cBhvr>
                                      <p:to>
                                        <p:strVal val="visible"/>
                                      </p:to>
                                    </p:set>
                                    <p:animEffect transition="in" filter="randombar(horizontal)">
                                      <p:cBhvr>
                                        <p:cTn id="7" dur="500"/>
                                        <p:tgtEl>
                                          <p:spTgt spid="282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825"/>
                                        </p:tgtEl>
                                        <p:attrNameLst>
                                          <p:attrName>style.visibility</p:attrName>
                                        </p:attrNameLst>
                                      </p:cBhvr>
                                      <p:to>
                                        <p:strVal val="visible"/>
                                      </p:to>
                                    </p:set>
                                    <p:anim calcmode="lin" valueType="num">
                                      <p:cBhvr additive="base">
                                        <p:cTn id="11" dur="500" fill="hold"/>
                                        <p:tgtEl>
                                          <p:spTgt spid="2825"/>
                                        </p:tgtEl>
                                        <p:attrNameLst>
                                          <p:attrName>ppt_x</p:attrName>
                                        </p:attrNameLst>
                                      </p:cBhvr>
                                      <p:tavLst>
                                        <p:tav tm="0">
                                          <p:val>
                                            <p:strVal val="#ppt_x"/>
                                          </p:val>
                                        </p:tav>
                                        <p:tav tm="100000">
                                          <p:val>
                                            <p:strVal val="#ppt_x"/>
                                          </p:val>
                                        </p:tav>
                                      </p:tavLst>
                                    </p:anim>
                                    <p:anim calcmode="lin" valueType="num">
                                      <p:cBhvr additive="base">
                                        <p:cTn id="12" dur="500" fill="hold"/>
                                        <p:tgtEl>
                                          <p:spTgt spid="282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821"/>
                                        </p:tgtEl>
                                        <p:attrNameLst>
                                          <p:attrName>style.visibility</p:attrName>
                                        </p:attrNameLst>
                                      </p:cBhvr>
                                      <p:to>
                                        <p:strVal val="visible"/>
                                      </p:to>
                                    </p:set>
                                    <p:animEffect transition="in" filter="wipe(up)">
                                      <p:cBhvr>
                                        <p:cTn id="16" dur="500"/>
                                        <p:tgtEl>
                                          <p:spTgt spid="2821"/>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829"/>
                                        </p:tgtEl>
                                        <p:attrNameLst>
                                          <p:attrName>style.visibility</p:attrName>
                                        </p:attrNameLst>
                                      </p:cBhvr>
                                      <p:to>
                                        <p:strVal val="visible"/>
                                      </p:to>
                                    </p:set>
                                    <p:animEffect transition="in" filter="randombar(horizontal)">
                                      <p:cBhvr>
                                        <p:cTn id="20" dur="500"/>
                                        <p:tgtEl>
                                          <p:spTgt spid="2829"/>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830"/>
                                        </p:tgtEl>
                                        <p:attrNameLst>
                                          <p:attrName>style.visibility</p:attrName>
                                        </p:attrNameLst>
                                      </p:cBhvr>
                                      <p:to>
                                        <p:strVal val="visible"/>
                                      </p:to>
                                    </p:set>
                                    <p:anim calcmode="lin" valueType="num">
                                      <p:cBhvr additive="base">
                                        <p:cTn id="24" dur="500" fill="hold"/>
                                        <p:tgtEl>
                                          <p:spTgt spid="2830"/>
                                        </p:tgtEl>
                                        <p:attrNameLst>
                                          <p:attrName>ppt_x</p:attrName>
                                        </p:attrNameLst>
                                      </p:cBhvr>
                                      <p:tavLst>
                                        <p:tav tm="0">
                                          <p:val>
                                            <p:strVal val="#ppt_x"/>
                                          </p:val>
                                        </p:tav>
                                        <p:tav tm="100000">
                                          <p:val>
                                            <p:strVal val="#ppt_x"/>
                                          </p:val>
                                        </p:tav>
                                      </p:tavLst>
                                    </p:anim>
                                    <p:anim calcmode="lin" valueType="num">
                                      <p:cBhvr additive="base">
                                        <p:cTn id="25" dur="500" fill="hold"/>
                                        <p:tgtEl>
                                          <p:spTgt spid="2830"/>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2822"/>
                                        </p:tgtEl>
                                        <p:attrNameLst>
                                          <p:attrName>style.visibility</p:attrName>
                                        </p:attrNameLst>
                                      </p:cBhvr>
                                      <p:to>
                                        <p:strVal val="visible"/>
                                      </p:to>
                                    </p:set>
                                    <p:animEffect transition="in" filter="wipe(up)">
                                      <p:cBhvr>
                                        <p:cTn id="29" dur="500"/>
                                        <p:tgtEl>
                                          <p:spTgt spid="282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34"/>
                                        </p:tgtEl>
                                        <p:attrNameLst>
                                          <p:attrName>style.visibility</p:attrName>
                                        </p:attrNameLst>
                                      </p:cBhvr>
                                      <p:to>
                                        <p:strVal val="visible"/>
                                      </p:to>
                                    </p:set>
                                    <p:animEffect transition="in" filter="randombar(horizontal)">
                                      <p:cBhvr>
                                        <p:cTn id="33" dur="500"/>
                                        <p:tgtEl>
                                          <p:spTgt spid="2834"/>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835"/>
                                        </p:tgtEl>
                                        <p:attrNameLst>
                                          <p:attrName>style.visibility</p:attrName>
                                        </p:attrNameLst>
                                      </p:cBhvr>
                                      <p:to>
                                        <p:strVal val="visible"/>
                                      </p:to>
                                    </p:set>
                                    <p:anim calcmode="lin" valueType="num">
                                      <p:cBhvr additive="base">
                                        <p:cTn id="37" dur="500" fill="hold"/>
                                        <p:tgtEl>
                                          <p:spTgt spid="2835"/>
                                        </p:tgtEl>
                                        <p:attrNameLst>
                                          <p:attrName>ppt_x</p:attrName>
                                        </p:attrNameLst>
                                      </p:cBhvr>
                                      <p:tavLst>
                                        <p:tav tm="0">
                                          <p:val>
                                            <p:strVal val="#ppt_x"/>
                                          </p:val>
                                        </p:tav>
                                        <p:tav tm="100000">
                                          <p:val>
                                            <p:strVal val="#ppt_x"/>
                                          </p:val>
                                        </p:tav>
                                      </p:tavLst>
                                    </p:anim>
                                    <p:anim calcmode="lin" valueType="num">
                                      <p:cBhvr additive="base">
                                        <p:cTn id="38" dur="500" fill="hold"/>
                                        <p:tgtEl>
                                          <p:spTgt spid="28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4" grpId="0" animBg="1"/>
      <p:bldP spid="2829" grpId="0" animBg="1"/>
      <p:bldP spid="283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5457006" y="1573726"/>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15" name="组合 14"/>
          <p:cNvGrpSpPr/>
          <p:nvPr/>
        </p:nvGrpSpPr>
        <p:grpSpPr>
          <a:xfrm>
            <a:off x="6339097" y="1573726"/>
            <a:ext cx="3744416" cy="511504"/>
            <a:chOff x="6339097" y="1573726"/>
            <a:chExt cx="3744416" cy="511504"/>
          </a:xfrm>
        </p:grpSpPr>
        <p:sp>
          <p:nvSpPr>
            <p:cNvPr id="16" name="圆角矩形 15"/>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17" name="矩形 16"/>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18" name="圆角矩形 17"/>
          <p:cNvSpPr/>
          <p:nvPr/>
        </p:nvSpPr>
        <p:spPr>
          <a:xfrm>
            <a:off x="5457006" y="2410178"/>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19" name="组合 18"/>
          <p:cNvGrpSpPr/>
          <p:nvPr/>
        </p:nvGrpSpPr>
        <p:grpSpPr>
          <a:xfrm>
            <a:off x="6315199" y="2410178"/>
            <a:ext cx="3744416" cy="511504"/>
            <a:chOff x="6315199" y="2410178"/>
            <a:chExt cx="3744416" cy="511504"/>
          </a:xfrm>
        </p:grpSpPr>
        <p:sp>
          <p:nvSpPr>
            <p:cNvPr id="20" name="圆角矩形 19"/>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1" name="矩形 20"/>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2" name="圆角矩形 21"/>
          <p:cNvSpPr/>
          <p:nvPr/>
        </p:nvSpPr>
        <p:spPr>
          <a:xfrm>
            <a:off x="5457006" y="3296031"/>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23" name="组合 22"/>
          <p:cNvGrpSpPr/>
          <p:nvPr/>
        </p:nvGrpSpPr>
        <p:grpSpPr>
          <a:xfrm>
            <a:off x="6339097" y="3296031"/>
            <a:ext cx="3744416" cy="511504"/>
            <a:chOff x="6339097" y="3296031"/>
            <a:chExt cx="3744416" cy="511504"/>
          </a:xfrm>
        </p:grpSpPr>
        <p:sp>
          <p:nvSpPr>
            <p:cNvPr id="24" name="圆角矩形 23"/>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5" name="矩形 24"/>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6" name="圆角矩形 25"/>
          <p:cNvSpPr/>
          <p:nvPr/>
        </p:nvSpPr>
        <p:spPr>
          <a:xfrm>
            <a:off x="5457006" y="418090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6339097" y="4180903"/>
            <a:ext cx="3744416" cy="511504"/>
            <a:chOff x="6339097" y="4180903"/>
            <a:chExt cx="3744416" cy="511504"/>
          </a:xfrm>
        </p:grpSpPr>
        <p:sp>
          <p:nvSpPr>
            <p:cNvPr id="39" name="圆角矩形 38"/>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40" name="矩形 39"/>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1" name="圆角矩形 40"/>
          <p:cNvSpPr/>
          <p:nvPr/>
        </p:nvSpPr>
        <p:spPr>
          <a:xfrm>
            <a:off x="5457136" y="505748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smtClean="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42" name="组合 41"/>
          <p:cNvGrpSpPr/>
          <p:nvPr/>
        </p:nvGrpSpPr>
        <p:grpSpPr>
          <a:xfrm>
            <a:off x="6339097" y="5057483"/>
            <a:ext cx="3744416" cy="511504"/>
            <a:chOff x="6339097" y="5057483"/>
            <a:chExt cx="3744416" cy="511504"/>
          </a:xfrm>
        </p:grpSpPr>
        <p:sp>
          <p:nvSpPr>
            <p:cNvPr id="43" name="圆角矩形 42"/>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44" name="矩形 43"/>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5" name="矩形 44"/>
          <p:cNvSpPr/>
          <p:nvPr/>
        </p:nvSpPr>
        <p:spPr>
          <a:xfrm>
            <a:off x="-106934" y="0"/>
            <a:ext cx="3469805" cy="6859587"/>
          </a:xfrm>
          <a:prstGeom prst="rect">
            <a:avLst/>
          </a:prstGeom>
          <a:solidFill>
            <a:schemeClr val="accent3"/>
          </a:solidFill>
          <a:ln>
            <a:noFill/>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TextBox 45"/>
          <p:cNvSpPr txBox="1"/>
          <p:nvPr/>
        </p:nvSpPr>
        <p:spPr>
          <a:xfrm>
            <a:off x="194519" y="2219567"/>
            <a:ext cx="2808312" cy="1354243"/>
          </a:xfrm>
          <a:prstGeom prst="rect">
            <a:avLst/>
          </a:prstGeom>
          <a:noFill/>
        </p:spPr>
        <p:txBody>
          <a:bodyPr wrap="square" lIns="121948" tIns="60973" rIns="121948" bIns="60973">
            <a:spAutoFit/>
          </a:bodyPr>
          <a:lstStyle/>
          <a:p>
            <a:pPr algn="r">
              <a:defRPr/>
            </a:pPr>
            <a:r>
              <a:rPr lang="zh-CN" altLang="en-US" sz="4800" b="1" spc="200" dirty="0" smtClean="0">
                <a:solidFill>
                  <a:schemeClr val="bg1"/>
                </a:solidFill>
                <a:latin typeface="微软雅黑" pitchFamily="34" charset="-122"/>
                <a:ea typeface="微软雅黑" pitchFamily="34" charset="-122"/>
              </a:rPr>
              <a:t>目录 </a:t>
            </a:r>
            <a:endParaRPr lang="en-US" altLang="zh-CN" sz="4800" b="1" spc="200" dirty="0" smtClean="0">
              <a:solidFill>
                <a:schemeClr val="bg1"/>
              </a:solidFill>
              <a:latin typeface="微软雅黑" pitchFamily="34" charset="-122"/>
              <a:ea typeface="微软雅黑" pitchFamily="34" charset="-122"/>
            </a:endParaRPr>
          </a:p>
          <a:p>
            <a:pPr algn="r">
              <a:defRPr/>
            </a:pPr>
            <a:r>
              <a:rPr lang="en-US" altLang="zh-CN" sz="3200" b="1" dirty="0" smtClean="0">
                <a:solidFill>
                  <a:schemeClr val="bg1"/>
                </a:solidFill>
                <a:latin typeface="微软雅黑" pitchFamily="34" charset="-122"/>
                <a:ea typeface="微软雅黑" pitchFamily="34" charset="-122"/>
              </a:rPr>
              <a:t>CONTENTS</a:t>
            </a:r>
            <a:endParaRPr lang="zh-CN" altLang="en-US" sz="3200" b="1" dirty="0">
              <a:solidFill>
                <a:schemeClr val="bg1"/>
              </a:solidFill>
              <a:latin typeface="微软雅黑" pitchFamily="34" charset="-122"/>
              <a:ea typeface="微软雅黑" pitchFamily="34" charset="-122"/>
            </a:endParaRPr>
          </a:p>
        </p:txBody>
      </p:sp>
      <p:sp>
        <p:nvSpPr>
          <p:cNvPr id="47" name="下箭头 46"/>
          <p:cNvSpPr/>
          <p:nvPr/>
        </p:nvSpPr>
        <p:spPr>
          <a:xfrm rot="16200000">
            <a:off x="4278849" y="2369799"/>
            <a:ext cx="576064" cy="679828"/>
          </a:xfrm>
          <a:prstGeom prst="downArrow">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2477785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grpId="0" nodeType="afterEffect">
                                  <p:stCondLst>
                                    <p:cond delay="0"/>
                                  </p:stCondLst>
                                  <p:childTnLst>
                                    <p:animEffect transition="out" filter="fade">
                                      <p:cBhvr>
                                        <p:cTn id="11" dur="500" tmFilter="0, 0; .2, .5; .8, .5; 1, 0"/>
                                        <p:tgtEl>
                                          <p:spTgt spid="18"/>
                                        </p:tgtEl>
                                      </p:cBhvr>
                                    </p:animEffect>
                                    <p:animScale>
                                      <p:cBhvr>
                                        <p:cTn id="12" dur="250" autoRev="1" fill="hold"/>
                                        <p:tgtEl>
                                          <p:spTgt spid="18"/>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19"/>
                                        </p:tgtEl>
                                      </p:cBhvr>
                                    </p:animEffect>
                                    <p:animScale>
                                      <p:cBhvr>
                                        <p:cTn id="15"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4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自定义 81">
      <a:dk1>
        <a:sysClr val="windowText" lastClr="000000"/>
      </a:dk1>
      <a:lt1>
        <a:sysClr val="window" lastClr="FFFFFF"/>
      </a:lt1>
      <a:dk2>
        <a:srgbClr val="666666"/>
      </a:dk2>
      <a:lt2>
        <a:srgbClr val="D2D2D2"/>
      </a:lt2>
      <a:accent1>
        <a:srgbClr val="EF7768"/>
      </a:accent1>
      <a:accent2>
        <a:srgbClr val="C7C7C7"/>
      </a:accent2>
      <a:accent3>
        <a:srgbClr val="38B1BF"/>
      </a:accent3>
      <a:accent4>
        <a:srgbClr val="FF9933"/>
      </a:accent4>
      <a:accent5>
        <a:srgbClr val="7F7F7F"/>
      </a:accent5>
      <a:accent6>
        <a:srgbClr val="878787"/>
      </a:accent6>
      <a:hlink>
        <a:srgbClr val="006387"/>
      </a:hlink>
      <a:folHlink>
        <a:srgbClr val="8B8B8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1435</TotalTime>
  <Words>3819</Words>
  <Application>Microsoft Office PowerPoint</Application>
  <PresentationFormat>自定义</PresentationFormat>
  <Paragraphs>430</Paragraphs>
  <Slides>33</Slides>
  <Notes>33</Notes>
  <HiddenSlides>0</HiddenSlides>
  <MMClips>1</MMClips>
  <ScaleCrop>false</ScaleCrop>
  <HeadingPairs>
    <vt:vector size="4" baseType="variant">
      <vt:variant>
        <vt:lpstr>主题</vt:lpstr>
      </vt:variant>
      <vt:variant>
        <vt:i4>1</vt:i4>
      </vt:variant>
      <vt:variant>
        <vt:lpstr>幻灯片标题</vt:lpstr>
      </vt:variant>
      <vt:variant>
        <vt:i4>33</vt:i4>
      </vt:variant>
    </vt:vector>
  </HeadingPairs>
  <TitlesOfParts>
    <vt:vector size="3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Lee</dc:creator>
  <cp:lastModifiedBy>caitan</cp:lastModifiedBy>
  <cp:revision>190</cp:revision>
  <dcterms:created xsi:type="dcterms:W3CDTF">2015-04-23T03:04:04Z</dcterms:created>
  <dcterms:modified xsi:type="dcterms:W3CDTF">2016-08-30T10:00:19Z</dcterms:modified>
</cp:coreProperties>
</file>