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315" r:id="rId2"/>
    <p:sldId id="276" r:id="rId3"/>
    <p:sldId id="316" r:id="rId4"/>
    <p:sldId id="308" r:id="rId5"/>
    <p:sldId id="266" r:id="rId6"/>
    <p:sldId id="283" r:id="rId7"/>
    <p:sldId id="278" r:id="rId8"/>
    <p:sldId id="279" r:id="rId9"/>
    <p:sldId id="317" r:id="rId10"/>
    <p:sldId id="258" r:id="rId11"/>
    <p:sldId id="273" r:id="rId12"/>
    <p:sldId id="307" r:id="rId13"/>
    <p:sldId id="313" r:id="rId14"/>
    <p:sldId id="263" r:id="rId15"/>
    <p:sldId id="318" r:id="rId16"/>
    <p:sldId id="260" r:id="rId17"/>
    <p:sldId id="306" r:id="rId18"/>
    <p:sldId id="304" r:id="rId19"/>
    <p:sldId id="305" r:id="rId20"/>
    <p:sldId id="262" r:id="rId21"/>
    <p:sldId id="319" r:id="rId22"/>
    <p:sldId id="271" r:id="rId23"/>
    <p:sldId id="269" r:id="rId24"/>
    <p:sldId id="270" r:id="rId25"/>
    <p:sldId id="281" r:id="rId26"/>
    <p:sldId id="320" r:id="rId27"/>
    <p:sldId id="267" r:id="rId28"/>
    <p:sldId id="272" r:id="rId29"/>
    <p:sldId id="298" r:id="rId30"/>
    <p:sldId id="277" r:id="rId31"/>
    <p:sldId id="261" r:id="rId32"/>
    <p:sldId id="310" r:id="rId33"/>
    <p:sldId id="268" r:id="rId34"/>
  </p:sldIdLst>
  <p:sldSz cx="9144000" cy="5143500" type="screen16x9"/>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AEEE"/>
    <a:srgbClr val="FE9800"/>
    <a:srgbClr val="72CD4F"/>
    <a:srgbClr val="F3F3F3"/>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45" autoAdjust="0"/>
    <p:restoredTop sz="94731" autoAdjust="0"/>
  </p:normalViewPr>
  <p:slideViewPr>
    <p:cSldViewPr>
      <p:cViewPr>
        <p:scale>
          <a:sx n="130" d="100"/>
          <a:sy n="130" d="100"/>
        </p:scale>
        <p:origin x="-288" y="21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t>2016/9/7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t>‹#›</a:t>
            </a:fld>
            <a:endParaRPr lang="zh-CN" altLang="en-US"/>
          </a:p>
        </p:txBody>
      </p:sp>
    </p:spTree>
    <p:extLst>
      <p:ext uri="{BB962C8B-B14F-4D97-AF65-F5344CB8AC3E}">
        <p14:creationId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a:t>
            </a:fld>
            <a:endParaRPr lang="zh-CN" altLang="en-US"/>
          </a:p>
        </p:txBody>
      </p:sp>
    </p:spTree>
    <p:extLst>
      <p:ext uri="{BB962C8B-B14F-4D97-AF65-F5344CB8AC3E}">
        <p14:creationId xmlns:p14="http://schemas.microsoft.com/office/powerpoint/2010/main" val="545392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1236957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864950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1522684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4064169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9871764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41073104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39389456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14348055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24862504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28</a:t>
            </a:fld>
            <a:endParaRPr lang="zh-CN" altLang="en-US"/>
          </a:p>
        </p:txBody>
      </p:sp>
    </p:spTree>
    <p:extLst>
      <p:ext uri="{BB962C8B-B14F-4D97-AF65-F5344CB8AC3E}">
        <p14:creationId xmlns:p14="http://schemas.microsoft.com/office/powerpoint/2010/main" val="41409659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29</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30</a:t>
            </a:fld>
            <a:endParaRPr lang="zh-CN" altLang="en-US"/>
          </a:p>
        </p:txBody>
      </p:sp>
    </p:spTree>
    <p:extLst>
      <p:ext uri="{BB962C8B-B14F-4D97-AF65-F5344CB8AC3E}">
        <p14:creationId xmlns:p14="http://schemas.microsoft.com/office/powerpoint/2010/main" val="374511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31</a:t>
            </a:fld>
            <a:endParaRPr lang="zh-CN" altLang="en-US"/>
          </a:p>
        </p:txBody>
      </p:sp>
    </p:spTree>
    <p:extLst>
      <p:ext uri="{BB962C8B-B14F-4D97-AF65-F5344CB8AC3E}">
        <p14:creationId xmlns:p14="http://schemas.microsoft.com/office/powerpoint/2010/main" val="40516966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32</a:t>
            </a:fld>
            <a:endParaRPr lang="zh-CN" altLang="en-US"/>
          </a:p>
        </p:txBody>
      </p:sp>
    </p:spTree>
    <p:extLst>
      <p:ext uri="{BB962C8B-B14F-4D97-AF65-F5344CB8AC3E}">
        <p14:creationId xmlns:p14="http://schemas.microsoft.com/office/powerpoint/2010/main" val="40516966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33</a:t>
            </a:fld>
            <a:endParaRPr lang="zh-CN" altLang="en-US"/>
          </a:p>
        </p:txBody>
      </p:sp>
    </p:spTree>
    <p:extLst>
      <p:ext uri="{BB962C8B-B14F-4D97-AF65-F5344CB8AC3E}">
        <p14:creationId xmlns:p14="http://schemas.microsoft.com/office/powerpoint/2010/main" val="715437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2136250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1983806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9</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9144000" cy="51435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9144000" cy="51435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3F3F3"/>
        </a:solidFill>
        <a:effectLst/>
      </p:bgPr>
    </p:bg>
    <p:spTree>
      <p:nvGrpSpPr>
        <p:cNvPr id="1" name=""/>
        <p:cNvGrpSpPr/>
        <p:nvPr/>
      </p:nvGrpSpPr>
      <p:grpSpPr>
        <a:xfrm>
          <a:off x="0" y="0"/>
          <a:ext cx="0" cy="0"/>
          <a:chOff x="0" y="0"/>
          <a:chExt cx="0" cy="0"/>
        </a:xfrm>
      </p:grpSpPr>
      <p:pic>
        <p:nvPicPr>
          <p:cNvPr id="45" name="图片 44"/>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9144000" cy="5143500"/>
          </a:xfrm>
          <a:prstGeom prst="rect">
            <a:avLst/>
          </a:prstGeom>
        </p:spPr>
      </p:pic>
      <p:cxnSp>
        <p:nvCxnSpPr>
          <p:cNvPr id="3" name="直接连接符 2"/>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251520" y="208003"/>
            <a:ext cx="432048" cy="419531"/>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2016/9/7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2016/9/7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2016/9/7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2016/9/7</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 id="2147483659"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chart" Target="../charts/chart3.xml"/><Relationship Id="rId4" Type="http://schemas.openxmlformats.org/officeDocument/2006/relationships/chart" Target="../charts/char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a:off x="0" y="2787774"/>
            <a:ext cx="9144000" cy="1656184"/>
          </a:xfrm>
          <a:prstGeom prst="rect">
            <a:avLst/>
          </a:prstGeom>
          <a:solidFill>
            <a:srgbClr val="0070C0"/>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 Box 2"/>
          <p:cNvSpPr txBox="1">
            <a:spLocks noChangeArrowheads="1"/>
          </p:cNvSpPr>
          <p:nvPr/>
        </p:nvSpPr>
        <p:spPr bwMode="auto">
          <a:xfrm>
            <a:off x="1645216" y="3187740"/>
            <a:ext cx="5879112" cy="646331"/>
          </a:xfrm>
          <a:prstGeom prst="rect">
            <a:avLst/>
          </a:prstGeom>
          <a:noFill/>
          <a:ln w="9525">
            <a:noFill/>
            <a:miter lim="800000"/>
            <a:headEnd/>
            <a:tailEnd/>
          </a:ln>
        </p:spPr>
        <p:txBody>
          <a:bodyPr wrap="square">
            <a:spAutoFit/>
          </a:bodyPr>
          <a:lstStyle/>
          <a:p>
            <a:pPr algn="ctr"/>
            <a:r>
              <a:rPr lang="en-US" altLang="zh-CN" sz="3600" b="1" dirty="0" smtClean="0">
                <a:solidFill>
                  <a:schemeClr val="bg1"/>
                </a:solidFill>
                <a:latin typeface="微软雅黑" pitchFamily="34" charset="-122"/>
                <a:ea typeface="微软雅黑" pitchFamily="34" charset="-122"/>
              </a:rPr>
              <a:t>c</a:t>
            </a:r>
            <a:endParaRPr lang="en-US" altLang="zh-CN" sz="3600" dirty="0">
              <a:solidFill>
                <a:schemeClr val="bg1"/>
              </a:solidFill>
              <a:latin typeface="微软雅黑" pitchFamily="34" charset="-122"/>
              <a:ea typeface="微软雅黑" pitchFamily="34" charset="-122"/>
            </a:endParaRPr>
          </a:p>
        </p:txBody>
      </p:sp>
      <p:sp>
        <p:nvSpPr>
          <p:cNvPr id="69" name="Text Box 2"/>
          <p:cNvSpPr txBox="1">
            <a:spLocks noChangeArrowheads="1"/>
          </p:cNvSpPr>
          <p:nvPr/>
        </p:nvSpPr>
        <p:spPr bwMode="auto">
          <a:xfrm>
            <a:off x="2444619" y="3950935"/>
            <a:ext cx="4271092" cy="276999"/>
          </a:xfrm>
          <a:prstGeom prst="rect">
            <a:avLst/>
          </a:prstGeom>
          <a:noFill/>
          <a:ln w="9525">
            <a:noFill/>
            <a:miter lim="800000"/>
            <a:headEnd/>
            <a:tailEnd/>
          </a:ln>
        </p:spPr>
        <p:txBody>
          <a:bodyPr wrap="square">
            <a:spAutoFit/>
          </a:bodyPr>
          <a:lstStyle/>
          <a:p>
            <a:pPr algn="ctr"/>
            <a:r>
              <a:rPr lang="zh-CN" altLang="en-US" sz="1200" dirty="0" smtClean="0">
                <a:solidFill>
                  <a:schemeClr val="bg1"/>
                </a:solidFill>
                <a:latin typeface="微软雅黑" pitchFamily="34" charset="-122"/>
                <a:ea typeface="微软雅黑" pitchFamily="34" charset="-122"/>
              </a:rPr>
              <a:t>适用于年终总结</a:t>
            </a:r>
            <a:r>
              <a:rPr lang="en-US" altLang="zh-CN" sz="1200" dirty="0" smtClean="0">
                <a:solidFill>
                  <a:schemeClr val="bg1"/>
                </a:solidFill>
                <a:latin typeface="微软雅黑" pitchFamily="34" charset="-122"/>
                <a:ea typeface="微软雅黑" pitchFamily="34" charset="-122"/>
              </a:rPr>
              <a:t>/</a:t>
            </a:r>
            <a:r>
              <a:rPr lang="zh-CN" altLang="en-US" sz="1200" dirty="0" smtClean="0">
                <a:solidFill>
                  <a:schemeClr val="bg1"/>
                </a:solidFill>
                <a:latin typeface="微软雅黑" pitchFamily="34" charset="-122"/>
                <a:ea typeface="微软雅黑" pitchFamily="34" charset="-122"/>
              </a:rPr>
              <a:t>工作计划</a:t>
            </a:r>
            <a:r>
              <a:rPr lang="en-US" altLang="zh-CN" sz="1200" dirty="0" smtClean="0">
                <a:solidFill>
                  <a:schemeClr val="bg1"/>
                </a:solidFill>
                <a:latin typeface="微软雅黑" pitchFamily="34" charset="-122"/>
                <a:ea typeface="微软雅黑" pitchFamily="34" charset="-122"/>
              </a:rPr>
              <a:t>/</a:t>
            </a:r>
            <a:r>
              <a:rPr lang="zh-CN" altLang="en-US" sz="1200" dirty="0" smtClean="0">
                <a:solidFill>
                  <a:schemeClr val="bg1"/>
                </a:solidFill>
                <a:latin typeface="微软雅黑" pitchFamily="34" charset="-122"/>
                <a:ea typeface="微软雅黑" pitchFamily="34" charset="-122"/>
              </a:rPr>
              <a:t>述职报告</a:t>
            </a:r>
            <a:r>
              <a:rPr lang="en-US" altLang="zh-CN" sz="1200" dirty="0" smtClean="0">
                <a:solidFill>
                  <a:schemeClr val="bg1"/>
                </a:solidFill>
                <a:latin typeface="微软雅黑" pitchFamily="34" charset="-122"/>
                <a:ea typeface="微软雅黑" pitchFamily="34" charset="-122"/>
              </a:rPr>
              <a:t>/</a:t>
            </a:r>
            <a:r>
              <a:rPr lang="zh-CN" altLang="en-US" sz="1200" dirty="0" smtClean="0">
                <a:solidFill>
                  <a:schemeClr val="bg1"/>
                </a:solidFill>
                <a:latin typeface="微软雅黑" pitchFamily="34" charset="-122"/>
                <a:ea typeface="微软雅黑" pitchFamily="34" charset="-122"/>
              </a:rPr>
              <a:t>策划方案等</a:t>
            </a:r>
            <a:endParaRPr lang="nl-NL" altLang="zh-CN" sz="1200" dirty="0">
              <a:solidFill>
                <a:schemeClr val="bg1"/>
              </a:solidFill>
              <a:latin typeface="微软雅黑" pitchFamily="34" charset="-122"/>
              <a:ea typeface="微软雅黑" pitchFamily="34" charset="-122"/>
            </a:endParaRPr>
          </a:p>
        </p:txBody>
      </p:sp>
      <p:pic>
        <p:nvPicPr>
          <p:cNvPr id="22" name="克罗地亚狂想曲.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52520" y="0"/>
            <a:ext cx="609600" cy="609600"/>
          </a:xfrm>
          <a:prstGeom prst="rect">
            <a:avLst/>
          </a:prstGeom>
        </p:spPr>
      </p:pic>
      <p:grpSp>
        <p:nvGrpSpPr>
          <p:cNvPr id="23" name="组合 22"/>
          <p:cNvGrpSpPr/>
          <p:nvPr/>
        </p:nvGrpSpPr>
        <p:grpSpPr>
          <a:xfrm>
            <a:off x="2100868" y="3875182"/>
            <a:ext cx="4942263" cy="46281"/>
            <a:chOff x="2054384" y="3643262"/>
            <a:chExt cx="4942263" cy="46281"/>
          </a:xfrm>
        </p:grpSpPr>
        <p:grpSp>
          <p:nvGrpSpPr>
            <p:cNvPr id="67" name="组合 66"/>
            <p:cNvGrpSpPr/>
            <p:nvPr/>
          </p:nvGrpSpPr>
          <p:grpSpPr>
            <a:xfrm>
              <a:off x="2054384" y="3643262"/>
              <a:ext cx="4919404" cy="45719"/>
              <a:chOff x="2010494" y="4118060"/>
              <a:chExt cx="4919404" cy="45719"/>
            </a:xfrm>
          </p:grpSpPr>
          <p:cxnSp>
            <p:nvCxnSpPr>
              <p:cNvPr id="59" name="直接连接符 58"/>
              <p:cNvCxnSpPr/>
              <p:nvPr/>
            </p:nvCxnSpPr>
            <p:spPr>
              <a:xfrm>
                <a:off x="2033354" y="4140342"/>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2010494" y="411806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85" name="椭圆 84"/>
            <p:cNvSpPr/>
            <p:nvPr/>
          </p:nvSpPr>
          <p:spPr>
            <a:xfrm>
              <a:off x="6950928" y="364382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71" name="Oval 53"/>
          <p:cNvSpPr>
            <a:spLocks noChangeArrowheads="1"/>
          </p:cNvSpPr>
          <p:nvPr/>
        </p:nvSpPr>
        <p:spPr bwMode="auto">
          <a:xfrm>
            <a:off x="3394480" y="555526"/>
            <a:ext cx="2371369" cy="2371958"/>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72" name="Text Box 58"/>
          <p:cNvSpPr txBox="1">
            <a:spLocks noChangeArrowheads="1"/>
          </p:cNvSpPr>
          <p:nvPr/>
        </p:nvSpPr>
        <p:spPr bwMode="auto">
          <a:xfrm>
            <a:off x="3285650" y="1168271"/>
            <a:ext cx="2582494" cy="122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7500" dirty="0" smtClean="0">
                <a:solidFill>
                  <a:srgbClr val="0070C0"/>
                </a:solidFill>
                <a:latin typeface="Impact" panose="020B0806030902050204" pitchFamily="34" charset="0"/>
                <a:ea typeface="微软雅黑" panose="020B0503020204020204" pitchFamily="34" charset="-122"/>
              </a:rPr>
              <a:t>2016</a:t>
            </a:r>
            <a:endParaRPr lang="en-US" altLang="zh-CN" sz="7500" dirty="0">
              <a:solidFill>
                <a:srgbClr val="0070C0"/>
              </a:solidFill>
              <a:latin typeface="Impact" panose="020B0806030902050204" pitchFamily="34" charset="0"/>
              <a:ea typeface="微软雅黑" panose="020B0503020204020204" pitchFamily="34" charset="-122"/>
            </a:endParaRPr>
          </a:p>
        </p:txBody>
      </p:sp>
      <p:grpSp>
        <p:nvGrpSpPr>
          <p:cNvPr id="28" name="组合 27"/>
          <p:cNvGrpSpPr/>
          <p:nvPr/>
        </p:nvGrpSpPr>
        <p:grpSpPr>
          <a:xfrm>
            <a:off x="543063" y="483518"/>
            <a:ext cx="1188244" cy="521755"/>
            <a:chOff x="590550" y="915988"/>
            <a:chExt cx="2111375" cy="927100"/>
          </a:xfrm>
          <a:solidFill>
            <a:schemeClr val="accent1"/>
          </a:solidFill>
        </p:grpSpPr>
        <p:sp>
          <p:nvSpPr>
            <p:cNvPr id="11" name="Freeform 5"/>
            <p:cNvSpPr>
              <a:spLocks/>
            </p:cNvSpPr>
            <p:nvPr/>
          </p:nvSpPr>
          <p:spPr bwMode="auto">
            <a:xfrm>
              <a:off x="606425" y="1671638"/>
              <a:ext cx="146050" cy="171450"/>
            </a:xfrm>
            <a:custGeom>
              <a:avLst/>
              <a:gdLst>
                <a:gd name="T0" fmla="*/ 105 w 105"/>
                <a:gd name="T1" fmla="*/ 16 h 122"/>
                <a:gd name="T2" fmla="*/ 102 w 105"/>
                <a:gd name="T3" fmla="*/ 18 h 122"/>
                <a:gd name="T4" fmla="*/ 62 w 105"/>
                <a:gd name="T5" fmla="*/ 3 h 122"/>
                <a:gd name="T6" fmla="*/ 3 w 105"/>
                <a:gd name="T7" fmla="*/ 61 h 122"/>
                <a:gd name="T8" fmla="*/ 62 w 105"/>
                <a:gd name="T9" fmla="*/ 119 h 122"/>
                <a:gd name="T10" fmla="*/ 102 w 105"/>
                <a:gd name="T11" fmla="*/ 104 h 122"/>
                <a:gd name="T12" fmla="*/ 105 w 105"/>
                <a:gd name="T13" fmla="*/ 107 h 122"/>
                <a:gd name="T14" fmla="*/ 62 w 105"/>
                <a:gd name="T15" fmla="*/ 122 h 122"/>
                <a:gd name="T16" fmla="*/ 0 w 105"/>
                <a:gd name="T17" fmla="*/ 61 h 122"/>
                <a:gd name="T18" fmla="*/ 62 w 105"/>
                <a:gd name="T19" fmla="*/ 0 h 122"/>
                <a:gd name="T20" fmla="*/ 105 w 105"/>
                <a:gd name="T21" fmla="*/ 1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22">
                  <a:moveTo>
                    <a:pt x="105" y="16"/>
                  </a:moveTo>
                  <a:cubicBezTo>
                    <a:pt x="102" y="18"/>
                    <a:pt x="102" y="18"/>
                    <a:pt x="102" y="18"/>
                  </a:cubicBezTo>
                  <a:cubicBezTo>
                    <a:pt x="92" y="9"/>
                    <a:pt x="78" y="3"/>
                    <a:pt x="62" y="3"/>
                  </a:cubicBezTo>
                  <a:cubicBezTo>
                    <a:pt x="30" y="3"/>
                    <a:pt x="3" y="29"/>
                    <a:pt x="3" y="61"/>
                  </a:cubicBezTo>
                  <a:cubicBezTo>
                    <a:pt x="3" y="93"/>
                    <a:pt x="30" y="119"/>
                    <a:pt x="62" y="119"/>
                  </a:cubicBezTo>
                  <a:cubicBezTo>
                    <a:pt x="78" y="119"/>
                    <a:pt x="92" y="114"/>
                    <a:pt x="102" y="104"/>
                  </a:cubicBezTo>
                  <a:cubicBezTo>
                    <a:pt x="105" y="107"/>
                    <a:pt x="105" y="107"/>
                    <a:pt x="105" y="107"/>
                  </a:cubicBezTo>
                  <a:cubicBezTo>
                    <a:pt x="93" y="116"/>
                    <a:pt x="79" y="122"/>
                    <a:pt x="62" y="122"/>
                  </a:cubicBezTo>
                  <a:cubicBezTo>
                    <a:pt x="28" y="122"/>
                    <a:pt x="0" y="95"/>
                    <a:pt x="0" y="61"/>
                  </a:cubicBezTo>
                  <a:cubicBezTo>
                    <a:pt x="0" y="28"/>
                    <a:pt x="28" y="0"/>
                    <a:pt x="62" y="0"/>
                  </a:cubicBezTo>
                  <a:cubicBezTo>
                    <a:pt x="79" y="0"/>
                    <a:pt x="93" y="6"/>
                    <a:pt x="105" y="16"/>
                  </a:cubicBez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noEditPoints="1"/>
            </p:cNvSpPr>
            <p:nvPr/>
          </p:nvSpPr>
          <p:spPr bwMode="auto">
            <a:xfrm>
              <a:off x="774700" y="1671638"/>
              <a:ext cx="174625" cy="171450"/>
            </a:xfrm>
            <a:custGeom>
              <a:avLst/>
              <a:gdLst>
                <a:gd name="T0" fmla="*/ 125 w 125"/>
                <a:gd name="T1" fmla="*/ 61 h 122"/>
                <a:gd name="T2" fmla="*/ 62 w 125"/>
                <a:gd name="T3" fmla="*/ 122 h 122"/>
                <a:gd name="T4" fmla="*/ 0 w 125"/>
                <a:gd name="T5" fmla="*/ 61 h 122"/>
                <a:gd name="T6" fmla="*/ 62 w 125"/>
                <a:gd name="T7" fmla="*/ 0 h 122"/>
                <a:gd name="T8" fmla="*/ 125 w 125"/>
                <a:gd name="T9" fmla="*/ 61 h 122"/>
                <a:gd name="T10" fmla="*/ 3 w 125"/>
                <a:gd name="T11" fmla="*/ 61 h 122"/>
                <a:gd name="T12" fmla="*/ 62 w 125"/>
                <a:gd name="T13" fmla="*/ 119 h 122"/>
                <a:gd name="T14" fmla="*/ 122 w 125"/>
                <a:gd name="T15" fmla="*/ 61 h 122"/>
                <a:gd name="T16" fmla="*/ 62 w 125"/>
                <a:gd name="T17" fmla="*/ 4 h 122"/>
                <a:gd name="T18" fmla="*/ 3 w 125"/>
                <a:gd name="T19" fmla="*/ 6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2">
                  <a:moveTo>
                    <a:pt x="125" y="61"/>
                  </a:moveTo>
                  <a:cubicBezTo>
                    <a:pt x="125" y="95"/>
                    <a:pt x="97" y="122"/>
                    <a:pt x="62" y="122"/>
                  </a:cubicBezTo>
                  <a:cubicBezTo>
                    <a:pt x="28" y="122"/>
                    <a:pt x="0" y="95"/>
                    <a:pt x="0" y="61"/>
                  </a:cubicBezTo>
                  <a:cubicBezTo>
                    <a:pt x="0" y="28"/>
                    <a:pt x="28" y="0"/>
                    <a:pt x="62" y="0"/>
                  </a:cubicBezTo>
                  <a:cubicBezTo>
                    <a:pt x="97" y="0"/>
                    <a:pt x="125" y="28"/>
                    <a:pt x="125" y="61"/>
                  </a:cubicBezTo>
                  <a:close/>
                  <a:moveTo>
                    <a:pt x="3" y="61"/>
                  </a:moveTo>
                  <a:cubicBezTo>
                    <a:pt x="3" y="93"/>
                    <a:pt x="30" y="119"/>
                    <a:pt x="62" y="119"/>
                  </a:cubicBezTo>
                  <a:cubicBezTo>
                    <a:pt x="95" y="119"/>
                    <a:pt x="122" y="93"/>
                    <a:pt x="122" y="61"/>
                  </a:cubicBezTo>
                  <a:cubicBezTo>
                    <a:pt x="122" y="29"/>
                    <a:pt x="95" y="4"/>
                    <a:pt x="62" y="4"/>
                  </a:cubicBezTo>
                  <a:cubicBezTo>
                    <a:pt x="30" y="4"/>
                    <a:pt x="3" y="29"/>
                    <a:pt x="3" y="61"/>
                  </a:cubicBez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p:nvSpPr>
          <p:spPr bwMode="auto">
            <a:xfrm>
              <a:off x="992188" y="1671638"/>
              <a:ext cx="163513" cy="171450"/>
            </a:xfrm>
            <a:custGeom>
              <a:avLst/>
              <a:gdLst>
                <a:gd name="T0" fmla="*/ 99 w 103"/>
                <a:gd name="T1" fmla="*/ 108 h 108"/>
                <a:gd name="T2" fmla="*/ 99 w 103"/>
                <a:gd name="T3" fmla="*/ 3 h 108"/>
                <a:gd name="T4" fmla="*/ 51 w 103"/>
                <a:gd name="T5" fmla="*/ 97 h 108"/>
                <a:gd name="T6" fmla="*/ 51 w 103"/>
                <a:gd name="T7" fmla="*/ 97 h 108"/>
                <a:gd name="T8" fmla="*/ 4 w 103"/>
                <a:gd name="T9" fmla="*/ 3 h 108"/>
                <a:gd name="T10" fmla="*/ 4 w 103"/>
                <a:gd name="T11" fmla="*/ 108 h 108"/>
                <a:gd name="T12" fmla="*/ 0 w 103"/>
                <a:gd name="T13" fmla="*/ 108 h 108"/>
                <a:gd name="T14" fmla="*/ 0 w 103"/>
                <a:gd name="T15" fmla="*/ 0 h 108"/>
                <a:gd name="T16" fmla="*/ 6 w 103"/>
                <a:gd name="T17" fmla="*/ 0 h 108"/>
                <a:gd name="T18" fmla="*/ 51 w 103"/>
                <a:gd name="T19" fmla="*/ 89 h 108"/>
                <a:gd name="T20" fmla="*/ 96 w 103"/>
                <a:gd name="T21" fmla="*/ 0 h 108"/>
                <a:gd name="T22" fmla="*/ 103 w 103"/>
                <a:gd name="T23" fmla="*/ 0 h 108"/>
                <a:gd name="T24" fmla="*/ 103 w 103"/>
                <a:gd name="T25" fmla="*/ 108 h 108"/>
                <a:gd name="T26" fmla="*/ 99 w 103"/>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108">
                  <a:moveTo>
                    <a:pt x="99" y="108"/>
                  </a:moveTo>
                  <a:lnTo>
                    <a:pt x="99" y="3"/>
                  </a:lnTo>
                  <a:lnTo>
                    <a:pt x="51" y="97"/>
                  </a:lnTo>
                  <a:lnTo>
                    <a:pt x="51" y="97"/>
                  </a:lnTo>
                  <a:lnTo>
                    <a:pt x="4" y="3"/>
                  </a:lnTo>
                  <a:lnTo>
                    <a:pt x="4" y="108"/>
                  </a:lnTo>
                  <a:lnTo>
                    <a:pt x="0" y="108"/>
                  </a:lnTo>
                  <a:lnTo>
                    <a:pt x="0" y="0"/>
                  </a:lnTo>
                  <a:lnTo>
                    <a:pt x="6" y="0"/>
                  </a:lnTo>
                  <a:lnTo>
                    <a:pt x="51" y="89"/>
                  </a:lnTo>
                  <a:lnTo>
                    <a:pt x="96" y="0"/>
                  </a:lnTo>
                  <a:lnTo>
                    <a:pt x="103" y="0"/>
                  </a:lnTo>
                  <a:lnTo>
                    <a:pt x="103" y="108"/>
                  </a:lnTo>
                  <a:lnTo>
                    <a:pt x="99" y="108"/>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8"/>
            <p:cNvSpPr>
              <a:spLocks noEditPoints="1"/>
            </p:cNvSpPr>
            <p:nvPr/>
          </p:nvSpPr>
          <p:spPr bwMode="auto">
            <a:xfrm>
              <a:off x="1216025" y="1671638"/>
              <a:ext cx="125413" cy="171450"/>
            </a:xfrm>
            <a:custGeom>
              <a:avLst/>
              <a:gdLst>
                <a:gd name="T0" fmla="*/ 42 w 89"/>
                <a:gd name="T1" fmla="*/ 0 h 122"/>
                <a:gd name="T2" fmla="*/ 89 w 89"/>
                <a:gd name="T3" fmla="*/ 40 h 122"/>
                <a:gd name="T4" fmla="*/ 42 w 89"/>
                <a:gd name="T5" fmla="*/ 80 h 122"/>
                <a:gd name="T6" fmla="*/ 4 w 89"/>
                <a:gd name="T7" fmla="*/ 80 h 122"/>
                <a:gd name="T8" fmla="*/ 4 w 89"/>
                <a:gd name="T9" fmla="*/ 122 h 122"/>
                <a:gd name="T10" fmla="*/ 0 w 89"/>
                <a:gd name="T11" fmla="*/ 122 h 122"/>
                <a:gd name="T12" fmla="*/ 0 w 89"/>
                <a:gd name="T13" fmla="*/ 0 h 122"/>
                <a:gd name="T14" fmla="*/ 42 w 89"/>
                <a:gd name="T15" fmla="*/ 0 h 122"/>
                <a:gd name="T16" fmla="*/ 4 w 89"/>
                <a:gd name="T17" fmla="*/ 77 h 122"/>
                <a:gd name="T18" fmla="*/ 42 w 89"/>
                <a:gd name="T19" fmla="*/ 77 h 122"/>
                <a:gd name="T20" fmla="*/ 85 w 89"/>
                <a:gd name="T21" fmla="*/ 40 h 122"/>
                <a:gd name="T22" fmla="*/ 42 w 89"/>
                <a:gd name="T23" fmla="*/ 4 h 122"/>
                <a:gd name="T24" fmla="*/ 4 w 89"/>
                <a:gd name="T25" fmla="*/ 4 h 122"/>
                <a:gd name="T26" fmla="*/ 4 w 89"/>
                <a:gd name="T27" fmla="*/ 7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122">
                  <a:moveTo>
                    <a:pt x="42" y="0"/>
                  </a:moveTo>
                  <a:cubicBezTo>
                    <a:pt x="72" y="0"/>
                    <a:pt x="89" y="15"/>
                    <a:pt x="89" y="40"/>
                  </a:cubicBezTo>
                  <a:cubicBezTo>
                    <a:pt x="89" y="66"/>
                    <a:pt x="72" y="80"/>
                    <a:pt x="42" y="80"/>
                  </a:cubicBezTo>
                  <a:cubicBezTo>
                    <a:pt x="4" y="80"/>
                    <a:pt x="4" y="80"/>
                    <a:pt x="4" y="80"/>
                  </a:cubicBezTo>
                  <a:cubicBezTo>
                    <a:pt x="4" y="122"/>
                    <a:pt x="4" y="122"/>
                    <a:pt x="4" y="122"/>
                  </a:cubicBezTo>
                  <a:cubicBezTo>
                    <a:pt x="0" y="122"/>
                    <a:pt x="0" y="122"/>
                    <a:pt x="0" y="122"/>
                  </a:cubicBezTo>
                  <a:cubicBezTo>
                    <a:pt x="0" y="0"/>
                    <a:pt x="0" y="0"/>
                    <a:pt x="0" y="0"/>
                  </a:cubicBezTo>
                  <a:lnTo>
                    <a:pt x="42" y="0"/>
                  </a:lnTo>
                  <a:close/>
                  <a:moveTo>
                    <a:pt x="4" y="77"/>
                  </a:moveTo>
                  <a:cubicBezTo>
                    <a:pt x="42" y="77"/>
                    <a:pt x="42" y="77"/>
                    <a:pt x="42" y="77"/>
                  </a:cubicBezTo>
                  <a:cubicBezTo>
                    <a:pt x="69" y="77"/>
                    <a:pt x="85" y="63"/>
                    <a:pt x="85" y="40"/>
                  </a:cubicBezTo>
                  <a:cubicBezTo>
                    <a:pt x="85" y="17"/>
                    <a:pt x="69" y="4"/>
                    <a:pt x="42" y="4"/>
                  </a:cubicBezTo>
                  <a:cubicBezTo>
                    <a:pt x="4" y="4"/>
                    <a:pt x="4" y="4"/>
                    <a:pt x="4" y="4"/>
                  </a:cubicBezTo>
                  <a:lnTo>
                    <a:pt x="4" y="77"/>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9"/>
            <p:cNvSpPr>
              <a:spLocks noEditPoints="1"/>
            </p:cNvSpPr>
            <p:nvPr/>
          </p:nvSpPr>
          <p:spPr bwMode="auto">
            <a:xfrm>
              <a:off x="1343025" y="1671638"/>
              <a:ext cx="163513" cy="171450"/>
            </a:xfrm>
            <a:custGeom>
              <a:avLst/>
              <a:gdLst>
                <a:gd name="T0" fmla="*/ 19 w 103"/>
                <a:gd name="T1" fmla="*/ 75 h 108"/>
                <a:gd name="T2" fmla="*/ 4 w 103"/>
                <a:gd name="T3" fmla="*/ 108 h 108"/>
                <a:gd name="T4" fmla="*/ 0 w 103"/>
                <a:gd name="T5" fmla="*/ 108 h 108"/>
                <a:gd name="T6" fmla="*/ 49 w 103"/>
                <a:gd name="T7" fmla="*/ 0 h 108"/>
                <a:gd name="T8" fmla="*/ 53 w 103"/>
                <a:gd name="T9" fmla="*/ 0 h 108"/>
                <a:gd name="T10" fmla="*/ 103 w 103"/>
                <a:gd name="T11" fmla="*/ 108 h 108"/>
                <a:gd name="T12" fmla="*/ 100 w 103"/>
                <a:gd name="T13" fmla="*/ 108 h 108"/>
                <a:gd name="T14" fmla="*/ 85 w 103"/>
                <a:gd name="T15" fmla="*/ 75 h 108"/>
                <a:gd name="T16" fmla="*/ 19 w 103"/>
                <a:gd name="T17" fmla="*/ 75 h 108"/>
                <a:gd name="T18" fmla="*/ 51 w 103"/>
                <a:gd name="T19" fmla="*/ 4 h 108"/>
                <a:gd name="T20" fmla="*/ 20 w 103"/>
                <a:gd name="T21" fmla="*/ 73 h 108"/>
                <a:gd name="T22" fmla="*/ 83 w 103"/>
                <a:gd name="T23" fmla="*/ 73 h 108"/>
                <a:gd name="T24" fmla="*/ 51 w 103"/>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08">
                  <a:moveTo>
                    <a:pt x="19" y="75"/>
                  </a:moveTo>
                  <a:lnTo>
                    <a:pt x="4" y="108"/>
                  </a:lnTo>
                  <a:lnTo>
                    <a:pt x="0" y="108"/>
                  </a:lnTo>
                  <a:lnTo>
                    <a:pt x="49" y="0"/>
                  </a:lnTo>
                  <a:lnTo>
                    <a:pt x="53" y="0"/>
                  </a:lnTo>
                  <a:lnTo>
                    <a:pt x="103" y="108"/>
                  </a:lnTo>
                  <a:lnTo>
                    <a:pt x="100" y="108"/>
                  </a:lnTo>
                  <a:lnTo>
                    <a:pt x="85" y="75"/>
                  </a:lnTo>
                  <a:lnTo>
                    <a:pt x="19" y="75"/>
                  </a:lnTo>
                  <a:close/>
                  <a:moveTo>
                    <a:pt x="51" y="4"/>
                  </a:moveTo>
                  <a:lnTo>
                    <a:pt x="20" y="73"/>
                  </a:lnTo>
                  <a:lnTo>
                    <a:pt x="83" y="73"/>
                  </a:lnTo>
                  <a:lnTo>
                    <a:pt x="51" y="4"/>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0"/>
            <p:cNvSpPr>
              <a:spLocks/>
            </p:cNvSpPr>
            <p:nvPr/>
          </p:nvSpPr>
          <p:spPr bwMode="auto">
            <a:xfrm>
              <a:off x="1539875" y="1671638"/>
              <a:ext cx="133350" cy="171450"/>
            </a:xfrm>
            <a:custGeom>
              <a:avLst/>
              <a:gdLst>
                <a:gd name="T0" fmla="*/ 80 w 84"/>
                <a:gd name="T1" fmla="*/ 108 h 108"/>
                <a:gd name="T2" fmla="*/ 4 w 84"/>
                <a:gd name="T3" fmla="*/ 4 h 108"/>
                <a:gd name="T4" fmla="*/ 4 w 84"/>
                <a:gd name="T5" fmla="*/ 108 h 108"/>
                <a:gd name="T6" fmla="*/ 0 w 84"/>
                <a:gd name="T7" fmla="*/ 108 h 108"/>
                <a:gd name="T8" fmla="*/ 0 w 84"/>
                <a:gd name="T9" fmla="*/ 0 h 108"/>
                <a:gd name="T10" fmla="*/ 5 w 84"/>
                <a:gd name="T11" fmla="*/ 0 h 108"/>
                <a:gd name="T12" fmla="*/ 82 w 84"/>
                <a:gd name="T13" fmla="*/ 105 h 108"/>
                <a:gd name="T14" fmla="*/ 82 w 84"/>
                <a:gd name="T15" fmla="*/ 0 h 108"/>
                <a:gd name="T16" fmla="*/ 84 w 84"/>
                <a:gd name="T17" fmla="*/ 0 h 108"/>
                <a:gd name="T18" fmla="*/ 84 w 84"/>
                <a:gd name="T19" fmla="*/ 108 h 108"/>
                <a:gd name="T20" fmla="*/ 80 w 84"/>
                <a:gd name="T21"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08">
                  <a:moveTo>
                    <a:pt x="80" y="108"/>
                  </a:moveTo>
                  <a:lnTo>
                    <a:pt x="4" y="4"/>
                  </a:lnTo>
                  <a:lnTo>
                    <a:pt x="4" y="108"/>
                  </a:lnTo>
                  <a:lnTo>
                    <a:pt x="0" y="108"/>
                  </a:lnTo>
                  <a:lnTo>
                    <a:pt x="0" y="0"/>
                  </a:lnTo>
                  <a:lnTo>
                    <a:pt x="5" y="0"/>
                  </a:lnTo>
                  <a:lnTo>
                    <a:pt x="82" y="105"/>
                  </a:lnTo>
                  <a:lnTo>
                    <a:pt x="82" y="0"/>
                  </a:lnTo>
                  <a:lnTo>
                    <a:pt x="84" y="0"/>
                  </a:lnTo>
                  <a:lnTo>
                    <a:pt x="84" y="108"/>
                  </a:lnTo>
                  <a:lnTo>
                    <a:pt x="80" y="108"/>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1"/>
            <p:cNvSpPr>
              <a:spLocks/>
            </p:cNvSpPr>
            <p:nvPr/>
          </p:nvSpPr>
          <p:spPr bwMode="auto">
            <a:xfrm>
              <a:off x="1706563" y="1671638"/>
              <a:ext cx="144463" cy="171450"/>
            </a:xfrm>
            <a:custGeom>
              <a:avLst/>
              <a:gdLst>
                <a:gd name="T0" fmla="*/ 48 w 91"/>
                <a:gd name="T1" fmla="*/ 108 h 108"/>
                <a:gd name="T2" fmla="*/ 44 w 91"/>
                <a:gd name="T3" fmla="*/ 108 h 108"/>
                <a:gd name="T4" fmla="*/ 44 w 91"/>
                <a:gd name="T5" fmla="*/ 66 h 108"/>
                <a:gd name="T6" fmla="*/ 0 w 91"/>
                <a:gd name="T7" fmla="*/ 0 h 108"/>
                <a:gd name="T8" fmla="*/ 4 w 91"/>
                <a:gd name="T9" fmla="*/ 0 h 108"/>
                <a:gd name="T10" fmla="*/ 46 w 91"/>
                <a:gd name="T11" fmla="*/ 64 h 108"/>
                <a:gd name="T12" fmla="*/ 88 w 91"/>
                <a:gd name="T13" fmla="*/ 0 h 108"/>
                <a:gd name="T14" fmla="*/ 91 w 91"/>
                <a:gd name="T15" fmla="*/ 0 h 108"/>
                <a:gd name="T16" fmla="*/ 48 w 91"/>
                <a:gd name="T17" fmla="*/ 66 h 108"/>
                <a:gd name="T18" fmla="*/ 48 w 91"/>
                <a:gd name="T19"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08">
                  <a:moveTo>
                    <a:pt x="48" y="108"/>
                  </a:moveTo>
                  <a:lnTo>
                    <a:pt x="44" y="108"/>
                  </a:lnTo>
                  <a:lnTo>
                    <a:pt x="44" y="66"/>
                  </a:lnTo>
                  <a:lnTo>
                    <a:pt x="0" y="0"/>
                  </a:lnTo>
                  <a:lnTo>
                    <a:pt x="4" y="0"/>
                  </a:lnTo>
                  <a:lnTo>
                    <a:pt x="46" y="64"/>
                  </a:lnTo>
                  <a:lnTo>
                    <a:pt x="88" y="0"/>
                  </a:lnTo>
                  <a:lnTo>
                    <a:pt x="91" y="0"/>
                  </a:lnTo>
                  <a:lnTo>
                    <a:pt x="48" y="66"/>
                  </a:lnTo>
                  <a:lnTo>
                    <a:pt x="48" y="108"/>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2"/>
            <p:cNvSpPr>
              <a:spLocks/>
            </p:cNvSpPr>
            <p:nvPr/>
          </p:nvSpPr>
          <p:spPr bwMode="auto">
            <a:xfrm>
              <a:off x="1958975" y="1671638"/>
              <a:ext cx="133350" cy="171450"/>
            </a:xfrm>
            <a:custGeom>
              <a:avLst/>
              <a:gdLst>
                <a:gd name="T0" fmla="*/ 79 w 84"/>
                <a:gd name="T1" fmla="*/ 108 h 108"/>
                <a:gd name="T2" fmla="*/ 3 w 84"/>
                <a:gd name="T3" fmla="*/ 4 h 108"/>
                <a:gd name="T4" fmla="*/ 3 w 84"/>
                <a:gd name="T5" fmla="*/ 108 h 108"/>
                <a:gd name="T6" fmla="*/ 0 w 84"/>
                <a:gd name="T7" fmla="*/ 108 h 108"/>
                <a:gd name="T8" fmla="*/ 0 w 84"/>
                <a:gd name="T9" fmla="*/ 0 h 108"/>
                <a:gd name="T10" fmla="*/ 5 w 84"/>
                <a:gd name="T11" fmla="*/ 0 h 108"/>
                <a:gd name="T12" fmla="*/ 80 w 84"/>
                <a:gd name="T13" fmla="*/ 105 h 108"/>
                <a:gd name="T14" fmla="*/ 80 w 84"/>
                <a:gd name="T15" fmla="*/ 0 h 108"/>
                <a:gd name="T16" fmla="*/ 84 w 84"/>
                <a:gd name="T17" fmla="*/ 0 h 108"/>
                <a:gd name="T18" fmla="*/ 84 w 84"/>
                <a:gd name="T19" fmla="*/ 108 h 108"/>
                <a:gd name="T20" fmla="*/ 79 w 84"/>
                <a:gd name="T21"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08">
                  <a:moveTo>
                    <a:pt x="79" y="108"/>
                  </a:moveTo>
                  <a:lnTo>
                    <a:pt x="3" y="4"/>
                  </a:lnTo>
                  <a:lnTo>
                    <a:pt x="3" y="108"/>
                  </a:lnTo>
                  <a:lnTo>
                    <a:pt x="0" y="108"/>
                  </a:lnTo>
                  <a:lnTo>
                    <a:pt x="0" y="0"/>
                  </a:lnTo>
                  <a:lnTo>
                    <a:pt x="5" y="0"/>
                  </a:lnTo>
                  <a:lnTo>
                    <a:pt x="80" y="105"/>
                  </a:lnTo>
                  <a:lnTo>
                    <a:pt x="80" y="0"/>
                  </a:lnTo>
                  <a:lnTo>
                    <a:pt x="84" y="0"/>
                  </a:lnTo>
                  <a:lnTo>
                    <a:pt x="84" y="108"/>
                  </a:lnTo>
                  <a:lnTo>
                    <a:pt x="79" y="108"/>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3"/>
            <p:cNvSpPr>
              <a:spLocks noEditPoints="1"/>
            </p:cNvSpPr>
            <p:nvPr/>
          </p:nvSpPr>
          <p:spPr bwMode="auto">
            <a:xfrm>
              <a:off x="2125663" y="1671638"/>
              <a:ext cx="163513" cy="171450"/>
            </a:xfrm>
            <a:custGeom>
              <a:avLst/>
              <a:gdLst>
                <a:gd name="T0" fmla="*/ 19 w 103"/>
                <a:gd name="T1" fmla="*/ 75 h 108"/>
                <a:gd name="T2" fmla="*/ 4 w 103"/>
                <a:gd name="T3" fmla="*/ 108 h 108"/>
                <a:gd name="T4" fmla="*/ 0 w 103"/>
                <a:gd name="T5" fmla="*/ 108 h 108"/>
                <a:gd name="T6" fmla="*/ 50 w 103"/>
                <a:gd name="T7" fmla="*/ 0 h 108"/>
                <a:gd name="T8" fmla="*/ 53 w 103"/>
                <a:gd name="T9" fmla="*/ 0 h 108"/>
                <a:gd name="T10" fmla="*/ 103 w 103"/>
                <a:gd name="T11" fmla="*/ 108 h 108"/>
                <a:gd name="T12" fmla="*/ 99 w 103"/>
                <a:gd name="T13" fmla="*/ 108 h 108"/>
                <a:gd name="T14" fmla="*/ 84 w 103"/>
                <a:gd name="T15" fmla="*/ 75 h 108"/>
                <a:gd name="T16" fmla="*/ 19 w 103"/>
                <a:gd name="T17" fmla="*/ 75 h 108"/>
                <a:gd name="T18" fmla="*/ 51 w 103"/>
                <a:gd name="T19" fmla="*/ 4 h 108"/>
                <a:gd name="T20" fmla="*/ 20 w 103"/>
                <a:gd name="T21" fmla="*/ 73 h 108"/>
                <a:gd name="T22" fmla="*/ 83 w 103"/>
                <a:gd name="T23" fmla="*/ 73 h 108"/>
                <a:gd name="T24" fmla="*/ 51 w 103"/>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08">
                  <a:moveTo>
                    <a:pt x="19" y="75"/>
                  </a:moveTo>
                  <a:lnTo>
                    <a:pt x="4" y="108"/>
                  </a:lnTo>
                  <a:lnTo>
                    <a:pt x="0" y="108"/>
                  </a:lnTo>
                  <a:lnTo>
                    <a:pt x="50" y="0"/>
                  </a:lnTo>
                  <a:lnTo>
                    <a:pt x="53" y="0"/>
                  </a:lnTo>
                  <a:lnTo>
                    <a:pt x="103" y="108"/>
                  </a:lnTo>
                  <a:lnTo>
                    <a:pt x="99" y="108"/>
                  </a:lnTo>
                  <a:lnTo>
                    <a:pt x="84" y="75"/>
                  </a:lnTo>
                  <a:lnTo>
                    <a:pt x="19" y="75"/>
                  </a:lnTo>
                  <a:close/>
                  <a:moveTo>
                    <a:pt x="51" y="4"/>
                  </a:moveTo>
                  <a:lnTo>
                    <a:pt x="20" y="73"/>
                  </a:lnTo>
                  <a:lnTo>
                    <a:pt x="83" y="73"/>
                  </a:lnTo>
                  <a:lnTo>
                    <a:pt x="51" y="4"/>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4"/>
            <p:cNvSpPr>
              <a:spLocks/>
            </p:cNvSpPr>
            <p:nvPr/>
          </p:nvSpPr>
          <p:spPr bwMode="auto">
            <a:xfrm>
              <a:off x="2322513" y="1671638"/>
              <a:ext cx="161925" cy="171450"/>
            </a:xfrm>
            <a:custGeom>
              <a:avLst/>
              <a:gdLst>
                <a:gd name="T0" fmla="*/ 99 w 102"/>
                <a:gd name="T1" fmla="*/ 108 h 108"/>
                <a:gd name="T2" fmla="*/ 99 w 102"/>
                <a:gd name="T3" fmla="*/ 3 h 108"/>
                <a:gd name="T4" fmla="*/ 51 w 102"/>
                <a:gd name="T5" fmla="*/ 97 h 108"/>
                <a:gd name="T6" fmla="*/ 51 w 102"/>
                <a:gd name="T7" fmla="*/ 97 h 108"/>
                <a:gd name="T8" fmla="*/ 3 w 102"/>
                <a:gd name="T9" fmla="*/ 3 h 108"/>
                <a:gd name="T10" fmla="*/ 3 w 102"/>
                <a:gd name="T11" fmla="*/ 108 h 108"/>
                <a:gd name="T12" fmla="*/ 0 w 102"/>
                <a:gd name="T13" fmla="*/ 108 h 108"/>
                <a:gd name="T14" fmla="*/ 0 w 102"/>
                <a:gd name="T15" fmla="*/ 0 h 108"/>
                <a:gd name="T16" fmla="*/ 6 w 102"/>
                <a:gd name="T17" fmla="*/ 0 h 108"/>
                <a:gd name="T18" fmla="*/ 51 w 102"/>
                <a:gd name="T19" fmla="*/ 89 h 108"/>
                <a:gd name="T20" fmla="*/ 97 w 102"/>
                <a:gd name="T21" fmla="*/ 0 h 108"/>
                <a:gd name="T22" fmla="*/ 102 w 102"/>
                <a:gd name="T23" fmla="*/ 0 h 108"/>
                <a:gd name="T24" fmla="*/ 102 w 102"/>
                <a:gd name="T25" fmla="*/ 108 h 108"/>
                <a:gd name="T26" fmla="*/ 99 w 102"/>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08">
                  <a:moveTo>
                    <a:pt x="99" y="108"/>
                  </a:moveTo>
                  <a:lnTo>
                    <a:pt x="99" y="3"/>
                  </a:lnTo>
                  <a:lnTo>
                    <a:pt x="51" y="97"/>
                  </a:lnTo>
                  <a:lnTo>
                    <a:pt x="51" y="97"/>
                  </a:lnTo>
                  <a:lnTo>
                    <a:pt x="3" y="3"/>
                  </a:lnTo>
                  <a:lnTo>
                    <a:pt x="3" y="108"/>
                  </a:lnTo>
                  <a:lnTo>
                    <a:pt x="0" y="108"/>
                  </a:lnTo>
                  <a:lnTo>
                    <a:pt x="0" y="0"/>
                  </a:lnTo>
                  <a:lnTo>
                    <a:pt x="6" y="0"/>
                  </a:lnTo>
                  <a:lnTo>
                    <a:pt x="51" y="89"/>
                  </a:lnTo>
                  <a:lnTo>
                    <a:pt x="97" y="0"/>
                  </a:lnTo>
                  <a:lnTo>
                    <a:pt x="102" y="0"/>
                  </a:lnTo>
                  <a:lnTo>
                    <a:pt x="102" y="108"/>
                  </a:lnTo>
                  <a:lnTo>
                    <a:pt x="99" y="108"/>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5"/>
            <p:cNvSpPr>
              <a:spLocks/>
            </p:cNvSpPr>
            <p:nvPr/>
          </p:nvSpPr>
          <p:spPr bwMode="auto">
            <a:xfrm>
              <a:off x="2546350" y="1671638"/>
              <a:ext cx="111125" cy="171450"/>
            </a:xfrm>
            <a:custGeom>
              <a:avLst/>
              <a:gdLst>
                <a:gd name="T0" fmla="*/ 3 w 70"/>
                <a:gd name="T1" fmla="*/ 4 h 108"/>
                <a:gd name="T2" fmla="*/ 3 w 70"/>
                <a:gd name="T3" fmla="*/ 51 h 108"/>
                <a:gd name="T4" fmla="*/ 61 w 70"/>
                <a:gd name="T5" fmla="*/ 51 h 108"/>
                <a:gd name="T6" fmla="*/ 61 w 70"/>
                <a:gd name="T7" fmla="*/ 54 h 108"/>
                <a:gd name="T8" fmla="*/ 3 w 70"/>
                <a:gd name="T9" fmla="*/ 54 h 108"/>
                <a:gd name="T10" fmla="*/ 3 w 70"/>
                <a:gd name="T11" fmla="*/ 105 h 108"/>
                <a:gd name="T12" fmla="*/ 70 w 70"/>
                <a:gd name="T13" fmla="*/ 105 h 108"/>
                <a:gd name="T14" fmla="*/ 70 w 70"/>
                <a:gd name="T15" fmla="*/ 108 h 108"/>
                <a:gd name="T16" fmla="*/ 0 w 70"/>
                <a:gd name="T17" fmla="*/ 108 h 108"/>
                <a:gd name="T18" fmla="*/ 0 w 70"/>
                <a:gd name="T19" fmla="*/ 0 h 108"/>
                <a:gd name="T20" fmla="*/ 68 w 70"/>
                <a:gd name="T21" fmla="*/ 0 h 108"/>
                <a:gd name="T22" fmla="*/ 68 w 70"/>
                <a:gd name="T23" fmla="*/ 4 h 108"/>
                <a:gd name="T24" fmla="*/ 3 w 70"/>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108">
                  <a:moveTo>
                    <a:pt x="3" y="4"/>
                  </a:moveTo>
                  <a:lnTo>
                    <a:pt x="3" y="51"/>
                  </a:lnTo>
                  <a:lnTo>
                    <a:pt x="61" y="51"/>
                  </a:lnTo>
                  <a:lnTo>
                    <a:pt x="61" y="54"/>
                  </a:lnTo>
                  <a:lnTo>
                    <a:pt x="3" y="54"/>
                  </a:lnTo>
                  <a:lnTo>
                    <a:pt x="3" y="105"/>
                  </a:lnTo>
                  <a:lnTo>
                    <a:pt x="70" y="105"/>
                  </a:lnTo>
                  <a:lnTo>
                    <a:pt x="70" y="108"/>
                  </a:lnTo>
                  <a:lnTo>
                    <a:pt x="0" y="108"/>
                  </a:lnTo>
                  <a:lnTo>
                    <a:pt x="0" y="0"/>
                  </a:lnTo>
                  <a:lnTo>
                    <a:pt x="68" y="0"/>
                  </a:lnTo>
                  <a:lnTo>
                    <a:pt x="68" y="4"/>
                  </a:lnTo>
                  <a:lnTo>
                    <a:pt x="3" y="4"/>
                  </a:lnTo>
                  <a:close/>
                </a:path>
              </a:pathLst>
            </a:custGeom>
            <a:grpFill/>
            <a:ln w="63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6"/>
            <p:cNvSpPr>
              <a:spLocks/>
            </p:cNvSpPr>
            <p:nvPr/>
          </p:nvSpPr>
          <p:spPr bwMode="auto">
            <a:xfrm>
              <a:off x="590550" y="922338"/>
              <a:ext cx="387350" cy="519113"/>
            </a:xfrm>
            <a:custGeom>
              <a:avLst/>
              <a:gdLst>
                <a:gd name="T0" fmla="*/ 244 w 244"/>
                <a:gd name="T1" fmla="*/ 237 h 327"/>
                <a:gd name="T2" fmla="*/ 244 w 244"/>
                <a:gd name="T3" fmla="*/ 327 h 327"/>
                <a:gd name="T4" fmla="*/ 0 w 244"/>
                <a:gd name="T5" fmla="*/ 327 h 327"/>
                <a:gd name="T6" fmla="*/ 0 w 244"/>
                <a:gd name="T7" fmla="*/ 0 h 327"/>
                <a:gd name="T8" fmla="*/ 109 w 244"/>
                <a:gd name="T9" fmla="*/ 0 h 327"/>
                <a:gd name="T10" fmla="*/ 109 w 244"/>
                <a:gd name="T11" fmla="*/ 237 h 327"/>
                <a:gd name="T12" fmla="*/ 244 w 244"/>
                <a:gd name="T13" fmla="*/ 237 h 327"/>
              </a:gdLst>
              <a:ahLst/>
              <a:cxnLst>
                <a:cxn ang="0">
                  <a:pos x="T0" y="T1"/>
                </a:cxn>
                <a:cxn ang="0">
                  <a:pos x="T2" y="T3"/>
                </a:cxn>
                <a:cxn ang="0">
                  <a:pos x="T4" y="T5"/>
                </a:cxn>
                <a:cxn ang="0">
                  <a:pos x="T6" y="T7"/>
                </a:cxn>
                <a:cxn ang="0">
                  <a:pos x="T8" y="T9"/>
                </a:cxn>
                <a:cxn ang="0">
                  <a:pos x="T10" y="T11"/>
                </a:cxn>
                <a:cxn ang="0">
                  <a:pos x="T12" y="T13"/>
                </a:cxn>
              </a:cxnLst>
              <a:rect l="0" t="0" r="r" b="b"/>
              <a:pathLst>
                <a:path w="244" h="327">
                  <a:moveTo>
                    <a:pt x="244" y="237"/>
                  </a:moveTo>
                  <a:lnTo>
                    <a:pt x="244" y="327"/>
                  </a:lnTo>
                  <a:lnTo>
                    <a:pt x="0" y="327"/>
                  </a:lnTo>
                  <a:lnTo>
                    <a:pt x="0" y="0"/>
                  </a:lnTo>
                  <a:lnTo>
                    <a:pt x="109" y="0"/>
                  </a:lnTo>
                  <a:lnTo>
                    <a:pt x="109" y="237"/>
                  </a:lnTo>
                  <a:lnTo>
                    <a:pt x="244"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7"/>
            <p:cNvSpPr>
              <a:spLocks noEditPoints="1"/>
            </p:cNvSpPr>
            <p:nvPr/>
          </p:nvSpPr>
          <p:spPr bwMode="auto">
            <a:xfrm>
              <a:off x="996950" y="915988"/>
              <a:ext cx="568325" cy="531813"/>
            </a:xfrm>
            <a:custGeom>
              <a:avLst/>
              <a:gdLst>
                <a:gd name="T0" fmla="*/ 406 w 406"/>
                <a:gd name="T1" fmla="*/ 189 h 379"/>
                <a:gd name="T2" fmla="*/ 203 w 406"/>
                <a:gd name="T3" fmla="*/ 379 h 379"/>
                <a:gd name="T4" fmla="*/ 0 w 406"/>
                <a:gd name="T5" fmla="*/ 189 h 379"/>
                <a:gd name="T6" fmla="*/ 203 w 406"/>
                <a:gd name="T7" fmla="*/ 0 h 379"/>
                <a:gd name="T8" fmla="*/ 406 w 406"/>
                <a:gd name="T9" fmla="*/ 189 h 379"/>
                <a:gd name="T10" fmla="*/ 125 w 406"/>
                <a:gd name="T11" fmla="*/ 189 h 379"/>
                <a:gd name="T12" fmla="*/ 204 w 406"/>
                <a:gd name="T13" fmla="*/ 277 h 379"/>
                <a:gd name="T14" fmla="*/ 280 w 406"/>
                <a:gd name="T15" fmla="*/ 189 h 379"/>
                <a:gd name="T16" fmla="*/ 204 w 406"/>
                <a:gd name="T17" fmla="*/ 102 h 379"/>
                <a:gd name="T18" fmla="*/ 125 w 406"/>
                <a:gd name="T19"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79">
                  <a:moveTo>
                    <a:pt x="406" y="189"/>
                  </a:moveTo>
                  <a:cubicBezTo>
                    <a:pt x="406" y="298"/>
                    <a:pt x="320" y="379"/>
                    <a:pt x="203" y="379"/>
                  </a:cubicBezTo>
                  <a:cubicBezTo>
                    <a:pt x="85" y="379"/>
                    <a:pt x="0" y="299"/>
                    <a:pt x="0" y="189"/>
                  </a:cubicBezTo>
                  <a:cubicBezTo>
                    <a:pt x="0" y="79"/>
                    <a:pt x="85" y="0"/>
                    <a:pt x="203" y="0"/>
                  </a:cubicBezTo>
                  <a:cubicBezTo>
                    <a:pt x="320" y="0"/>
                    <a:pt x="406" y="80"/>
                    <a:pt x="406" y="189"/>
                  </a:cubicBezTo>
                  <a:close/>
                  <a:moveTo>
                    <a:pt x="125" y="189"/>
                  </a:moveTo>
                  <a:cubicBezTo>
                    <a:pt x="125" y="240"/>
                    <a:pt x="162" y="277"/>
                    <a:pt x="204" y="277"/>
                  </a:cubicBezTo>
                  <a:cubicBezTo>
                    <a:pt x="247" y="277"/>
                    <a:pt x="280" y="240"/>
                    <a:pt x="280" y="189"/>
                  </a:cubicBezTo>
                  <a:cubicBezTo>
                    <a:pt x="280" y="139"/>
                    <a:pt x="247" y="102"/>
                    <a:pt x="204" y="102"/>
                  </a:cubicBezTo>
                  <a:cubicBezTo>
                    <a:pt x="162" y="102"/>
                    <a:pt x="125" y="139"/>
                    <a:pt x="125"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8"/>
            <p:cNvSpPr>
              <a:spLocks/>
            </p:cNvSpPr>
            <p:nvPr/>
          </p:nvSpPr>
          <p:spPr bwMode="auto">
            <a:xfrm>
              <a:off x="1587500" y="915988"/>
              <a:ext cx="515938" cy="531813"/>
            </a:xfrm>
            <a:custGeom>
              <a:avLst/>
              <a:gdLst>
                <a:gd name="T0" fmla="*/ 362 w 368"/>
                <a:gd name="T1" fmla="*/ 179 h 379"/>
                <a:gd name="T2" fmla="*/ 362 w 368"/>
                <a:gd name="T3" fmla="*/ 332 h 379"/>
                <a:gd name="T4" fmla="*/ 200 w 368"/>
                <a:gd name="T5" fmla="*/ 379 h 379"/>
                <a:gd name="T6" fmla="*/ 0 w 368"/>
                <a:gd name="T7" fmla="*/ 189 h 379"/>
                <a:gd name="T8" fmla="*/ 208 w 368"/>
                <a:gd name="T9" fmla="*/ 0 h 379"/>
                <a:gd name="T10" fmla="*/ 368 w 368"/>
                <a:gd name="T11" fmla="*/ 57 h 379"/>
                <a:gd name="T12" fmla="*/ 299 w 368"/>
                <a:gd name="T13" fmla="*/ 141 h 379"/>
                <a:gd name="T14" fmla="*/ 207 w 368"/>
                <a:gd name="T15" fmla="*/ 102 h 379"/>
                <a:gd name="T16" fmla="*/ 125 w 368"/>
                <a:gd name="T17" fmla="*/ 189 h 379"/>
                <a:gd name="T18" fmla="*/ 208 w 368"/>
                <a:gd name="T19" fmla="*/ 277 h 379"/>
                <a:gd name="T20" fmla="*/ 257 w 368"/>
                <a:gd name="T21" fmla="*/ 265 h 379"/>
                <a:gd name="T22" fmla="*/ 257 w 368"/>
                <a:gd name="T23" fmla="*/ 179 h 379"/>
                <a:gd name="T24" fmla="*/ 362 w 368"/>
                <a:gd name="T25" fmla="*/ 1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379">
                  <a:moveTo>
                    <a:pt x="362" y="179"/>
                  </a:moveTo>
                  <a:cubicBezTo>
                    <a:pt x="362" y="332"/>
                    <a:pt x="362" y="332"/>
                    <a:pt x="362" y="332"/>
                  </a:cubicBezTo>
                  <a:cubicBezTo>
                    <a:pt x="321" y="359"/>
                    <a:pt x="253" y="379"/>
                    <a:pt x="200" y="379"/>
                  </a:cubicBezTo>
                  <a:cubicBezTo>
                    <a:pt x="84" y="379"/>
                    <a:pt x="0" y="299"/>
                    <a:pt x="0" y="189"/>
                  </a:cubicBezTo>
                  <a:cubicBezTo>
                    <a:pt x="0" y="80"/>
                    <a:pt x="87" y="0"/>
                    <a:pt x="208" y="0"/>
                  </a:cubicBezTo>
                  <a:cubicBezTo>
                    <a:pt x="265" y="0"/>
                    <a:pt x="328" y="23"/>
                    <a:pt x="368" y="57"/>
                  </a:cubicBezTo>
                  <a:cubicBezTo>
                    <a:pt x="299" y="141"/>
                    <a:pt x="299" y="141"/>
                    <a:pt x="299" y="141"/>
                  </a:cubicBezTo>
                  <a:cubicBezTo>
                    <a:pt x="274" y="118"/>
                    <a:pt x="238" y="102"/>
                    <a:pt x="207" y="102"/>
                  </a:cubicBezTo>
                  <a:cubicBezTo>
                    <a:pt x="160" y="102"/>
                    <a:pt x="125" y="139"/>
                    <a:pt x="125" y="189"/>
                  </a:cubicBezTo>
                  <a:cubicBezTo>
                    <a:pt x="125" y="240"/>
                    <a:pt x="160" y="277"/>
                    <a:pt x="208" y="277"/>
                  </a:cubicBezTo>
                  <a:cubicBezTo>
                    <a:pt x="221" y="277"/>
                    <a:pt x="239" y="273"/>
                    <a:pt x="257" y="265"/>
                  </a:cubicBezTo>
                  <a:cubicBezTo>
                    <a:pt x="257" y="179"/>
                    <a:pt x="257" y="179"/>
                    <a:pt x="257" y="179"/>
                  </a:cubicBezTo>
                  <a:lnTo>
                    <a:pt x="362"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9"/>
            <p:cNvSpPr>
              <a:spLocks noEditPoints="1"/>
            </p:cNvSpPr>
            <p:nvPr/>
          </p:nvSpPr>
          <p:spPr bwMode="auto">
            <a:xfrm>
              <a:off x="2133600" y="915988"/>
              <a:ext cx="568325" cy="531813"/>
            </a:xfrm>
            <a:custGeom>
              <a:avLst/>
              <a:gdLst>
                <a:gd name="T0" fmla="*/ 406 w 406"/>
                <a:gd name="T1" fmla="*/ 189 h 379"/>
                <a:gd name="T2" fmla="*/ 203 w 406"/>
                <a:gd name="T3" fmla="*/ 379 h 379"/>
                <a:gd name="T4" fmla="*/ 0 w 406"/>
                <a:gd name="T5" fmla="*/ 189 h 379"/>
                <a:gd name="T6" fmla="*/ 203 w 406"/>
                <a:gd name="T7" fmla="*/ 0 h 379"/>
                <a:gd name="T8" fmla="*/ 406 w 406"/>
                <a:gd name="T9" fmla="*/ 189 h 379"/>
                <a:gd name="T10" fmla="*/ 125 w 406"/>
                <a:gd name="T11" fmla="*/ 189 h 379"/>
                <a:gd name="T12" fmla="*/ 204 w 406"/>
                <a:gd name="T13" fmla="*/ 277 h 379"/>
                <a:gd name="T14" fmla="*/ 280 w 406"/>
                <a:gd name="T15" fmla="*/ 189 h 379"/>
                <a:gd name="T16" fmla="*/ 204 w 406"/>
                <a:gd name="T17" fmla="*/ 102 h 379"/>
                <a:gd name="T18" fmla="*/ 125 w 406"/>
                <a:gd name="T19"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79">
                  <a:moveTo>
                    <a:pt x="406" y="189"/>
                  </a:moveTo>
                  <a:cubicBezTo>
                    <a:pt x="406" y="298"/>
                    <a:pt x="320" y="379"/>
                    <a:pt x="203" y="379"/>
                  </a:cubicBezTo>
                  <a:cubicBezTo>
                    <a:pt x="85" y="379"/>
                    <a:pt x="0" y="299"/>
                    <a:pt x="0" y="189"/>
                  </a:cubicBezTo>
                  <a:cubicBezTo>
                    <a:pt x="0" y="79"/>
                    <a:pt x="85" y="0"/>
                    <a:pt x="203" y="0"/>
                  </a:cubicBezTo>
                  <a:cubicBezTo>
                    <a:pt x="320" y="0"/>
                    <a:pt x="406" y="80"/>
                    <a:pt x="406" y="189"/>
                  </a:cubicBezTo>
                  <a:close/>
                  <a:moveTo>
                    <a:pt x="125" y="189"/>
                  </a:moveTo>
                  <a:cubicBezTo>
                    <a:pt x="125" y="240"/>
                    <a:pt x="162" y="277"/>
                    <a:pt x="204" y="277"/>
                  </a:cubicBezTo>
                  <a:cubicBezTo>
                    <a:pt x="247" y="277"/>
                    <a:pt x="280" y="240"/>
                    <a:pt x="280" y="189"/>
                  </a:cubicBezTo>
                  <a:cubicBezTo>
                    <a:pt x="280" y="139"/>
                    <a:pt x="247" y="102"/>
                    <a:pt x="204" y="102"/>
                  </a:cubicBezTo>
                  <a:cubicBezTo>
                    <a:pt x="162" y="102"/>
                    <a:pt x="125" y="139"/>
                    <a:pt x="125"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0086518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par>
                          <p:cTn id="7" fill="hold">
                            <p:stCondLst>
                              <p:cond delay="0"/>
                            </p:stCondLst>
                            <p:childTnLst>
                              <p:par>
                                <p:cTn id="8" presetID="2" presetClass="entr" presetSubtype="8" fill="hold" nodeType="afterEffect">
                                  <p:stCondLst>
                                    <p:cond delay="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fill="hold"/>
                                        <p:tgtEl>
                                          <p:spTgt spid="28"/>
                                        </p:tgtEl>
                                        <p:attrNameLst>
                                          <p:attrName>ppt_x</p:attrName>
                                        </p:attrNameLst>
                                      </p:cBhvr>
                                      <p:tavLst>
                                        <p:tav tm="0">
                                          <p:val>
                                            <p:strVal val="0-#ppt_w/2"/>
                                          </p:val>
                                        </p:tav>
                                        <p:tav tm="100000">
                                          <p:val>
                                            <p:strVal val="#ppt_x"/>
                                          </p:val>
                                        </p:tav>
                                      </p:tavLst>
                                    </p:anim>
                                    <p:anim calcmode="lin" valueType="num">
                                      <p:cBhvr additive="base">
                                        <p:cTn id="11" dur="500" fill="hold"/>
                                        <p:tgtEl>
                                          <p:spTgt spid="28"/>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heel(1)">
                                      <p:cBhvr>
                                        <p:cTn id="15" dur="1000"/>
                                        <p:tgtEl>
                                          <p:spTgt spid="7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barn(outVertical)">
                                      <p:cBhvr>
                                        <p:cTn id="23" dur="500"/>
                                        <p:tgtEl>
                                          <p:spTgt spid="54"/>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8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8" dur="800" fill="hold"/>
                                        <p:tgtEl>
                                          <p:spTgt spid="57"/>
                                        </p:tgtEl>
                                        <p:attrNameLst>
                                          <p:attrName>ppt_y</p:attrName>
                                        </p:attrNameLst>
                                      </p:cBhvr>
                                      <p:tavLst>
                                        <p:tav tm="0">
                                          <p:val>
                                            <p:strVal val="#ppt_y"/>
                                          </p:val>
                                        </p:tav>
                                        <p:tav tm="100000">
                                          <p:val>
                                            <p:strVal val="#ppt_y"/>
                                          </p:val>
                                        </p:tav>
                                      </p:tavLst>
                                    </p:anim>
                                    <p:anim calcmode="lin" valueType="num">
                                      <p:cBhvr>
                                        <p:cTn id="29" dur="8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30" dur="8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800" tmFilter="0,0; .5, 1; 1, 1"/>
                                        <p:tgtEl>
                                          <p:spTgt spid="57"/>
                                        </p:tgtEl>
                                      </p:cBhvr>
                                    </p:animEffect>
                                  </p:childTnLst>
                                </p:cTn>
                              </p:par>
                            </p:childTnLst>
                          </p:cTn>
                        </p:par>
                        <p:par>
                          <p:cTn id="32" fill="hold">
                            <p:stCondLst>
                              <p:cond delay="3300"/>
                            </p:stCondLst>
                            <p:childTnLst>
                              <p:par>
                                <p:cTn id="33" presetID="16" presetClass="entr" presetSubtype="21"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barn(inVertical)">
                                      <p:cBhvr>
                                        <p:cTn id="35" dur="500"/>
                                        <p:tgtEl>
                                          <p:spTgt spid="23"/>
                                        </p:tgtEl>
                                      </p:cBhvr>
                                    </p:animEffect>
                                  </p:childTnLst>
                                </p:cTn>
                              </p:par>
                            </p:childTnLst>
                          </p:cTn>
                        </p:par>
                        <p:par>
                          <p:cTn id="36" fill="hold">
                            <p:stCondLst>
                              <p:cond delay="380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fltVal val="0"/>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animEffect transition="in" filter="fade">
                                      <p:cBhvr>
                                        <p:cTn id="4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2" repeatCount="indefinite" fill="remove" display="0">
                  <p:stCondLst>
                    <p:cond delay="indefinite"/>
                  </p:stCondLst>
                  <p:endCondLst>
                    <p:cond evt="onStopAudio" delay="0">
                      <p:tgtEl>
                        <p:sldTgt/>
                      </p:tgtEl>
                    </p:cond>
                  </p:endCondLst>
                </p:cTn>
                <p:tgtEl>
                  <p:spTgt spid="22"/>
                </p:tgtEl>
              </p:cMediaNode>
            </p:audio>
          </p:childTnLst>
        </p:cTn>
      </p:par>
    </p:tnLst>
    <p:bldLst>
      <p:bldP spid="54" grpId="0" animBg="1"/>
      <p:bldP spid="57" grpId="0"/>
      <p:bldP spid="69" grpId="0"/>
      <p:bldP spid="71" grpId="0" animBg="1"/>
      <p:bldP spid="7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200" dirty="0" smtClean="0">
                <a:solidFill>
                  <a:schemeClr val="tx1">
                    <a:lumMod val="75000"/>
                    <a:lumOff val="25000"/>
                  </a:schemeClr>
                </a:solidFill>
                <a:latin typeface="微软雅黑" pitchFamily="34" charset="-122"/>
                <a:ea typeface="微软雅黑" pitchFamily="34" charset="-122"/>
              </a:rPr>
              <a:t>选择</a:t>
            </a:r>
            <a:endParaRPr lang="en-US" altLang="zh-CN" sz="1200" dirty="0" smtClean="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smtClean="0">
                <a:solidFill>
                  <a:schemeClr val="tx1">
                    <a:lumMod val="75000"/>
                    <a:lumOff val="25000"/>
                  </a:schemeClr>
                </a:solidFill>
                <a:latin typeface="微软雅黑" pitchFamily="34" charset="-122"/>
                <a:ea typeface="微软雅黑" pitchFamily="34" charset="-122"/>
              </a:rPr>
              <a:t>粘贴</a:t>
            </a:r>
            <a:r>
              <a:rPr lang="zh-CN" altLang="en-US" sz="1200" dirty="0">
                <a:solidFill>
                  <a:schemeClr val="tx1">
                    <a:lumMod val="75000"/>
                    <a:lumOff val="25000"/>
                  </a:schemeClr>
                </a:solidFill>
                <a:latin typeface="微软雅黑" pitchFamily="34" charset="-122"/>
                <a:ea typeface="微软雅黑" pitchFamily="34" charset="-122"/>
              </a:rPr>
              <a:t>，并选择只保留文字。在此录入上述图表的综合描述说明。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200"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200"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400" dirty="0">
                <a:solidFill>
                  <a:schemeClr val="bg1"/>
                </a:solidFill>
                <a:latin typeface="微软雅黑" pitchFamily="34" charset="-122"/>
                <a:ea typeface="微软雅黑" pitchFamily="34" charset="-122"/>
              </a:rPr>
              <a:t>添加标题</a:t>
            </a:r>
            <a:endParaRPr lang="zh-CN" altLang="zh-CN" sz="1400" dirty="0">
              <a:solidFill>
                <a:schemeClr val="bg1"/>
              </a:solidFill>
              <a:latin typeface="微软雅黑" pitchFamily="34" charset="-122"/>
              <a:ea typeface="微软雅黑" pitchFamily="34" charset="-122"/>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algn="ctr">
              <a:lnSpc>
                <a:spcPct val="120000"/>
              </a:lnSpc>
              <a:defRPr/>
            </a:pPr>
            <a:r>
              <a:rPr lang="zh-CN" altLang="en-US" b="1" kern="0" dirty="0" smtClean="0">
                <a:solidFill>
                  <a:schemeClr val="bg1"/>
                </a:solidFill>
                <a:latin typeface="微软雅黑" panose="020B0503020204020204" pitchFamily="34" charset="-122"/>
                <a:ea typeface="微软雅黑" panose="020B0503020204020204" pitchFamily="34" charset="-122"/>
              </a:rPr>
              <a:t>添加标题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011044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grpSp>
      <p:sp>
        <p:nvSpPr>
          <p:cNvPr id="90" name="TextBox 8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6311723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2866122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3519879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1994208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成功项目展示</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03</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77231398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7" y="2837406"/>
            <a:ext cx="2252381"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4" name="五边形 3"/>
          <p:cNvSpPr/>
          <p:nvPr/>
        </p:nvSpPr>
        <p:spPr>
          <a:xfrm flipH="1">
            <a:off x="2847579" y="3292213"/>
            <a:ext cx="1385210"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5" name="五边形 4"/>
          <p:cNvSpPr/>
          <p:nvPr/>
        </p:nvSpPr>
        <p:spPr>
          <a:xfrm flipH="1">
            <a:off x="2320612" y="3747020"/>
            <a:ext cx="1912176"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6" name="五边形 5"/>
          <p:cNvSpPr/>
          <p:nvPr/>
        </p:nvSpPr>
        <p:spPr>
          <a:xfrm flipH="1">
            <a:off x="1475656" y="4201827"/>
            <a:ext cx="2757132"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12" name="五边形 11"/>
          <p:cNvSpPr/>
          <p:nvPr/>
        </p:nvSpPr>
        <p:spPr>
          <a:xfrm>
            <a:off x="4959426" y="2839397"/>
            <a:ext cx="1149664"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3" name="五边形 12"/>
          <p:cNvSpPr/>
          <p:nvPr/>
        </p:nvSpPr>
        <p:spPr>
          <a:xfrm>
            <a:off x="4959427" y="3294204"/>
            <a:ext cx="2170277"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4" name="五边形 13"/>
          <p:cNvSpPr/>
          <p:nvPr/>
        </p:nvSpPr>
        <p:spPr>
          <a:xfrm>
            <a:off x="4959426" y="3749012"/>
            <a:ext cx="1360817"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5" name="五边形 14"/>
          <p:cNvSpPr/>
          <p:nvPr/>
        </p:nvSpPr>
        <p:spPr>
          <a:xfrm>
            <a:off x="4959426" y="4203818"/>
            <a:ext cx="2900981"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项目四</a:t>
            </a:r>
          </a:p>
        </p:txBody>
      </p:sp>
      <p:sp>
        <p:nvSpPr>
          <p:cNvPr id="24" name="Oval 4"/>
          <p:cNvSpPr/>
          <p:nvPr/>
        </p:nvSpPr>
        <p:spPr>
          <a:xfrm>
            <a:off x="4957546" y="1131590"/>
            <a:ext cx="838590" cy="79095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1400" b="1" dirty="0" smtClean="0">
                <a:solidFill>
                  <a:schemeClr val="bg1"/>
                </a:solidFill>
                <a:latin typeface="微软雅黑" pitchFamily="34" charset="-122"/>
                <a:ea typeface="微软雅黑" pitchFamily="34" charset="-122"/>
              </a:rPr>
              <a:t>2016</a:t>
            </a:r>
            <a:endParaRPr lang="en-US" sz="1400" b="1" dirty="0">
              <a:solidFill>
                <a:schemeClr val="bg1"/>
              </a:solidFill>
              <a:latin typeface="微软雅黑" pitchFamily="34" charset="-122"/>
              <a:ea typeface="微软雅黑" pitchFamily="34" charset="-122"/>
            </a:endParaRPr>
          </a:p>
        </p:txBody>
      </p:sp>
      <p:sp>
        <p:nvSpPr>
          <p:cNvPr id="25" name="Oval 5"/>
          <p:cNvSpPr/>
          <p:nvPr/>
        </p:nvSpPr>
        <p:spPr>
          <a:xfrm>
            <a:off x="3411117" y="1131590"/>
            <a:ext cx="838590" cy="79095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altLang="zh-CN" sz="1400" b="1" dirty="0" smtClean="0">
                <a:solidFill>
                  <a:schemeClr val="bg1"/>
                </a:solidFill>
                <a:latin typeface="微软雅黑" pitchFamily="34" charset="-122"/>
                <a:ea typeface="微软雅黑" pitchFamily="34" charset="-122"/>
              </a:rPr>
              <a:t>2015</a:t>
            </a:r>
            <a:endParaRPr lang="en-US" sz="1400" b="1" dirty="0">
              <a:solidFill>
                <a:schemeClr val="bg1"/>
              </a:solidFill>
              <a:latin typeface="微软雅黑" pitchFamily="34" charset="-122"/>
              <a:ea typeface="微软雅黑" pitchFamily="34" charset="-122"/>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30" name="TextBox 2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390173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微软雅黑" pitchFamily="34" charset="-122"/>
                <a:ea typeface="微软雅黑" pitchFamily="34" charset="-122"/>
              </a:rPr>
              <a:t>点击添加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标题内容</a:t>
            </a:r>
            <a:endParaRPr lang="zh-CN" altLang="en-US" sz="2000" b="1" dirty="0">
              <a:solidFill>
                <a:schemeClr val="bg1"/>
              </a:solidFill>
              <a:latin typeface="微软雅黑" pitchFamily="34" charset="-122"/>
              <a:ea typeface="微软雅黑" pitchFamily="34" charset="-122"/>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688538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点击输入本栏的具体文字，简明扼要的说明分</a:t>
              </a:r>
              <a:r>
                <a:rPr lang="zh-CN" altLang="en-US" sz="1000" dirty="0">
                  <a:solidFill>
                    <a:schemeClr val="tx1">
                      <a:lumMod val="75000"/>
                      <a:lumOff val="25000"/>
                    </a:schemeClr>
                  </a:solidFill>
                  <a:latin typeface="微软雅黑" pitchFamily="34" charset="-122"/>
                  <a:ea typeface="微软雅黑" pitchFamily="34" charset="-122"/>
                </a:rPr>
                <a:t>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114727879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2381609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611560" y="346774"/>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rPr>
              <a:t>目录</a:t>
            </a: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smtClean="0">
                <a:solidFill>
                  <a:schemeClr val="tx1">
                    <a:lumMod val="65000"/>
                    <a:lumOff val="35000"/>
                  </a:schemeClr>
                </a:solidFill>
                <a:latin typeface="微软雅黑" panose="020B0503020204020204" pitchFamily="34" charset="-122"/>
                <a:ea typeface="微软雅黑" panose="020B0503020204020204" pitchFamily="34" charset="-122"/>
              </a:rPr>
              <a:t>Contents</a:t>
            </a:r>
            <a:endParaRPr lang="en-GB"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738572" y="843558"/>
            <a:ext cx="76498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1654306" y="2050294"/>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899592" y="2185916"/>
            <a:ext cx="1355247" cy="494850"/>
            <a:chOff x="899592" y="2185916"/>
            <a:chExt cx="1355247" cy="494850"/>
          </a:xfrm>
        </p:grpSpPr>
        <p:sp>
          <p:nvSpPr>
            <p:cNvPr id="34" name="Text Box 16"/>
            <p:cNvSpPr txBox="1">
              <a:spLocks noChangeArrowheads="1"/>
            </p:cNvSpPr>
            <p:nvPr/>
          </p:nvSpPr>
          <p:spPr bwMode="auto">
            <a:xfrm>
              <a:off x="899592" y="2185916"/>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工作概述</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517572" y="2957122"/>
            <a:ext cx="1112593" cy="492551"/>
            <a:chOff x="2517572" y="2957122"/>
            <a:chExt cx="1112593" cy="492551"/>
          </a:xfrm>
        </p:grpSpPr>
        <p:sp>
          <p:nvSpPr>
            <p:cNvPr id="36" name="Text Box 38"/>
            <p:cNvSpPr txBox="1">
              <a:spLocks noChangeArrowheads="1"/>
            </p:cNvSpPr>
            <p:nvPr/>
          </p:nvSpPr>
          <p:spPr bwMode="auto">
            <a:xfrm>
              <a:off x="2535333" y="2957122"/>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完成情况</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977423" y="2070981"/>
            <a:ext cx="1251795" cy="475311"/>
            <a:chOff x="3977423" y="2070981"/>
            <a:chExt cx="1251795" cy="475311"/>
          </a:xfrm>
        </p:grpSpPr>
        <p:sp>
          <p:nvSpPr>
            <p:cNvPr id="38" name="Text Box 40"/>
            <p:cNvSpPr txBox="1">
              <a:spLocks noChangeArrowheads="1"/>
            </p:cNvSpPr>
            <p:nvPr/>
          </p:nvSpPr>
          <p:spPr bwMode="auto">
            <a:xfrm>
              <a:off x="3977423" y="2070981"/>
              <a:ext cx="125179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成果展示</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580112" y="3146763"/>
            <a:ext cx="1198917" cy="493701"/>
            <a:chOff x="5580112" y="3146763"/>
            <a:chExt cx="1198917" cy="493701"/>
          </a:xfrm>
        </p:grpSpPr>
        <p:sp>
          <p:nvSpPr>
            <p:cNvPr id="40" name="Text Box 42"/>
            <p:cNvSpPr txBox="1">
              <a:spLocks noChangeArrowheads="1"/>
            </p:cNvSpPr>
            <p:nvPr/>
          </p:nvSpPr>
          <p:spPr bwMode="auto">
            <a:xfrm>
              <a:off x="5641034" y="3146763"/>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工作不足</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948264" y="2104313"/>
            <a:ext cx="1355247" cy="473328"/>
            <a:chOff x="6948264" y="2104313"/>
            <a:chExt cx="1355247" cy="473328"/>
          </a:xfrm>
        </p:grpSpPr>
        <p:sp>
          <p:nvSpPr>
            <p:cNvPr id="42" name="Text Box 44"/>
            <p:cNvSpPr txBox="1">
              <a:spLocks noChangeArrowheads="1"/>
            </p:cNvSpPr>
            <p:nvPr/>
          </p:nvSpPr>
          <p:spPr bwMode="auto">
            <a:xfrm>
              <a:off x="6948264" y="2104313"/>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明年计划</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501743" y="1635646"/>
            <a:ext cx="1036261" cy="1036518"/>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02</a:t>
              </a:r>
            </a:p>
          </p:txBody>
        </p:sp>
      </p:grpSp>
      <p:grpSp>
        <p:nvGrpSpPr>
          <p:cNvPr id="8" name="组合 7"/>
          <p:cNvGrpSpPr/>
          <p:nvPr/>
        </p:nvGrpSpPr>
        <p:grpSpPr>
          <a:xfrm>
            <a:off x="4170801" y="2938997"/>
            <a:ext cx="1036261" cy="1036518"/>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5578926" y="1635646"/>
            <a:ext cx="1036261" cy="1036518"/>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7090504" y="2893023"/>
            <a:ext cx="1036261" cy="1036518"/>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041891" y="2887277"/>
            <a:ext cx="1036261" cy="1036518"/>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211067313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1842358" y="1131590"/>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2990111" y="3477885"/>
            <a:ext cx="1591779" cy="294716"/>
          </a:xfrm>
          <a:prstGeom prst="roundRect">
            <a:avLst/>
          </a:prstGeom>
          <a:solidFill>
            <a:schemeClr val="accent2"/>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2012</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4</a:t>
            </a:r>
            <a:r>
              <a:rPr lang="zh-CN" altLang="en-US" sz="1300" dirty="0">
                <a:latin typeface="微软雅黑" panose="020B0503020204020204" pitchFamily="34" charset="-122"/>
                <a:ea typeface="微软雅黑" panose="020B0503020204020204" pitchFamily="34" charset="-122"/>
              </a:rPr>
              <a:t>月</a:t>
            </a:r>
          </a:p>
        </p:txBody>
      </p:sp>
      <p:sp>
        <p:nvSpPr>
          <p:cNvPr id="5" name="圆角矩形 4"/>
          <p:cNvSpPr/>
          <p:nvPr/>
        </p:nvSpPr>
        <p:spPr>
          <a:xfrm>
            <a:off x="3657629" y="2842932"/>
            <a:ext cx="1591779" cy="294716"/>
          </a:xfrm>
          <a:prstGeom prst="roundRect">
            <a:avLst/>
          </a:prstGeom>
          <a:solidFill>
            <a:schemeClr val="accent3"/>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2013</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5</a:t>
            </a:r>
            <a:r>
              <a:rPr lang="zh-CN" altLang="en-US" sz="1300" dirty="0">
                <a:latin typeface="微软雅黑" panose="020B0503020204020204" pitchFamily="34" charset="-122"/>
                <a:ea typeface="微软雅黑" panose="020B0503020204020204" pitchFamily="34" charset="-122"/>
              </a:rPr>
              <a:t>月</a:t>
            </a:r>
          </a:p>
        </p:txBody>
      </p:sp>
      <p:sp>
        <p:nvSpPr>
          <p:cNvPr id="6" name="圆角矩形 5"/>
          <p:cNvSpPr/>
          <p:nvPr/>
        </p:nvSpPr>
        <p:spPr>
          <a:xfrm>
            <a:off x="4155060" y="2230346"/>
            <a:ext cx="1591779" cy="294716"/>
          </a:xfrm>
          <a:prstGeom prst="roundRect">
            <a:avLst/>
          </a:prstGeom>
          <a:solidFill>
            <a:schemeClr val="accent4"/>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2014</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6</a:t>
            </a:r>
            <a:r>
              <a:rPr lang="zh-CN" altLang="en-US" sz="1300" dirty="0">
                <a:latin typeface="微软雅黑" panose="020B0503020204020204" pitchFamily="34" charset="-122"/>
                <a:ea typeface="微软雅黑" panose="020B0503020204020204" pitchFamily="34" charset="-122"/>
              </a:rPr>
              <a:t>月</a:t>
            </a:r>
          </a:p>
        </p:txBody>
      </p:sp>
      <p:sp>
        <p:nvSpPr>
          <p:cNvPr id="7" name="圆角矩形 6"/>
          <p:cNvSpPr/>
          <p:nvPr/>
        </p:nvSpPr>
        <p:spPr>
          <a:xfrm>
            <a:off x="4712678" y="1652099"/>
            <a:ext cx="1591779" cy="294716"/>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2015</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12</a:t>
            </a:r>
            <a:r>
              <a:rPr lang="zh-CN" altLang="en-US" sz="1300" dirty="0">
                <a:latin typeface="微软雅黑" panose="020B0503020204020204" pitchFamily="34" charset="-122"/>
                <a:ea typeface="微软雅黑" panose="020B0503020204020204" pitchFamily="34" charset="-122"/>
              </a:rPr>
              <a:t>月</a:t>
            </a:r>
          </a:p>
        </p:txBody>
      </p:sp>
      <p:sp>
        <p:nvSpPr>
          <p:cNvPr id="9" name="圆角矩形 8"/>
          <p:cNvSpPr/>
          <p:nvPr/>
        </p:nvSpPr>
        <p:spPr>
          <a:xfrm>
            <a:off x="2358503" y="4059217"/>
            <a:ext cx="1591779" cy="294716"/>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algn="ctr"/>
            <a:r>
              <a:rPr lang="en-US" altLang="zh-CN" sz="1300" dirty="0">
                <a:latin typeface="微软雅黑" panose="020B0503020204020204" pitchFamily="34" charset="-122"/>
                <a:ea typeface="微软雅黑" panose="020B0503020204020204" pitchFamily="34" charset="-122"/>
              </a:rPr>
              <a:t>2011</a:t>
            </a:r>
            <a:r>
              <a:rPr lang="zh-CN" altLang="en-US" sz="1300" dirty="0">
                <a:latin typeface="微软雅黑" panose="020B0503020204020204" pitchFamily="34" charset="-122"/>
                <a:ea typeface="微软雅黑" panose="020B0503020204020204" pitchFamily="34" charset="-122"/>
              </a:rPr>
              <a:t>年</a:t>
            </a:r>
            <a:r>
              <a:rPr lang="en-US" altLang="zh-CN" sz="1300" dirty="0">
                <a:latin typeface="微软雅黑" panose="020B0503020204020204" pitchFamily="34" charset="-122"/>
                <a:ea typeface="微软雅黑" panose="020B0503020204020204" pitchFamily="34" charset="-122"/>
              </a:rPr>
              <a:t>3</a:t>
            </a:r>
            <a:r>
              <a:rPr lang="zh-CN" altLang="en-US" sz="1300" dirty="0">
                <a:latin typeface="微软雅黑" panose="020B0503020204020204" pitchFamily="34" charset="-122"/>
                <a:ea typeface="微软雅黑" panose="020B0503020204020204" pitchFamily="34" charset="-122"/>
              </a:rPr>
              <a:t>月</a:t>
            </a:r>
          </a:p>
        </p:txBody>
      </p:sp>
      <p:sp>
        <p:nvSpPr>
          <p:cNvPr id="10" name="矩形 9"/>
          <p:cNvSpPr/>
          <p:nvPr/>
        </p:nvSpPr>
        <p:spPr>
          <a:xfrm>
            <a:off x="4856694" y="4039585"/>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277369" y="341581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685578" y="2792046"/>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6066953" y="2168277"/>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665240" y="1601214"/>
            <a:ext cx="1579168" cy="432820"/>
          </a:xfrm>
          <a:prstGeom prst="rect">
            <a:avLst/>
          </a:prstGeom>
          <a:ln>
            <a:solidFill>
              <a:srgbClr val="01458E"/>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018280" y="1761009"/>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000"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040529" y="1381646"/>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smtClean="0">
                <a:solidFill>
                  <a:schemeClr val="accent1"/>
                </a:solidFill>
                <a:latin typeface="微软雅黑" pitchFamily="34" charset="-122"/>
                <a:ea typeface="微软雅黑" pitchFamily="34" charset="-122"/>
              </a:rPr>
              <a:t>添加标题内容文字</a:t>
            </a:r>
            <a:endParaRPr lang="en-US" sz="1400" b="1" dirty="0">
              <a:solidFill>
                <a:schemeClr val="accent1"/>
              </a:solidFill>
              <a:latin typeface="微软雅黑" pitchFamily="34" charset="-122"/>
              <a:ea typeface="微软雅黑" pitchFamily="34" charset="-122"/>
            </a:endParaRPr>
          </a:p>
        </p:txBody>
      </p:sp>
      <p:sp>
        <p:nvSpPr>
          <p:cNvPr id="19" name="TextBox 18"/>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47813933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工作不足之处</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04</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359748524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400">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chemeClr val="bg1"/>
                  </a:solidFill>
                  <a:latin typeface="微软雅黑" pitchFamily="34" charset="-122"/>
                  <a:ea typeface="微软雅黑" pitchFamily="34" charset="-122"/>
                </a:rPr>
                <a:t>点击添加</a:t>
              </a:r>
              <a:endParaRPr lang="en-US" altLang="zh-CN" sz="1400" b="1" dirty="0" smtClean="0">
                <a:solidFill>
                  <a:schemeClr val="bg1"/>
                </a:solidFill>
                <a:latin typeface="微软雅黑" pitchFamily="34" charset="-122"/>
                <a:ea typeface="微软雅黑" pitchFamily="34" charset="-122"/>
              </a:endParaRPr>
            </a:p>
            <a:p>
              <a:pPr algn="ctr" eaLnBrk="1" hangingPunct="1"/>
              <a:r>
                <a:rPr lang="zh-CN" altLang="en-US" sz="1400" b="1" dirty="0" smtClean="0">
                  <a:solidFill>
                    <a:schemeClr val="bg1"/>
                  </a:solidFill>
                  <a:latin typeface="微软雅黑" pitchFamily="34" charset="-122"/>
                  <a:ea typeface="微软雅黑" pitchFamily="34" charset="-122"/>
                </a:rPr>
                <a:t>文本内容</a:t>
              </a:r>
              <a:endParaRPr lang="zh-CN" altLang="en-US" sz="1400" b="1" dirty="0">
                <a:solidFill>
                  <a:schemeClr val="bg1"/>
                </a:solidFill>
                <a:latin typeface="微软雅黑" pitchFamily="34" charset="-122"/>
                <a:ea typeface="微软雅黑" pitchFamily="34" charset="-122"/>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2708738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lvl="0" eaLnBrk="0" fontAlgn="base" hangingPunct="0">
                <a:spcBef>
                  <a:spcPct val="0"/>
                </a:spcBef>
                <a:spcAft>
                  <a:spcPct val="0"/>
                </a:spcAft>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69441"/>
            </a:xfrm>
            <a:prstGeom prst="rect">
              <a:avLst/>
            </a:prstGeom>
          </p:spPr>
          <p:txBody>
            <a:bodyPr wrap="square">
              <a:spAutoFit/>
            </a:bodyPr>
            <a:lstStyle/>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048594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60" name="TextBox 5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0235874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algn="ctr"/>
            <a:r>
              <a:rPr lang="zh-CN" altLang="en-US" sz="1100" dirty="0" smtClean="0">
                <a:solidFill>
                  <a:srgbClr val="F8F8F8"/>
                </a:solidFill>
                <a:latin typeface="微软雅黑" panose="020B0503020204020204" pitchFamily="34" charset="-122"/>
                <a:ea typeface="微软雅黑" panose="020B0503020204020204" pitchFamily="34" charset="-122"/>
              </a:rPr>
              <a:t>请输入您的文字对</a:t>
            </a:r>
            <a:endParaRPr lang="en-US" altLang="zh-CN" sz="1100" dirty="0" smtClean="0">
              <a:solidFill>
                <a:srgbClr val="F8F8F8"/>
              </a:solidFill>
              <a:latin typeface="微软雅黑" panose="020B0503020204020204" pitchFamily="34" charset="-122"/>
              <a:ea typeface="微软雅黑" panose="020B0503020204020204" pitchFamily="34" charset="-122"/>
            </a:endParaRPr>
          </a:p>
          <a:p>
            <a:pPr algn="ctr"/>
            <a:r>
              <a:rPr lang="zh-CN" altLang="en-US" sz="1100" dirty="0" smtClean="0">
                <a:solidFill>
                  <a:srgbClr val="F8F8F8"/>
                </a:solidFill>
                <a:latin typeface="微软雅黑" panose="020B0503020204020204" pitchFamily="34" charset="-122"/>
                <a:ea typeface="微软雅黑" panose="020B0503020204020204" pitchFamily="34" charset="-122"/>
              </a:rPr>
              <a:t>实际情况进行说明</a:t>
            </a:r>
            <a:endParaRPr lang="zh-CN" altLang="en-US" sz="1100" dirty="0">
              <a:solidFill>
                <a:srgbClr val="F8F8F8"/>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355448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明年工作计划</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05</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134663215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27118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algn="ctr"/>
              <a:r>
                <a:rPr lang="en-US" sz="44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a:t>
              </a:r>
              <a:r>
                <a:rPr lang="zh-CN" altLang="en-US" sz="1600" b="1" dirty="0" smtClean="0">
                  <a:solidFill>
                    <a:schemeClr val="bg1"/>
                  </a:solidFill>
                  <a:latin typeface="微软雅黑" panose="020B0503020204020204" pitchFamily="34" charset="-122"/>
                  <a:ea typeface="微软雅黑" panose="020B0503020204020204" pitchFamily="34" charset="-122"/>
                </a:rPr>
                <a:t>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algn="ctr"/>
              <a:r>
                <a:rPr lang="en-US" sz="40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918586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微软雅黑" panose="020B0503020204020204" pitchFamily="34" charset="-122"/>
                <a:ea typeface="微软雅黑" panose="020B0503020204020204" pitchFamily="34" charset="-122"/>
                <a:cs typeface="Calibri"/>
              </a:rPr>
              <a:t>填加文字标题</a:t>
            </a:r>
            <a:endParaRPr lang="en-US" sz="12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Tree>
    <p:extLst>
      <p:ext uri="{BB962C8B-B14F-4D97-AF65-F5344CB8AC3E}">
        <p14:creationId xmlns:p14="http://schemas.microsoft.com/office/powerpoint/2010/main" val="23862891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年度工作概述</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01</a:t>
              </a:r>
            </a:p>
          </p:txBody>
        </p:sp>
      </p:grpSp>
    </p:spTree>
    <p:extLst>
      <p:ext uri="{BB962C8B-B14F-4D97-AF65-F5344CB8AC3E}">
        <p14:creationId xmlns:p14="http://schemas.microsoft.com/office/powerpoint/2010/main" val="399681415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endParaRPr lang="zh-CN" altLang="en-US"/>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100" dirty="0">
                <a:latin typeface="微软雅黑" pitchFamily="34" charset="-122"/>
              </a:rPr>
              <a:t>B</a:t>
            </a:r>
            <a:r>
              <a:rPr lang="zh-CN" altLang="en-US" sz="1100" dirty="0">
                <a:latin typeface="微软雅黑" pitchFamily="34" charset="-122"/>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nSpc>
                  <a:spcPct val="130000"/>
                </a:lnSpc>
              </a:pPr>
              <a:endParaRPr lang="zh-CN" altLang="en-US" sz="10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300" b="1" dirty="0">
                  <a:solidFill>
                    <a:srgbClr val="F8F8F8"/>
                  </a:solidFill>
                  <a:latin typeface="微软雅黑" pitchFamily="34" charset="-122"/>
                  <a:ea typeface="微软雅黑" pitchFamily="34" charset="-122"/>
                </a:rPr>
                <a:t>VS</a:t>
              </a:r>
              <a:endParaRPr lang="zh-CN" altLang="en-US" sz="300" b="1" dirty="0">
                <a:solidFill>
                  <a:srgbClr val="F8F8F8"/>
                </a:solidFill>
                <a:latin typeface="微软雅黑" pitchFamily="34" charset="-122"/>
                <a:ea typeface="微软雅黑" pitchFamily="34" charset="-122"/>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algn="ctr"/>
            <a:endParaRPr lang="en-US" sz="7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algn="ctr" defTabSz="739264">
              <a:lnSpc>
                <a:spcPct val="130000"/>
              </a:lnSpc>
            </a:pPr>
            <a:r>
              <a:rPr lang="zh-CN" altLang="en-US" sz="12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200" dirty="0">
              <a:solidFill>
                <a:schemeClr val="bg1"/>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749524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277413"/>
            <a:ext cx="2881617" cy="1728971"/>
            <a:chOff x="3900264" y="2204864"/>
            <a:chExt cx="4572000" cy="2743200"/>
          </a:xfrm>
        </p:grpSpPr>
        <p:graphicFrame>
          <p:nvGraphicFramePr>
            <p:cNvPr id="4" name="图表 3"/>
            <p:cNvGraphicFramePr>
              <a:graphicFrameLocks/>
            </p:cNvGraphicFramePr>
            <p:nvPr>
              <p:extLst>
                <p:ext uri="{D42A27DB-BD31-4B8C-83A1-F6EECF244321}">
                  <p14:modId xmlns:p14="http://schemas.microsoft.com/office/powerpoint/2010/main" val="2826268892"/>
                </p:ext>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61998" y="3230413"/>
              <a:ext cx="1526513" cy="830145"/>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1323900" y="1294105"/>
            <a:ext cx="2155756" cy="1728970"/>
            <a:chOff x="695400" y="2132856"/>
            <a:chExt cx="3420342" cy="2743200"/>
          </a:xfrm>
        </p:grpSpPr>
        <p:graphicFrame>
          <p:nvGraphicFramePr>
            <p:cNvPr id="7" name="图表 6"/>
            <p:cNvGraphicFramePr>
              <a:graphicFrameLocks/>
            </p:cNvGraphicFramePr>
            <p:nvPr>
              <p:extLst>
                <p:ext uri="{D42A27DB-BD31-4B8C-83A1-F6EECF244321}">
                  <p14:modId xmlns:p14="http://schemas.microsoft.com/office/powerpoint/2010/main" val="658630471"/>
                </p:ext>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21669" y="3131922"/>
              <a:ext cx="1526513" cy="830146"/>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5018456" y="1275606"/>
            <a:ext cx="2881617" cy="1728971"/>
            <a:chOff x="7392144" y="2190750"/>
            <a:chExt cx="4572000" cy="2743200"/>
          </a:xfrm>
        </p:grpSpPr>
        <p:graphicFrame>
          <p:nvGraphicFramePr>
            <p:cNvPr id="11" name="图表 10"/>
            <p:cNvGraphicFramePr>
              <a:graphicFrameLocks/>
            </p:cNvGraphicFramePr>
            <p:nvPr>
              <p:extLst>
                <p:ext uri="{D42A27DB-BD31-4B8C-83A1-F6EECF244321}">
                  <p14:modId xmlns:p14="http://schemas.microsoft.com/office/powerpoint/2010/main" val="1770747240"/>
                </p:ext>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27482" y="3219166"/>
              <a:ext cx="1526513" cy="830145"/>
            </a:xfrm>
            <a:prstGeom prst="rect">
              <a:avLst/>
            </a:prstGeom>
          </p:spPr>
          <p:txBody>
            <a:bodyPr wrap="none">
              <a:spAutoFit/>
            </a:bodyP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494651" y="3116373"/>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销售量全年提高</a:t>
              </a:r>
              <a:r>
                <a:rPr lang="en-US" altLang="zh-CN" sz="1400" b="1" dirty="0" smtClean="0">
                  <a:solidFill>
                    <a:schemeClr val="accent1"/>
                  </a:solidFill>
                  <a:latin typeface="微软雅黑" panose="020B0503020204020204" pitchFamily="34" charset="-122"/>
                  <a:ea typeface="微软雅黑" panose="020B0503020204020204" pitchFamily="34" charset="-122"/>
                </a:rPr>
                <a:t>50%</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688474" y="3116373"/>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chemeClr val="accent2"/>
                  </a:solidFill>
                  <a:latin typeface="微软雅黑" panose="020B0503020204020204" pitchFamily="34" charset="-122"/>
                  <a:ea typeface="微软雅黑" panose="020B0503020204020204" pitchFamily="34" charset="-122"/>
                </a:rPr>
                <a:t>签约成功率达</a:t>
              </a:r>
              <a:r>
                <a:rPr lang="en-US" altLang="zh-CN" sz="1400" b="1" dirty="0" smtClean="0">
                  <a:solidFill>
                    <a:schemeClr val="accent2"/>
                  </a:solidFill>
                  <a:latin typeface="微软雅黑" panose="020B0503020204020204" pitchFamily="34" charset="-122"/>
                  <a:ea typeface="微软雅黑" panose="020B0503020204020204" pitchFamily="34" charset="-122"/>
                </a:rPr>
                <a:t>90%</a:t>
              </a:r>
              <a:endParaRPr lang="zh-CN" altLang="en-US" sz="1400" b="1" dirty="0">
                <a:solidFill>
                  <a:schemeClr val="accent2"/>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82297" y="3116373"/>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1200" dirty="0" smtClean="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2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chemeClr val="accent3"/>
                  </a:solidFill>
                  <a:latin typeface="微软雅黑" panose="020B0503020204020204" pitchFamily="34" charset="-122"/>
                  <a:ea typeface="微软雅黑" panose="020B0503020204020204" pitchFamily="34" charset="-122"/>
                </a:rPr>
                <a:t>公司利润提高</a:t>
              </a:r>
              <a:r>
                <a:rPr lang="en-US" altLang="zh-CN" sz="1400" b="1" dirty="0" smtClean="0">
                  <a:solidFill>
                    <a:schemeClr val="accent3"/>
                  </a:solidFill>
                  <a:latin typeface="微软雅黑" panose="020B0503020204020204" pitchFamily="34" charset="-122"/>
                  <a:ea typeface="微软雅黑" panose="020B0503020204020204" pitchFamily="34" charset="-122"/>
                </a:rPr>
                <a:t>23%</a:t>
              </a:r>
              <a:endParaRPr lang="zh-CN" altLang="en-US" sz="1400" b="1" dirty="0">
                <a:solidFill>
                  <a:schemeClr val="accent3"/>
                </a:solidFill>
                <a:latin typeface="微软雅黑" panose="020B0503020204020204" pitchFamily="34" charset="-122"/>
                <a:ea typeface="微软雅黑" panose="020B0503020204020204" pitchFamily="34" charset="-122"/>
              </a:endParaRPr>
            </a:p>
          </p:txBody>
        </p:sp>
      </p:grpSp>
      <p:sp>
        <p:nvSpPr>
          <p:cNvPr id="24" name="TextBox 2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8835443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2" name="Shape 1624"/>
          <p:cNvSpPr/>
          <p:nvPr/>
        </p:nvSpPr>
        <p:spPr>
          <a:xfrm>
            <a:off x="1959834" y="1678086"/>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a:p>
        </p:txBody>
      </p:sp>
      <p:sp>
        <p:nvSpPr>
          <p:cNvPr id="23" name="Text Placeholder 3"/>
          <p:cNvSpPr txBox="1">
            <a:spLocks/>
          </p:cNvSpPr>
          <p:nvPr/>
        </p:nvSpPr>
        <p:spPr>
          <a:xfrm>
            <a:off x="467544" y="2982050"/>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a:spLocks/>
          </p:cNvSpPr>
          <p:nvPr/>
        </p:nvSpPr>
        <p:spPr>
          <a:xfrm>
            <a:off x="539552" y="3288008"/>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Shape 1626"/>
          <p:cNvSpPr/>
          <p:nvPr/>
        </p:nvSpPr>
        <p:spPr>
          <a:xfrm flipV="1">
            <a:off x="2346871" y="3142180"/>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27" name="Shape 1627"/>
          <p:cNvSpPr/>
          <p:nvPr/>
        </p:nvSpPr>
        <p:spPr>
          <a:xfrm flipV="1">
            <a:off x="3343063" y="2006194"/>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28" name="Shape 1628"/>
          <p:cNvSpPr/>
          <p:nvPr/>
        </p:nvSpPr>
        <p:spPr>
          <a:xfrm flipV="1">
            <a:off x="4303514" y="1502838"/>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29" name="Shape 1629"/>
          <p:cNvSpPr/>
          <p:nvPr/>
        </p:nvSpPr>
        <p:spPr>
          <a:xfrm flipV="1">
            <a:off x="5649206" y="2622674"/>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30" name="Shape 1630"/>
          <p:cNvSpPr/>
          <p:nvPr/>
        </p:nvSpPr>
        <p:spPr>
          <a:xfrm>
            <a:off x="2178113" y="2953337"/>
            <a:ext cx="358924"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1" name="Shape 1636"/>
          <p:cNvSpPr/>
          <p:nvPr/>
        </p:nvSpPr>
        <p:spPr>
          <a:xfrm>
            <a:off x="3171796" y="1801461"/>
            <a:ext cx="358925" cy="3589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2" name="Shape 1642"/>
          <p:cNvSpPr/>
          <p:nvPr/>
        </p:nvSpPr>
        <p:spPr>
          <a:xfrm>
            <a:off x="4136874" y="1173196"/>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3" name="Shape 1648"/>
          <p:cNvSpPr/>
          <p:nvPr/>
        </p:nvSpPr>
        <p:spPr>
          <a:xfrm>
            <a:off x="5479113" y="3483469"/>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a:p>
        </p:txBody>
      </p:sp>
      <p:sp>
        <p:nvSpPr>
          <p:cNvPr id="34" name="Shape 1653"/>
          <p:cNvSpPr/>
          <p:nvPr/>
        </p:nvSpPr>
        <p:spPr>
          <a:xfrm>
            <a:off x="2303541" y="4145232"/>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5" name="Shape 1654"/>
          <p:cNvSpPr/>
          <p:nvPr/>
        </p:nvSpPr>
        <p:spPr>
          <a:xfrm>
            <a:off x="3275651" y="3417899"/>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6" name="Shape 1655"/>
          <p:cNvSpPr/>
          <p:nvPr/>
        </p:nvSpPr>
        <p:spPr>
          <a:xfrm>
            <a:off x="4216862" y="2956064"/>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7" name="Shape 1656"/>
          <p:cNvSpPr/>
          <p:nvPr/>
        </p:nvSpPr>
        <p:spPr>
          <a:xfrm>
            <a:off x="5539713" y="2517640"/>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38" name="Text Placeholder 3"/>
          <p:cNvSpPr txBox="1">
            <a:spLocks/>
          </p:cNvSpPr>
          <p:nvPr/>
        </p:nvSpPr>
        <p:spPr>
          <a:xfrm>
            <a:off x="1331641" y="1842284"/>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39" name="Text Placeholder 4"/>
          <p:cNvSpPr txBox="1">
            <a:spLocks/>
          </p:cNvSpPr>
          <p:nvPr/>
        </p:nvSpPr>
        <p:spPr>
          <a:xfrm>
            <a:off x="1298086" y="2144670"/>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0" name="Text Placeholder 3"/>
          <p:cNvSpPr txBox="1">
            <a:spLocks/>
          </p:cNvSpPr>
          <p:nvPr/>
        </p:nvSpPr>
        <p:spPr>
          <a:xfrm>
            <a:off x="4620570" y="1226876"/>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1" name="Text Placeholder 4"/>
          <p:cNvSpPr txBox="1">
            <a:spLocks/>
          </p:cNvSpPr>
          <p:nvPr/>
        </p:nvSpPr>
        <p:spPr>
          <a:xfrm>
            <a:off x="4610454" y="1528322"/>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2" name="Text Placeholder 3"/>
          <p:cNvSpPr txBox="1">
            <a:spLocks/>
          </p:cNvSpPr>
          <p:nvPr/>
        </p:nvSpPr>
        <p:spPr>
          <a:xfrm>
            <a:off x="5964472" y="3535836"/>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3" name="Text Placeholder 4"/>
          <p:cNvSpPr txBox="1">
            <a:spLocks/>
          </p:cNvSpPr>
          <p:nvPr/>
        </p:nvSpPr>
        <p:spPr>
          <a:xfrm>
            <a:off x="5940152" y="3831925"/>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44" name="Text Placeholder 4"/>
          <p:cNvSpPr txBox="1">
            <a:spLocks/>
          </p:cNvSpPr>
          <p:nvPr/>
        </p:nvSpPr>
        <p:spPr>
          <a:xfrm>
            <a:off x="2258394" y="3022261"/>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01</a:t>
            </a:r>
          </a:p>
        </p:txBody>
      </p:sp>
      <p:sp>
        <p:nvSpPr>
          <p:cNvPr id="45" name="Text Placeholder 4"/>
          <p:cNvSpPr txBox="1">
            <a:spLocks/>
          </p:cNvSpPr>
          <p:nvPr/>
        </p:nvSpPr>
        <p:spPr>
          <a:xfrm>
            <a:off x="3252080" y="1859828"/>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02</a:t>
            </a:r>
          </a:p>
        </p:txBody>
      </p:sp>
      <p:sp>
        <p:nvSpPr>
          <p:cNvPr id="46" name="Text Placeholder 4"/>
          <p:cNvSpPr txBox="1">
            <a:spLocks/>
          </p:cNvSpPr>
          <p:nvPr/>
        </p:nvSpPr>
        <p:spPr>
          <a:xfrm>
            <a:off x="4219995" y="1231566"/>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03</a:t>
            </a:r>
          </a:p>
        </p:txBody>
      </p:sp>
      <p:sp>
        <p:nvSpPr>
          <p:cNvPr id="47" name="Text Placeholder 4"/>
          <p:cNvSpPr txBox="1">
            <a:spLocks/>
          </p:cNvSpPr>
          <p:nvPr/>
        </p:nvSpPr>
        <p:spPr>
          <a:xfrm>
            <a:off x="5559397" y="355731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微软雅黑" panose="020B0503020204020204" pitchFamily="34" charset="-122"/>
                <a:ea typeface="微软雅黑" panose="020B0503020204020204" pitchFamily="34" charset="-122"/>
              </a:rPr>
              <a:t>04</a:t>
            </a:r>
          </a:p>
        </p:txBody>
      </p:sp>
      <p:sp>
        <p:nvSpPr>
          <p:cNvPr id="48" name="Shape 1625"/>
          <p:cNvSpPr/>
          <p:nvPr/>
        </p:nvSpPr>
        <p:spPr>
          <a:xfrm>
            <a:off x="7236296" y="1633803"/>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a:p>
        </p:txBody>
      </p:sp>
      <p:sp>
        <p:nvSpPr>
          <p:cNvPr id="49" name="Shape 1657"/>
          <p:cNvSpPr/>
          <p:nvPr/>
        </p:nvSpPr>
        <p:spPr>
          <a:xfrm>
            <a:off x="7601425" y="1803515"/>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50" name="Text Placeholder 3"/>
          <p:cNvSpPr txBox="1">
            <a:spLocks/>
          </p:cNvSpPr>
          <p:nvPr/>
        </p:nvSpPr>
        <p:spPr>
          <a:xfrm>
            <a:off x="7367484" y="2163555"/>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91113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strips(downLeft)">
                                      <p:cBhvr>
                                        <p:cTn id="33" dur="500"/>
                                        <p:tgtEl>
                                          <p:spTgt spid="25">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strips(downLeft)">
                                      <p:cBhvr>
                                        <p:cTn id="56" dur="500"/>
                                        <p:tgtEl>
                                          <p:spTgt spid="3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strips(downLeft)">
                                      <p:cBhvr>
                                        <p:cTn id="59" dur="500"/>
                                        <p:tgtEl>
                                          <p:spTgt spid="3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500" fill="hold"/>
                                        <p:tgtEl>
                                          <p:spTgt spid="46"/>
                                        </p:tgtEl>
                                        <p:attrNameLst>
                                          <p:attrName>ppt_w</p:attrName>
                                        </p:attrNameLst>
                                      </p:cBhvr>
                                      <p:tavLst>
                                        <p:tav tm="0">
                                          <p:val>
                                            <p:fltVal val="0"/>
                                          </p:val>
                                        </p:tav>
                                        <p:tav tm="100000">
                                          <p:val>
                                            <p:strVal val="#ppt_w"/>
                                          </p:val>
                                        </p:tav>
                                      </p:tavLst>
                                    </p:anim>
                                    <p:anim calcmode="lin" valueType="num">
                                      <p:cBhvr>
                                        <p:cTn id="77" dur="500" fill="hold"/>
                                        <p:tgtEl>
                                          <p:spTgt spid="46"/>
                                        </p:tgtEl>
                                        <p:attrNameLst>
                                          <p:attrName>ppt_h</p:attrName>
                                        </p:attrNameLst>
                                      </p:cBhvr>
                                      <p:tavLst>
                                        <p:tav tm="0">
                                          <p:val>
                                            <p:fltVal val="0"/>
                                          </p:val>
                                        </p:tav>
                                        <p:tav tm="100000">
                                          <p:val>
                                            <p:strVal val="#ppt_h"/>
                                          </p:val>
                                        </p:tav>
                                      </p:tavLst>
                                    </p:anim>
                                    <p:animEffect transition="in" filter="fade">
                                      <p:cBhvr>
                                        <p:cTn id="78" dur="500"/>
                                        <p:tgtEl>
                                          <p:spTgt spid="4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strips(downRight)">
                                      <p:cBhvr>
                                        <p:cTn id="82" dur="500"/>
                                        <p:tgtEl>
                                          <p:spTgt spid="4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strips(downRight)">
                                      <p:cBhvr>
                                        <p:cTn id="85" dur="500"/>
                                        <p:tgtEl>
                                          <p:spTgt spid="4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fltVal val="0"/>
                                          </p:val>
                                        </p:tav>
                                        <p:tav tm="100000">
                                          <p:val>
                                            <p:strVal val="#ppt_h"/>
                                          </p:val>
                                        </p:tav>
                                      </p:tavLst>
                                    </p:anim>
                                    <p:animEffect transition="in" filter="fade">
                                      <p:cBhvr>
                                        <p:cTn id="99" dur="500"/>
                                        <p:tgtEl>
                                          <p:spTgt spid="3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strips(downRight)">
                                      <p:cBhvr>
                                        <p:cTn id="108" dur="500"/>
                                        <p:tgtEl>
                                          <p:spTgt spid="4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strips(downRight)">
                                      <p:cBhvr>
                                        <p:cTn id="111" dur="500"/>
                                        <p:tgtEl>
                                          <p:spTgt spid="4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48"/>
                                        </p:tgtEl>
                                        <p:attrNameLst>
                                          <p:attrName>style.color</p:attrName>
                                        </p:attrNameLst>
                                      </p:cBhvr>
                                      <p:to>
                                        <a:schemeClr val="bg1"/>
                                      </p:to>
                                    </p:animClr>
                                    <p:animClr clrSpc="rgb" dir="cw">
                                      <p:cBhvr>
                                        <p:cTn id="117" dur="250" autoRev="1" fill="remove"/>
                                        <p:tgtEl>
                                          <p:spTgt spid="48"/>
                                        </p:tgtEl>
                                        <p:attrNameLst>
                                          <p:attrName>fillcolor</p:attrName>
                                        </p:attrNameLst>
                                      </p:cBhvr>
                                      <p:to>
                                        <a:schemeClr val="bg1"/>
                                      </p:to>
                                    </p:animClr>
                                    <p:set>
                                      <p:cBhvr>
                                        <p:cTn id="118" dur="250" autoRev="1" fill="remove"/>
                                        <p:tgtEl>
                                          <p:spTgt spid="48"/>
                                        </p:tgtEl>
                                        <p:attrNameLst>
                                          <p:attrName>fill.type</p:attrName>
                                        </p:attrNameLst>
                                      </p:cBhvr>
                                      <p:to>
                                        <p:strVal val="solid"/>
                                      </p:to>
                                    </p:set>
                                    <p:set>
                                      <p:cBhvr>
                                        <p:cTn id="119" dur="250" autoRev="1" fill="remove"/>
                                        <p:tgtEl>
                                          <p:spTgt spid="4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500"/>
                                        <p:tgtEl>
                                          <p:spTgt spid="4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p:bldP spid="25" grpId="0" build="p"/>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animBg="1"/>
      <p:bldP spid="48" grpId="1" animBg="1"/>
      <p:bldP spid="49" grpId="0" animBg="1"/>
      <p:bldP spid="5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矩形 172"/>
          <p:cNvSpPr/>
          <p:nvPr/>
        </p:nvSpPr>
        <p:spPr>
          <a:xfrm>
            <a:off x="0" y="2787774"/>
            <a:ext cx="9144000" cy="1656184"/>
          </a:xfrm>
          <a:prstGeom prst="rect">
            <a:avLst/>
          </a:prstGeom>
          <a:solidFill>
            <a:srgbClr val="0070C0"/>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Oval 53"/>
          <p:cNvSpPr>
            <a:spLocks noChangeArrowheads="1"/>
          </p:cNvSpPr>
          <p:nvPr/>
        </p:nvSpPr>
        <p:spPr bwMode="auto">
          <a:xfrm>
            <a:off x="3394480" y="555526"/>
            <a:ext cx="2371369" cy="2371958"/>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182" name="Text Box 58"/>
          <p:cNvSpPr txBox="1">
            <a:spLocks noChangeArrowheads="1"/>
          </p:cNvSpPr>
          <p:nvPr/>
        </p:nvSpPr>
        <p:spPr bwMode="auto">
          <a:xfrm>
            <a:off x="3285650" y="1168271"/>
            <a:ext cx="2582494" cy="122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7500" dirty="0" smtClean="0">
                <a:solidFill>
                  <a:srgbClr val="0070C0"/>
                </a:solidFill>
                <a:latin typeface="Impact" panose="020B0806030902050204" pitchFamily="34" charset="0"/>
                <a:ea typeface="微软雅黑" panose="020B0503020204020204" pitchFamily="34" charset="-122"/>
              </a:rPr>
              <a:t>2016</a:t>
            </a:r>
            <a:endParaRPr lang="en-US" altLang="zh-CN" sz="7500" dirty="0">
              <a:solidFill>
                <a:srgbClr val="0070C0"/>
              </a:solidFill>
              <a:latin typeface="Impact" panose="020B0806030902050204" pitchFamily="34" charset="0"/>
              <a:ea typeface="微软雅黑" panose="020B0503020204020204" pitchFamily="34" charset="-122"/>
            </a:endParaRPr>
          </a:p>
        </p:txBody>
      </p:sp>
      <p:sp>
        <p:nvSpPr>
          <p:cNvPr id="225" name="Text Box 2"/>
          <p:cNvSpPr txBox="1">
            <a:spLocks noChangeArrowheads="1"/>
          </p:cNvSpPr>
          <p:nvPr/>
        </p:nvSpPr>
        <p:spPr bwMode="auto">
          <a:xfrm>
            <a:off x="3225793" y="3219822"/>
            <a:ext cx="2664296" cy="646331"/>
          </a:xfrm>
          <a:prstGeom prst="rect">
            <a:avLst/>
          </a:prstGeom>
          <a:noFill/>
          <a:ln w="9525">
            <a:noFill/>
            <a:miter lim="800000"/>
            <a:headEnd/>
            <a:tailEnd/>
          </a:ln>
        </p:spPr>
        <p:txBody>
          <a:bodyPr wrap="square">
            <a:spAutoFit/>
          </a:bodyPr>
          <a:lstStyle/>
          <a:p>
            <a:pPr algn="ctr"/>
            <a:r>
              <a:rPr lang="en-US" altLang="zh-CN" sz="3600" b="1" dirty="0">
                <a:solidFill>
                  <a:schemeClr val="bg1"/>
                </a:solidFill>
                <a:latin typeface="微软雅黑" panose="020B0503020204020204" pitchFamily="34" charset="-122"/>
                <a:ea typeface="微软雅黑" panose="020B0503020204020204" pitchFamily="34" charset="-122"/>
              </a:rPr>
              <a:t>THANKS</a:t>
            </a:r>
          </a:p>
        </p:txBody>
      </p:sp>
      <p:grpSp>
        <p:nvGrpSpPr>
          <p:cNvPr id="226" name="组合 225"/>
          <p:cNvGrpSpPr/>
          <p:nvPr/>
        </p:nvGrpSpPr>
        <p:grpSpPr>
          <a:xfrm>
            <a:off x="2893329" y="3914275"/>
            <a:ext cx="3349775" cy="62334"/>
            <a:chOff x="2768751" y="4109175"/>
            <a:chExt cx="3349775" cy="62334"/>
          </a:xfrm>
        </p:grpSpPr>
        <p:cxnSp>
          <p:nvCxnSpPr>
            <p:cNvPr id="227" name="直接连接符 226"/>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8" name="椭圆 227"/>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9" name="椭圆 228"/>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30" name="Text Box 2"/>
          <p:cNvSpPr txBox="1">
            <a:spLocks noChangeArrowheads="1"/>
          </p:cNvSpPr>
          <p:nvPr/>
        </p:nvSpPr>
        <p:spPr bwMode="auto">
          <a:xfrm>
            <a:off x="3635896" y="3998913"/>
            <a:ext cx="1840534" cy="276999"/>
          </a:xfrm>
          <a:prstGeom prst="rect">
            <a:avLst/>
          </a:prstGeom>
          <a:noFill/>
          <a:ln w="9525">
            <a:noFill/>
            <a:miter lim="800000"/>
            <a:headEnd/>
            <a:tailEnd/>
          </a:ln>
        </p:spPr>
        <p:txBody>
          <a:bodyPr wrap="square">
            <a:spAutoFit/>
          </a:bodyPr>
          <a:lstStyle/>
          <a:p>
            <a:pPr algn="dist">
              <a:defRPr/>
            </a:pPr>
            <a:r>
              <a:rPr lang="zh-CN" altLang="en-US" sz="1200" dirty="0">
                <a:solidFill>
                  <a:schemeClr val="bg1"/>
                </a:solidFill>
                <a:latin typeface="微软雅黑" pitchFamily="34" charset="-122"/>
                <a:ea typeface="微软雅黑" pitchFamily="34" charset="-122"/>
              </a:rPr>
              <a:t>谢谢聆听</a:t>
            </a:r>
          </a:p>
        </p:txBody>
      </p:sp>
    </p:spTree>
    <p:extLst>
      <p:ext uri="{BB962C8B-B14F-4D97-AF65-F5344CB8AC3E}">
        <p14:creationId xmlns:p14="http://schemas.microsoft.com/office/powerpoint/2010/main" val="4486349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wheel(1)">
                                      <p:cBhvr>
                                        <p:cTn id="7" dur="1000"/>
                                        <p:tgtEl>
                                          <p:spTgt spid="18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82"/>
                                        </p:tgtEl>
                                        <p:attrNameLst>
                                          <p:attrName>style.visibility</p:attrName>
                                        </p:attrNameLst>
                                      </p:cBhvr>
                                      <p:to>
                                        <p:strVal val="visible"/>
                                      </p:to>
                                    </p:set>
                                    <p:animEffect transition="in" filter="fade">
                                      <p:cBhvr>
                                        <p:cTn id="11" dur="500"/>
                                        <p:tgtEl>
                                          <p:spTgt spid="182"/>
                                        </p:tgtEl>
                                      </p:cBhvr>
                                    </p:animEffect>
                                  </p:childTnLst>
                                </p:cTn>
                              </p:par>
                            </p:childTnLst>
                          </p:cTn>
                        </p:par>
                        <p:par>
                          <p:cTn id="12" fill="hold">
                            <p:stCondLst>
                              <p:cond delay="1500"/>
                            </p:stCondLst>
                            <p:childTnLst>
                              <p:par>
                                <p:cTn id="13" presetID="16" presetClass="entr" presetSubtype="37"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barn(outVertical)">
                                      <p:cBhvr>
                                        <p:cTn id="15" dur="500"/>
                                        <p:tgtEl>
                                          <p:spTgt spid="173"/>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5"/>
                                        </p:tgtEl>
                                        <p:attrNameLst>
                                          <p:attrName>style.visibility</p:attrName>
                                        </p:attrNameLst>
                                      </p:cBhvr>
                                      <p:to>
                                        <p:strVal val="visible"/>
                                      </p:to>
                                    </p:set>
                                    <p:anim calcmode="lin" valueType="num">
                                      <p:cBhvr>
                                        <p:cTn id="19" dur="800" fill="hold"/>
                                        <p:tgtEl>
                                          <p:spTgt spid="225"/>
                                        </p:tgtEl>
                                        <p:attrNameLst>
                                          <p:attrName>ppt_x</p:attrName>
                                        </p:attrNameLst>
                                      </p:cBhvr>
                                      <p:tavLst>
                                        <p:tav tm="0">
                                          <p:val>
                                            <p:strVal val="#ppt_x"/>
                                          </p:val>
                                        </p:tav>
                                        <p:tav tm="50000">
                                          <p:val>
                                            <p:strVal val="#ppt_x+.1"/>
                                          </p:val>
                                        </p:tav>
                                        <p:tav tm="100000">
                                          <p:val>
                                            <p:strVal val="#ppt_x"/>
                                          </p:val>
                                        </p:tav>
                                      </p:tavLst>
                                    </p:anim>
                                    <p:anim calcmode="lin" valueType="num">
                                      <p:cBhvr>
                                        <p:cTn id="20" dur="800" fill="hold"/>
                                        <p:tgtEl>
                                          <p:spTgt spid="225"/>
                                        </p:tgtEl>
                                        <p:attrNameLst>
                                          <p:attrName>ppt_y</p:attrName>
                                        </p:attrNameLst>
                                      </p:cBhvr>
                                      <p:tavLst>
                                        <p:tav tm="0">
                                          <p:val>
                                            <p:strVal val="#ppt_y"/>
                                          </p:val>
                                        </p:tav>
                                        <p:tav tm="100000">
                                          <p:val>
                                            <p:strVal val="#ppt_y"/>
                                          </p:val>
                                        </p:tav>
                                      </p:tavLst>
                                    </p:anim>
                                    <p:anim calcmode="lin" valueType="num">
                                      <p:cBhvr>
                                        <p:cTn id="21" dur="800" fill="hold"/>
                                        <p:tgtEl>
                                          <p:spTgt spid="225"/>
                                        </p:tgtEl>
                                        <p:attrNameLst>
                                          <p:attrName>ppt_h</p:attrName>
                                        </p:attrNameLst>
                                      </p:cBhvr>
                                      <p:tavLst>
                                        <p:tav tm="0">
                                          <p:val>
                                            <p:strVal val="#ppt_h/10"/>
                                          </p:val>
                                        </p:tav>
                                        <p:tav tm="50000">
                                          <p:val>
                                            <p:strVal val="#ppt_h+.01"/>
                                          </p:val>
                                        </p:tav>
                                        <p:tav tm="100000">
                                          <p:val>
                                            <p:strVal val="#ppt_h"/>
                                          </p:val>
                                        </p:tav>
                                      </p:tavLst>
                                    </p:anim>
                                    <p:anim calcmode="lin" valueType="num">
                                      <p:cBhvr>
                                        <p:cTn id="22" dur="800" fill="hold"/>
                                        <p:tgtEl>
                                          <p:spTgt spid="22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800" tmFilter="0,0; .5, 1; 1, 1"/>
                                        <p:tgtEl>
                                          <p:spTgt spid="225"/>
                                        </p:tgtEl>
                                      </p:cBhvr>
                                    </p:animEffect>
                                  </p:childTnLst>
                                </p:cTn>
                              </p:par>
                            </p:childTnLst>
                          </p:cTn>
                        </p:par>
                        <p:par>
                          <p:cTn id="24" fill="hold">
                            <p:stCondLst>
                              <p:cond delay="3200"/>
                            </p:stCondLst>
                            <p:childTnLst>
                              <p:par>
                                <p:cTn id="25" presetID="16" presetClass="entr" presetSubtype="21" fill="hold" nodeType="afterEffect">
                                  <p:stCondLst>
                                    <p:cond delay="0"/>
                                  </p:stCondLst>
                                  <p:childTnLst>
                                    <p:set>
                                      <p:cBhvr>
                                        <p:cTn id="26" dur="1" fill="hold">
                                          <p:stCondLst>
                                            <p:cond delay="0"/>
                                          </p:stCondLst>
                                        </p:cTn>
                                        <p:tgtEl>
                                          <p:spTgt spid="226"/>
                                        </p:tgtEl>
                                        <p:attrNameLst>
                                          <p:attrName>style.visibility</p:attrName>
                                        </p:attrNameLst>
                                      </p:cBhvr>
                                      <p:to>
                                        <p:strVal val="visible"/>
                                      </p:to>
                                    </p:set>
                                    <p:animEffect transition="in" filter="barn(inVertical)">
                                      <p:cBhvr>
                                        <p:cTn id="27" dur="500"/>
                                        <p:tgtEl>
                                          <p:spTgt spid="226"/>
                                        </p:tgtEl>
                                      </p:cBhvr>
                                    </p:animEffect>
                                  </p:childTnLst>
                                </p:cTn>
                              </p:par>
                            </p:childTnLst>
                          </p:cTn>
                        </p:par>
                        <p:par>
                          <p:cTn id="28" fill="hold">
                            <p:stCondLst>
                              <p:cond delay="3700"/>
                            </p:stCondLst>
                            <p:childTnLst>
                              <p:par>
                                <p:cTn id="29" presetID="22" presetClass="entr" presetSubtype="4" fill="hold" grpId="0" nodeType="afterEffect">
                                  <p:stCondLst>
                                    <p:cond delay="0"/>
                                  </p:stCondLst>
                                  <p:childTnLst>
                                    <p:set>
                                      <p:cBhvr>
                                        <p:cTn id="30" dur="1" fill="hold">
                                          <p:stCondLst>
                                            <p:cond delay="0"/>
                                          </p:stCondLst>
                                        </p:cTn>
                                        <p:tgtEl>
                                          <p:spTgt spid="230"/>
                                        </p:tgtEl>
                                        <p:attrNameLst>
                                          <p:attrName>style.visibility</p:attrName>
                                        </p:attrNameLst>
                                      </p:cBhvr>
                                      <p:to>
                                        <p:strVal val="visible"/>
                                      </p:to>
                                    </p:set>
                                    <p:animEffect transition="in" filter="wipe(down)">
                                      <p:cBhvr>
                                        <p:cTn id="31" dur="500"/>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P spid="181" grpId="0" animBg="1"/>
      <p:bldP spid="182" grpId="0"/>
      <p:bldP spid="225" grpId="0"/>
      <p:bldP spid="2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567257" y="1176418"/>
            <a:ext cx="8016139" cy="613694"/>
          </a:xfrm>
          <a:prstGeom prst="rect">
            <a:avLst/>
          </a:prstGeom>
        </p:spPr>
        <p:txBody>
          <a:bodyPr wrap="square">
            <a:spAutoFit/>
          </a:bodyPr>
          <a:lstStyle/>
          <a:p>
            <a:pPr>
              <a:lnSpc>
                <a:spcPct val="150000"/>
              </a:lnSpc>
              <a:spcBef>
                <a:spcPts val="600"/>
              </a:spcBef>
              <a:spcAft>
                <a:spcPts val="600"/>
              </a:spcAft>
              <a:defRPr/>
            </a:pPr>
            <a:r>
              <a:rPr lang="zh-CN" altLang="en-US" sz="12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p:cNvPicPr>
          <p:nvPr/>
        </p:nvPicPr>
        <p:blipFill rotWithShape="1">
          <a:blip r:embed="rId3" cstate="print">
            <a:extLst>
              <a:ext uri="{28A0092B-C50C-407E-A947-70E740481C1C}">
                <a14:useLocalDpi xmlns:a14="http://schemas.microsoft.com/office/drawing/2010/main" val="0"/>
              </a:ext>
            </a:extLst>
          </a:blip>
          <a:srcRect l="1544" t="16006" r="1792" b="21838"/>
          <a:stretch/>
        </p:blipFill>
        <p:spPr>
          <a:xfrm>
            <a:off x="577277" y="2106429"/>
            <a:ext cx="5303520" cy="2419988"/>
          </a:xfrm>
          <a:prstGeom prst="rect">
            <a:avLst/>
          </a:prstGeom>
        </p:spPr>
      </p:pic>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120252" y="2139702"/>
            <a:ext cx="414516" cy="414516"/>
            <a:chOff x="3543574" y="4265651"/>
            <a:chExt cx="414516" cy="414516"/>
          </a:xfrm>
        </p:grpSpPr>
        <p:sp>
          <p:nvSpPr>
            <p:cNvPr id="9" name="椭圆 8"/>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0" name="组合 9"/>
            <p:cNvGrpSpPr/>
            <p:nvPr/>
          </p:nvGrpSpPr>
          <p:grpSpPr>
            <a:xfrm>
              <a:off x="3629640" y="4325788"/>
              <a:ext cx="259976" cy="261734"/>
              <a:chOff x="5042691" y="2273922"/>
              <a:chExt cx="702937" cy="707690"/>
            </a:xfrm>
            <a:solidFill>
              <a:schemeClr val="bg1"/>
            </a:solidFill>
          </p:grpSpPr>
          <p:sp>
            <p:nvSpPr>
              <p:cNvPr id="1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3" name="组合 12"/>
          <p:cNvGrpSpPr/>
          <p:nvPr/>
        </p:nvGrpSpPr>
        <p:grpSpPr>
          <a:xfrm>
            <a:off x="6120252" y="2805306"/>
            <a:ext cx="414516" cy="414516"/>
            <a:chOff x="4102125" y="4265651"/>
            <a:chExt cx="414516" cy="414516"/>
          </a:xfrm>
        </p:grpSpPr>
        <p:sp>
          <p:nvSpPr>
            <p:cNvPr id="14" name="椭圆 13"/>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5" name="组合 14"/>
            <p:cNvGrpSpPr/>
            <p:nvPr/>
          </p:nvGrpSpPr>
          <p:grpSpPr>
            <a:xfrm>
              <a:off x="4199233" y="4358783"/>
              <a:ext cx="238761" cy="198211"/>
              <a:chOff x="3132963" y="3140191"/>
              <a:chExt cx="645573" cy="535933"/>
            </a:xfrm>
            <a:solidFill>
              <a:schemeClr val="bg1"/>
            </a:solidFill>
          </p:grpSpPr>
          <p:sp>
            <p:nvSpPr>
              <p:cNvPr id="1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2" name="组合 21"/>
          <p:cNvGrpSpPr/>
          <p:nvPr/>
        </p:nvGrpSpPr>
        <p:grpSpPr>
          <a:xfrm>
            <a:off x="6120252" y="4101450"/>
            <a:ext cx="414516" cy="414516"/>
            <a:chOff x="5181486" y="4265651"/>
            <a:chExt cx="414516" cy="414516"/>
          </a:xfrm>
        </p:grpSpPr>
        <p:sp>
          <p:nvSpPr>
            <p:cNvPr id="23" name="椭圆 22"/>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4" name="组合 23"/>
            <p:cNvGrpSpPr/>
            <p:nvPr/>
          </p:nvGrpSpPr>
          <p:grpSpPr>
            <a:xfrm>
              <a:off x="5287222" y="4375239"/>
              <a:ext cx="253419" cy="172633"/>
              <a:chOff x="4895160" y="4287159"/>
              <a:chExt cx="571418" cy="389258"/>
            </a:xfrm>
            <a:solidFill>
              <a:schemeClr val="bg1"/>
            </a:solidFill>
          </p:grpSpPr>
          <p:sp>
            <p:nvSpPr>
              <p:cNvPr id="2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8" name="组合 37"/>
          <p:cNvGrpSpPr/>
          <p:nvPr/>
        </p:nvGrpSpPr>
        <p:grpSpPr>
          <a:xfrm>
            <a:off x="6120252" y="3453378"/>
            <a:ext cx="414516" cy="414516"/>
            <a:chOff x="4626437" y="4265651"/>
            <a:chExt cx="414516" cy="414516"/>
          </a:xfrm>
        </p:grpSpPr>
        <p:sp>
          <p:nvSpPr>
            <p:cNvPr id="39" name="椭圆 3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40" name="组合 39"/>
            <p:cNvGrpSpPr/>
            <p:nvPr/>
          </p:nvGrpSpPr>
          <p:grpSpPr>
            <a:xfrm>
              <a:off x="4710891" y="4356960"/>
              <a:ext cx="232896" cy="199705"/>
              <a:chOff x="3546346" y="2339026"/>
              <a:chExt cx="897787" cy="769842"/>
            </a:xfrm>
            <a:solidFill>
              <a:schemeClr val="bg1"/>
            </a:solidFill>
          </p:grpSpPr>
          <p:sp>
            <p:nvSpPr>
              <p:cNvPr id="4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48" name="Content Placeholder 2"/>
          <p:cNvSpPr txBox="1">
            <a:spLocks/>
          </p:cNvSpPr>
          <p:nvPr/>
        </p:nvSpPr>
        <p:spPr>
          <a:xfrm>
            <a:off x="6701076" y="2126181"/>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49" name="Content Placeholder 2"/>
          <p:cNvSpPr txBox="1">
            <a:spLocks/>
          </p:cNvSpPr>
          <p:nvPr/>
        </p:nvSpPr>
        <p:spPr>
          <a:xfrm>
            <a:off x="6701076" y="2763774"/>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50" name="Content Placeholder 2"/>
          <p:cNvSpPr txBox="1">
            <a:spLocks/>
          </p:cNvSpPr>
          <p:nvPr/>
        </p:nvSpPr>
        <p:spPr>
          <a:xfrm>
            <a:off x="6701076" y="3439857"/>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51" name="Content Placeholder 2"/>
          <p:cNvSpPr txBox="1">
            <a:spLocks/>
          </p:cNvSpPr>
          <p:nvPr/>
        </p:nvSpPr>
        <p:spPr>
          <a:xfrm>
            <a:off x="6701076" y="4083918"/>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4838219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6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1+#ppt_w/2"/>
                                          </p:val>
                                        </p:tav>
                                        <p:tav tm="100000">
                                          <p:val>
                                            <p:strVal val="#ppt_x"/>
                                          </p:val>
                                        </p:tav>
                                      </p:tavLst>
                                    </p:anim>
                                    <p:anim calcmode="lin" valueType="num">
                                      <p:cBhvr additive="base">
                                        <p:cTn id="42" dur="500" fill="hold"/>
                                        <p:tgtEl>
                                          <p:spTgt spid="4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27273085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35309" y="281933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993526" y="4322008"/>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Tree>
    <p:extLst>
      <p:ext uri="{BB962C8B-B14F-4D97-AF65-F5344CB8AC3E}">
        <p14:creationId xmlns:p14="http://schemas.microsoft.com/office/powerpoint/2010/main" val="39048976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algn="just">
              <a:lnSpc>
                <a:spcPct val="200000"/>
              </a:lnSpc>
            </a:pPr>
            <a:r>
              <a:rPr lang="zh-CN" altLang="en-US" sz="1200" b="1" dirty="0" smtClean="0">
                <a:solidFill>
                  <a:schemeClr val="bg1"/>
                </a:solidFill>
                <a:latin typeface="微软雅黑" pitchFamily="34" charset="-122"/>
                <a:ea typeface="微软雅黑" pitchFamily="34" charset="-122"/>
              </a:rPr>
              <a:t>所有省份可任意编辑</a:t>
            </a:r>
            <a:endParaRPr lang="en-US" altLang="zh-CN" sz="1100" b="1" dirty="0" smtClean="0">
              <a:solidFill>
                <a:schemeClr val="bg1"/>
              </a:solidFill>
              <a:latin typeface="微软雅黑" pitchFamily="34" charset="-122"/>
              <a:ea typeface="微软雅黑" pitchFamily="34" charset="-122"/>
            </a:endParaRPr>
          </a:p>
          <a:p>
            <a:pPr algn="just">
              <a:lnSpc>
                <a:spcPct val="130000"/>
              </a:lnSpc>
            </a:pPr>
            <a:r>
              <a:rPr lang="zh-CN" altLang="en-US" sz="1000" dirty="0" smtClean="0">
                <a:solidFill>
                  <a:schemeClr val="bg1"/>
                </a:solidFill>
                <a:latin typeface="微软雅黑" pitchFamily="34" charset="-122"/>
                <a:ea typeface="微软雅黑" pitchFamily="34" charset="-122"/>
              </a:rPr>
              <a:t>您</a:t>
            </a:r>
            <a:r>
              <a:rPr lang="zh-CN" altLang="en-US" sz="10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solidFill>
              <a:latin typeface="微软雅黑" pitchFamily="34" charset="-122"/>
              <a:ea typeface="微软雅黑" pitchFamily="34" charset="-122"/>
            </a:endParaRPr>
          </a:p>
          <a:p>
            <a:pPr algn="just">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779177265"/>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smtClean="0">
                <a:solidFill>
                  <a:schemeClr val="tx1">
                    <a:lumMod val="75000"/>
                    <a:lumOff val="25000"/>
                  </a:schemeClr>
                </a:solidFill>
                <a:latin typeface="微软雅黑" pitchFamily="34" charset="-122"/>
              </a:rPr>
              <a:t>点击添加表述内容标题</a:t>
            </a:r>
            <a:endParaRPr lang="zh-CN" altLang="en-US" b="1" dirty="0">
              <a:solidFill>
                <a:schemeClr val="tx1">
                  <a:lumMod val="75000"/>
                  <a:lumOff val="25000"/>
                </a:schemeClr>
              </a:solidFill>
              <a:latin typeface="微软雅黑" pitchFamily="34" charset="-122"/>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solidFill>
                  <a:schemeClr val="accent3"/>
                </a:solidFill>
                <a:latin typeface="微软雅黑" pitchFamily="34" charset="-122"/>
              </a:rPr>
              <a:t>添加标题内容</a:t>
            </a:r>
            <a:endParaRPr lang="en-US" altLang="zh-CN" sz="1400" b="1" dirty="0">
              <a:solidFill>
                <a:schemeClr val="accent3"/>
              </a:solidFill>
              <a:latin typeface="微软雅黑" pitchFamily="34" charset="-122"/>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400" b="1" dirty="0">
                <a:solidFill>
                  <a:schemeClr val="accent2"/>
                </a:solidFill>
                <a:latin typeface="微软雅黑" pitchFamily="34" charset="-122"/>
              </a:rPr>
              <a:t>添加标题内容</a:t>
            </a:r>
            <a:endParaRPr lang="en-US" altLang="zh-CN" sz="1400" b="1" dirty="0">
              <a:solidFill>
                <a:schemeClr val="accent2"/>
              </a:solidFill>
              <a:latin typeface="微软雅黑" pitchFamily="34" charset="-122"/>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solidFill>
                  <a:schemeClr val="accent4"/>
                </a:solidFill>
                <a:latin typeface="微软雅黑" pitchFamily="34" charset="-122"/>
              </a:rPr>
              <a:t>添加标题内容</a:t>
            </a:r>
            <a:endParaRPr lang="en-US" altLang="zh-CN" sz="1400" b="1" dirty="0">
              <a:solidFill>
                <a:schemeClr val="accent4"/>
              </a:solidFill>
              <a:latin typeface="微软雅黑" pitchFamily="34" charset="-122"/>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6" name="TextBox 55"/>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9231931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工作完成情况</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02</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7626048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Office 主题">
  <a:themeElements>
    <a:clrScheme name="自定义 248">
      <a:dk1>
        <a:sysClr val="windowText" lastClr="000000"/>
      </a:dk1>
      <a:lt1>
        <a:sysClr val="window" lastClr="FFFFFF"/>
      </a:lt1>
      <a:dk2>
        <a:srgbClr val="1F497D"/>
      </a:dk2>
      <a:lt2>
        <a:srgbClr val="EEECE1"/>
      </a:lt2>
      <a:accent1>
        <a:srgbClr val="0070C0"/>
      </a:accent1>
      <a:accent2>
        <a:srgbClr val="0070C0"/>
      </a:accent2>
      <a:accent3>
        <a:srgbClr val="0070C0"/>
      </a:accent3>
      <a:accent4>
        <a:srgbClr val="0070C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863</TotalTime>
  <Words>3294</Words>
  <Application>Microsoft Office PowerPoint</Application>
  <PresentationFormat>全屏显示(16:9)</PresentationFormat>
  <Paragraphs>399</Paragraphs>
  <Slides>33</Slides>
  <Notes>33</Notes>
  <HiddenSlides>0</HiddenSlides>
  <MMClips>1</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李培俊</dc:creator>
  <cp:lastModifiedBy>caitan</cp:lastModifiedBy>
  <cp:revision>120</cp:revision>
  <dcterms:created xsi:type="dcterms:W3CDTF">2015-10-16T03:54:15Z</dcterms:created>
  <dcterms:modified xsi:type="dcterms:W3CDTF">2016-09-07T04:04:53Z</dcterms:modified>
</cp:coreProperties>
</file>