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297" r:id="rId2"/>
    <p:sldId id="299" r:id="rId3"/>
    <p:sldId id="298" r:id="rId4"/>
    <p:sldId id="300" r:id="rId5"/>
    <p:sldId id="304" r:id="rId6"/>
    <p:sldId id="305" r:id="rId7"/>
    <p:sldId id="306" r:id="rId8"/>
    <p:sldId id="307" r:id="rId9"/>
    <p:sldId id="308" r:id="rId10"/>
    <p:sldId id="309" r:id="rId11"/>
    <p:sldId id="340" r:id="rId12"/>
    <p:sldId id="310" r:id="rId13"/>
    <p:sldId id="311" r:id="rId14"/>
    <p:sldId id="312" r:id="rId15"/>
    <p:sldId id="313" r:id="rId16"/>
    <p:sldId id="314" r:id="rId17"/>
    <p:sldId id="315" r:id="rId18"/>
    <p:sldId id="316" r:id="rId19"/>
    <p:sldId id="317" r:id="rId20"/>
    <p:sldId id="339" r:id="rId21"/>
    <p:sldId id="318" r:id="rId22"/>
    <p:sldId id="319" r:id="rId23"/>
    <p:sldId id="320" r:id="rId24"/>
    <p:sldId id="321" r:id="rId25"/>
    <p:sldId id="323" r:id="rId26"/>
    <p:sldId id="322" r:id="rId27"/>
    <p:sldId id="324" r:id="rId28"/>
    <p:sldId id="325" r:id="rId29"/>
    <p:sldId id="327" r:id="rId30"/>
    <p:sldId id="328" r:id="rId31"/>
    <p:sldId id="341" r:id="rId32"/>
    <p:sldId id="329" r:id="rId33"/>
    <p:sldId id="330" r:id="rId34"/>
    <p:sldId id="331" r:id="rId35"/>
    <p:sldId id="332" r:id="rId36"/>
    <p:sldId id="333" r:id="rId37"/>
    <p:sldId id="342"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9E"/>
    <a:srgbClr val="103F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79" autoAdjust="0"/>
    <p:restoredTop sz="94660"/>
  </p:normalViewPr>
  <p:slideViewPr>
    <p:cSldViewPr>
      <p:cViewPr>
        <p:scale>
          <a:sx n="100" d="100"/>
          <a:sy n="100" d="100"/>
        </p:scale>
        <p:origin x="-1254" y="-402"/>
      </p:cViewPr>
      <p:guideLst>
        <p:guide orient="horz" pos="162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5D477-AE64-46E1-9AB5-695E408BAA85}" type="datetimeFigureOut">
              <a:rPr lang="zh-CN" altLang="en-US" smtClean="0"/>
              <a:t>2016/9/8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A23211-66F3-4E52-BE2E-D8A9E8DA1D06}" type="slidenum">
              <a:rPr lang="zh-CN" altLang="en-US" smtClean="0"/>
              <a:t>‹#›</a:t>
            </a:fld>
            <a:endParaRPr lang="zh-CN" altLang="en-US"/>
          </a:p>
        </p:txBody>
      </p:sp>
    </p:spTree>
    <p:extLst>
      <p:ext uri="{BB962C8B-B14F-4D97-AF65-F5344CB8AC3E}">
        <p14:creationId xmlns:p14="http://schemas.microsoft.com/office/powerpoint/2010/main" val="3636711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7"/>
            <a:ext cx="9141222" cy="51403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AFAFA"/>
            </a:gs>
            <a:gs pos="50000">
              <a:srgbClr val="FBFBFB"/>
            </a:gs>
            <a:gs pos="100000">
              <a:srgbClr val="FCFCFC"/>
            </a:gs>
          </a:gsLst>
          <a:lin ang="5400000"/>
        </a:gradFill>
        <a:effectLst/>
      </p:bgPr>
    </p:bg>
    <p:spTree>
      <p:nvGrpSpPr>
        <p:cNvPr id="1" name=""/>
        <p:cNvGrpSpPr/>
        <p:nvPr/>
      </p:nvGrpSpPr>
      <p:grpSpPr>
        <a:xfrm>
          <a:off x="0" y="0"/>
          <a:ext cx="0" cy="0"/>
          <a:chOff x="0" y="0"/>
          <a:chExt cx="0" cy="0"/>
        </a:xfrm>
      </p:grpSpPr>
      <p:pic>
        <p:nvPicPr>
          <p:cNvPr id="2"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8907"/>
            <a:ext cx="9141222" cy="514038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txStyles>
    <p:titleStyle>
      <a:lvl1pPr algn="ctr" rtl="0" eaLnBrk="0" fontAlgn="base" hangingPunct="0">
        <a:spcBef>
          <a:spcPct val="0"/>
        </a:spcBef>
        <a:spcAft>
          <a:spcPct val="0"/>
        </a:spcAft>
        <a:defRPr sz="3300" kern="1200">
          <a:solidFill>
            <a:schemeClr val="tx1"/>
          </a:solidFill>
          <a:latin typeface="Arial" panose="020B0604020202020204" pitchFamily="34" charset="0"/>
          <a:ea typeface="+mj-ea"/>
          <a:cs typeface="+mj-cs"/>
        </a:defRPr>
      </a:lvl1pPr>
      <a:lvl2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6pPr>
      <a:lvl7pPr marL="6858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7pPr>
      <a:lvl8pPr marL="10287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8pPr>
      <a:lvl9pPr marL="13716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Arial" panose="020B0604020202020204" pitchFamily="34" charset="0"/>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tags" Target="../tags/tag29.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tags" Target="../tags/tag28.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5" Type="http://schemas.openxmlformats.org/officeDocument/2006/relationships/tags" Target="../tags/tag21.xml"/><Relationship Id="rId15" Type="http://schemas.openxmlformats.org/officeDocument/2006/relationships/image" Target="../media/image22.png"/><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7.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slideLayout" Target="../slideLayouts/slideLayout1.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2695576"/>
            <a:ext cx="9144000" cy="2447924"/>
          </a:xfrm>
          <a:prstGeom prst="re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sp>
        <p:nvSpPr>
          <p:cNvPr id="38" name="TextBox 37"/>
          <p:cNvSpPr txBox="1"/>
          <p:nvPr/>
        </p:nvSpPr>
        <p:spPr>
          <a:xfrm>
            <a:off x="0" y="2658998"/>
            <a:ext cx="9144000" cy="923330"/>
          </a:xfrm>
          <a:prstGeom prst="rect">
            <a:avLst/>
          </a:prstGeom>
          <a:noFill/>
        </p:spPr>
        <p:txBody>
          <a:bodyPr wrap="square" rtlCol="0">
            <a:spAutoFit/>
          </a:bodyPr>
          <a:lstStyle/>
          <a:p>
            <a:pPr algn="ctr"/>
            <a:r>
              <a:rPr lang="zh-CN" altLang="en-US" sz="5400" b="1" dirty="0" smtClean="0">
                <a:solidFill>
                  <a:prstClr val="white"/>
                </a:solidFill>
                <a:cs typeface="+mn-ea"/>
                <a:sym typeface="+mn-lt"/>
              </a:rPr>
              <a:t>毕业论文答辩</a:t>
            </a:r>
            <a:r>
              <a:rPr lang="en-US" altLang="zh-CN" sz="5400" b="1" dirty="0" smtClean="0">
                <a:solidFill>
                  <a:prstClr val="white"/>
                </a:solidFill>
                <a:cs typeface="+mn-ea"/>
                <a:sym typeface="+mn-lt"/>
              </a:rPr>
              <a:t>PPT</a:t>
            </a:r>
            <a:r>
              <a:rPr lang="zh-CN" altLang="en-US" sz="5400" b="1" dirty="0" smtClean="0">
                <a:solidFill>
                  <a:prstClr val="white"/>
                </a:solidFill>
                <a:cs typeface="+mn-ea"/>
                <a:sym typeface="+mn-lt"/>
              </a:rPr>
              <a:t>模板</a:t>
            </a:r>
            <a:endParaRPr lang="zh-CN" altLang="en-US" sz="5400" b="1" dirty="0">
              <a:solidFill>
                <a:prstClr val="white"/>
              </a:solidFill>
              <a:cs typeface="+mn-ea"/>
              <a:sym typeface="+mn-lt"/>
            </a:endParaRPr>
          </a:p>
        </p:txBody>
      </p:sp>
      <p:sp>
        <p:nvSpPr>
          <p:cNvPr id="40" name="流程图: 摘录 39"/>
          <p:cNvSpPr/>
          <p:nvPr/>
        </p:nvSpPr>
        <p:spPr>
          <a:xfrm rot="5400000">
            <a:off x="96180" y="129634"/>
            <a:ext cx="379141" cy="376987"/>
          </a:xfrm>
          <a:prstGeom prst="flowChartExtra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5A9E"/>
              </a:solidFill>
              <a:effectLst/>
              <a:uLnTx/>
              <a:uFillTx/>
              <a:cs typeface="+mn-ea"/>
              <a:sym typeface="+mn-lt"/>
            </a:endParaRPr>
          </a:p>
        </p:txBody>
      </p:sp>
      <p:pic>
        <p:nvPicPr>
          <p:cNvPr id="41" name="网络歌手 - 节奏音乐感相互交错的休闲短信音效 - 铃声版.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69193" y="-2000250"/>
            <a:ext cx="609600" cy="609600"/>
          </a:xfrm>
          <a:prstGeom prst="rect">
            <a:avLst/>
          </a:prstGeom>
        </p:spPr>
      </p:pic>
      <p:sp>
        <p:nvSpPr>
          <p:cNvPr id="42" name="圆角矩形 41"/>
          <p:cNvSpPr/>
          <p:nvPr/>
        </p:nvSpPr>
        <p:spPr>
          <a:xfrm>
            <a:off x="3203848" y="3604627"/>
            <a:ext cx="3600400"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3" name="矩形 42"/>
          <p:cNvSpPr/>
          <p:nvPr/>
        </p:nvSpPr>
        <p:spPr>
          <a:xfrm>
            <a:off x="3324269" y="3641369"/>
            <a:ext cx="2339102" cy="461665"/>
          </a:xfrm>
          <a:prstGeom prst="rect">
            <a:avLst/>
          </a:prstGeom>
        </p:spPr>
        <p:txBody>
          <a:bodyPr wrap="none">
            <a:spAutoFit/>
          </a:bodyPr>
          <a:lstStyle/>
          <a:p>
            <a:pPr algn="l"/>
            <a:r>
              <a:rPr lang="zh-CN" altLang="en-US" sz="2400" b="1" dirty="0" smtClean="0">
                <a:solidFill>
                  <a:srgbClr val="005A9E"/>
                </a:solidFill>
                <a:cs typeface="+mn-ea"/>
                <a:sym typeface="+mn-lt"/>
              </a:rPr>
              <a:t>答辩人</a:t>
            </a:r>
            <a:r>
              <a:rPr lang="zh-CN" altLang="en-US" sz="2400" b="1" dirty="0" smtClean="0">
                <a:solidFill>
                  <a:srgbClr val="005A9E"/>
                </a:solidFill>
                <a:cs typeface="+mn-ea"/>
                <a:sym typeface="+mn-lt"/>
              </a:rPr>
              <a:t>：职业圈</a:t>
            </a:r>
            <a:endParaRPr lang="zh-CN" altLang="en-US" sz="2400" b="1" dirty="0">
              <a:solidFill>
                <a:srgbClr val="005A9E"/>
              </a:solidFill>
              <a:cs typeface="+mn-ea"/>
              <a:sym typeface="+mn-lt"/>
            </a:endParaRPr>
          </a:p>
        </p:txBody>
      </p:sp>
      <p:grpSp>
        <p:nvGrpSpPr>
          <p:cNvPr id="2" name="组合 1"/>
          <p:cNvGrpSpPr/>
          <p:nvPr/>
        </p:nvGrpSpPr>
        <p:grpSpPr>
          <a:xfrm>
            <a:off x="1306673" y="750699"/>
            <a:ext cx="1571498" cy="1571498"/>
            <a:chOff x="1306673" y="750699"/>
            <a:chExt cx="1571498" cy="1571498"/>
          </a:xfrm>
        </p:grpSpPr>
        <p:grpSp>
          <p:nvGrpSpPr>
            <p:cNvPr id="57" name="组合 56"/>
            <p:cNvGrpSpPr/>
            <p:nvPr/>
          </p:nvGrpSpPr>
          <p:grpSpPr>
            <a:xfrm>
              <a:off x="1306673" y="750699"/>
              <a:ext cx="1571498" cy="1571498"/>
              <a:chOff x="1200760" y="3842074"/>
              <a:chExt cx="1784148" cy="1784148"/>
            </a:xfrm>
          </p:grpSpPr>
          <p:sp>
            <p:nvSpPr>
              <p:cNvPr id="58" name="椭圆 57"/>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77" name="椭圆 76"/>
              <p:cNvSpPr/>
              <p:nvPr/>
            </p:nvSpPr>
            <p:spPr>
              <a:xfrm>
                <a:off x="1475770" y="4117085"/>
                <a:ext cx="1234127" cy="1234127"/>
              </a:xfrm>
              <a:prstGeom prst="ellipse">
                <a:avLst/>
              </a:prstGeom>
              <a:solidFill>
                <a:srgbClr val="005A9E"/>
              </a:solidFill>
              <a:ln w="25400" cap="flat" cmpd="sng" algn="ctr">
                <a:noFill/>
                <a:prstDash val="solid"/>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grpSp>
        <p:sp>
          <p:nvSpPr>
            <p:cNvPr id="87" name="TextBox 86"/>
            <p:cNvSpPr txBox="1"/>
            <p:nvPr/>
          </p:nvSpPr>
          <p:spPr>
            <a:xfrm>
              <a:off x="1741020" y="906421"/>
              <a:ext cx="733283" cy="13234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0" b="1" i="0" u="none" strike="noStrike" kern="0" cap="none" spc="0" normalizeH="0" baseline="0" noProof="0" dirty="0" smtClean="0">
                  <a:ln>
                    <a:noFill/>
                  </a:ln>
                  <a:solidFill>
                    <a:sysClr val="window" lastClr="FFFFFF"/>
                  </a:solidFill>
                  <a:effectLst/>
                  <a:uLnTx/>
                  <a:uFillTx/>
                  <a:cs typeface="+mn-ea"/>
                  <a:sym typeface="+mn-lt"/>
                </a:rPr>
                <a:t>2</a:t>
              </a:r>
            </a:p>
          </p:txBody>
        </p:sp>
      </p:grpSp>
      <p:grpSp>
        <p:nvGrpSpPr>
          <p:cNvPr id="3" name="组合 2"/>
          <p:cNvGrpSpPr/>
          <p:nvPr/>
        </p:nvGrpSpPr>
        <p:grpSpPr>
          <a:xfrm>
            <a:off x="2881706" y="750699"/>
            <a:ext cx="1571498" cy="1571498"/>
            <a:chOff x="2881706" y="750699"/>
            <a:chExt cx="1571498" cy="1571498"/>
          </a:xfrm>
        </p:grpSpPr>
        <p:grpSp>
          <p:nvGrpSpPr>
            <p:cNvPr id="78" name="组合 77"/>
            <p:cNvGrpSpPr/>
            <p:nvPr/>
          </p:nvGrpSpPr>
          <p:grpSpPr>
            <a:xfrm>
              <a:off x="2881706" y="750699"/>
              <a:ext cx="1571498" cy="1571498"/>
              <a:chOff x="1200760" y="3842074"/>
              <a:chExt cx="1784148" cy="1784148"/>
            </a:xfrm>
          </p:grpSpPr>
          <p:sp>
            <p:nvSpPr>
              <p:cNvPr id="79" name="椭圆 78"/>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80" name="椭圆 79"/>
              <p:cNvSpPr/>
              <p:nvPr/>
            </p:nvSpPr>
            <p:spPr>
              <a:xfrm>
                <a:off x="1475770" y="4117085"/>
                <a:ext cx="1234127" cy="1234127"/>
              </a:xfrm>
              <a:prstGeom prst="ellipse">
                <a:avLst/>
              </a:prstGeom>
              <a:solidFill>
                <a:sysClr val="window" lastClr="FFFFFF">
                  <a:lumMod val="75000"/>
                </a:sysClr>
              </a:solidFill>
              <a:ln w="25400" cap="flat" cmpd="sng" algn="ctr">
                <a:noFill/>
                <a:prstDash val="solid"/>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grpSp>
        <p:sp>
          <p:nvSpPr>
            <p:cNvPr id="88" name="TextBox 87"/>
            <p:cNvSpPr txBox="1"/>
            <p:nvPr/>
          </p:nvSpPr>
          <p:spPr>
            <a:xfrm>
              <a:off x="3408824" y="910373"/>
              <a:ext cx="525559" cy="1323439"/>
            </a:xfrm>
            <a:prstGeom prst="rect">
              <a:avLst/>
            </a:prstGeom>
            <a:noFill/>
          </p:spPr>
          <p:txBody>
            <a:bodyPr wrap="square" rtlCol="0">
              <a:spAutoFit/>
            </a:bodyPr>
            <a:lstStyle/>
            <a:p>
              <a:pPr algn="ctr"/>
              <a:r>
                <a:rPr lang="en-US" altLang="zh-CN" sz="8000" b="1" dirty="0" smtClean="0">
                  <a:solidFill>
                    <a:srgbClr val="005A9E"/>
                  </a:solidFill>
                  <a:cs typeface="+mn-ea"/>
                  <a:sym typeface="+mn-lt"/>
                </a:rPr>
                <a:t>0</a:t>
              </a:r>
            </a:p>
          </p:txBody>
        </p:sp>
      </p:grpSp>
      <p:grpSp>
        <p:nvGrpSpPr>
          <p:cNvPr id="4" name="组合 3"/>
          <p:cNvGrpSpPr/>
          <p:nvPr/>
        </p:nvGrpSpPr>
        <p:grpSpPr>
          <a:xfrm>
            <a:off x="4490117" y="750699"/>
            <a:ext cx="1571498" cy="1571498"/>
            <a:chOff x="4490117" y="750699"/>
            <a:chExt cx="1571498" cy="1571498"/>
          </a:xfrm>
        </p:grpSpPr>
        <p:grpSp>
          <p:nvGrpSpPr>
            <p:cNvPr id="81" name="组合 80"/>
            <p:cNvGrpSpPr/>
            <p:nvPr/>
          </p:nvGrpSpPr>
          <p:grpSpPr>
            <a:xfrm>
              <a:off x="4490117" y="750699"/>
              <a:ext cx="1571498" cy="1571498"/>
              <a:chOff x="1200760" y="3842074"/>
              <a:chExt cx="1784148" cy="1784148"/>
            </a:xfrm>
          </p:grpSpPr>
          <p:sp>
            <p:nvSpPr>
              <p:cNvPr id="82" name="椭圆 81"/>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83" name="椭圆 82"/>
              <p:cNvSpPr/>
              <p:nvPr/>
            </p:nvSpPr>
            <p:spPr>
              <a:xfrm>
                <a:off x="1475770" y="4117085"/>
                <a:ext cx="1234127" cy="1234127"/>
              </a:xfrm>
              <a:prstGeom prst="ellipse">
                <a:avLst/>
              </a:prstGeom>
              <a:solidFill>
                <a:srgbClr val="005A9E"/>
              </a:solidFill>
              <a:ln w="25400" cap="flat" cmpd="sng" algn="ctr">
                <a:noFill/>
                <a:prstDash val="solid"/>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grpSp>
        <p:sp>
          <p:nvSpPr>
            <p:cNvPr id="89" name="TextBox 88"/>
            <p:cNvSpPr txBox="1"/>
            <p:nvPr/>
          </p:nvSpPr>
          <p:spPr>
            <a:xfrm>
              <a:off x="5028325" y="911215"/>
              <a:ext cx="525559" cy="13234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0" b="1" i="0" u="none" strike="noStrike" kern="0" cap="none" spc="0" normalizeH="0" baseline="0" noProof="0" dirty="0" smtClean="0">
                  <a:ln>
                    <a:noFill/>
                  </a:ln>
                  <a:solidFill>
                    <a:sysClr val="window" lastClr="FFFFFF"/>
                  </a:solidFill>
                  <a:effectLst/>
                  <a:uLnTx/>
                  <a:uFillTx/>
                  <a:cs typeface="+mn-ea"/>
                  <a:sym typeface="+mn-lt"/>
                </a:rPr>
                <a:t>1</a:t>
              </a:r>
            </a:p>
          </p:txBody>
        </p:sp>
      </p:grpSp>
      <p:grpSp>
        <p:nvGrpSpPr>
          <p:cNvPr id="5" name="组合 4"/>
          <p:cNvGrpSpPr/>
          <p:nvPr/>
        </p:nvGrpSpPr>
        <p:grpSpPr>
          <a:xfrm>
            <a:off x="6098528" y="750699"/>
            <a:ext cx="1571498" cy="1571498"/>
            <a:chOff x="6098528" y="750699"/>
            <a:chExt cx="1571498" cy="1571498"/>
          </a:xfrm>
        </p:grpSpPr>
        <p:grpSp>
          <p:nvGrpSpPr>
            <p:cNvPr id="84" name="组合 83"/>
            <p:cNvGrpSpPr/>
            <p:nvPr/>
          </p:nvGrpSpPr>
          <p:grpSpPr>
            <a:xfrm>
              <a:off x="6098528" y="750699"/>
              <a:ext cx="1571498" cy="1571498"/>
              <a:chOff x="1200760" y="3842074"/>
              <a:chExt cx="1784148" cy="1784148"/>
            </a:xfrm>
          </p:grpSpPr>
          <p:sp>
            <p:nvSpPr>
              <p:cNvPr id="85" name="椭圆 84"/>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86" name="椭圆 85"/>
              <p:cNvSpPr/>
              <p:nvPr/>
            </p:nvSpPr>
            <p:spPr>
              <a:xfrm>
                <a:off x="1475770" y="4117085"/>
                <a:ext cx="1234127" cy="1234127"/>
              </a:xfrm>
              <a:prstGeom prst="ellipse">
                <a:avLst/>
              </a:prstGeom>
              <a:solidFill>
                <a:sysClr val="window" lastClr="FFFFFF">
                  <a:lumMod val="75000"/>
                </a:sysClr>
              </a:solidFill>
              <a:ln w="25400" cap="flat" cmpd="sng" algn="ctr">
                <a:noFill/>
                <a:prstDash val="solid"/>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grpSp>
        <p:sp>
          <p:nvSpPr>
            <p:cNvPr id="90" name="TextBox 89"/>
            <p:cNvSpPr txBox="1"/>
            <p:nvPr/>
          </p:nvSpPr>
          <p:spPr>
            <a:xfrm>
              <a:off x="6608249" y="911215"/>
              <a:ext cx="525559" cy="1323439"/>
            </a:xfrm>
            <a:prstGeom prst="rect">
              <a:avLst/>
            </a:prstGeom>
            <a:noFill/>
          </p:spPr>
          <p:txBody>
            <a:bodyPr wrap="square" rtlCol="0">
              <a:spAutoFit/>
            </a:bodyPr>
            <a:lstStyle/>
            <a:p>
              <a:pPr algn="ctr"/>
              <a:r>
                <a:rPr lang="en-US" altLang="zh-CN" sz="8000" b="1" dirty="0" smtClean="0">
                  <a:solidFill>
                    <a:srgbClr val="005A9E"/>
                  </a:solidFill>
                  <a:cs typeface="+mn-ea"/>
                  <a:sym typeface="+mn-lt"/>
                </a:rPr>
                <a:t>6</a:t>
              </a:r>
            </a:p>
          </p:txBody>
        </p:sp>
      </p:grpSp>
      <p:sp>
        <p:nvSpPr>
          <p:cNvPr id="91" name="流程图: 摘录 90"/>
          <p:cNvSpPr/>
          <p:nvPr/>
        </p:nvSpPr>
        <p:spPr>
          <a:xfrm rot="5400000">
            <a:off x="168116" y="129635"/>
            <a:ext cx="379141" cy="376987"/>
          </a:xfrm>
          <a:prstGeom prst="flowChartExtra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5A9E"/>
              </a:solidFill>
              <a:effectLst/>
              <a:uLnTx/>
              <a:uFillTx/>
              <a:cs typeface="+mn-ea"/>
              <a:sym typeface="+mn-lt"/>
            </a:endParaRPr>
          </a:p>
        </p:txBody>
      </p:sp>
      <p:grpSp>
        <p:nvGrpSpPr>
          <p:cNvPr id="97" name="Group 17"/>
          <p:cNvGrpSpPr>
            <a:grpSpLocks noChangeAspect="1"/>
          </p:cNvGrpSpPr>
          <p:nvPr/>
        </p:nvGrpSpPr>
        <p:grpSpPr bwMode="auto">
          <a:xfrm>
            <a:off x="2640415" y="3625549"/>
            <a:ext cx="457188" cy="490764"/>
            <a:chOff x="231" y="1205"/>
            <a:chExt cx="640" cy="687"/>
          </a:xfrm>
          <a:solidFill>
            <a:schemeClr val="bg1"/>
          </a:solidFill>
          <a:effectLst>
            <a:outerShdw blurRad="50800" dist="38100" dir="2700000" algn="tl" rotWithShape="0">
              <a:prstClr val="black">
                <a:alpha val="40000"/>
              </a:prstClr>
            </a:outerShdw>
          </a:effectLst>
        </p:grpSpPr>
        <p:sp>
          <p:nvSpPr>
            <p:cNvPr id="98"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9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 name="矩形 5"/>
          <p:cNvSpPr/>
          <p:nvPr/>
        </p:nvSpPr>
        <p:spPr>
          <a:xfrm>
            <a:off x="2503823" y="4280892"/>
            <a:ext cx="5634669" cy="659130"/>
          </a:xfrm>
          <a:prstGeom prst="rect">
            <a:avLst/>
          </a:prstGeom>
        </p:spPr>
        <p:txBody>
          <a:bodyPr wrap="square">
            <a:spAutoFit/>
          </a:bodyPr>
          <a:lstStyle/>
          <a:p>
            <a:r>
              <a:rPr lang="zh-CN" altLang="en-US" dirty="0">
                <a:solidFill>
                  <a:schemeClr val="bg1"/>
                </a:solidFill>
              </a:rPr>
              <a:t>班</a:t>
            </a:r>
            <a:r>
              <a:rPr lang="zh-CN" altLang="en-US" dirty="0" smtClean="0">
                <a:solidFill>
                  <a:schemeClr val="bg1"/>
                </a:solidFill>
              </a:rPr>
              <a:t>级：</a:t>
            </a:r>
            <a:r>
              <a:rPr lang="en-US" altLang="zh-CN" dirty="0" smtClean="0">
                <a:solidFill>
                  <a:schemeClr val="bg1"/>
                </a:solidFill>
              </a:rPr>
              <a:t>XX</a:t>
            </a:r>
            <a:r>
              <a:rPr lang="zh-CN" altLang="en-US" dirty="0">
                <a:solidFill>
                  <a:schemeClr val="bg1"/>
                </a:solidFill>
              </a:rPr>
              <a:t>学院</a:t>
            </a:r>
            <a:r>
              <a:rPr lang="en-US" altLang="zh-CN" dirty="0">
                <a:solidFill>
                  <a:schemeClr val="bg1"/>
                </a:solidFill>
              </a:rPr>
              <a:t>XX</a:t>
            </a:r>
            <a:r>
              <a:rPr lang="zh-CN" altLang="en-US" dirty="0">
                <a:solidFill>
                  <a:schemeClr val="bg1"/>
                </a:solidFill>
              </a:rPr>
              <a:t>系</a:t>
            </a:r>
            <a:r>
              <a:rPr lang="en-US" altLang="zh-CN" dirty="0">
                <a:solidFill>
                  <a:schemeClr val="bg1"/>
                </a:solidFill>
              </a:rPr>
              <a:t>XX</a:t>
            </a:r>
            <a:r>
              <a:rPr lang="zh-CN" altLang="en-US" dirty="0">
                <a:solidFill>
                  <a:schemeClr val="bg1"/>
                </a:solidFill>
              </a:rPr>
              <a:t>年级</a:t>
            </a:r>
            <a:r>
              <a:rPr lang="en-US" altLang="zh-CN" dirty="0">
                <a:solidFill>
                  <a:schemeClr val="bg1"/>
                </a:solidFill>
              </a:rPr>
              <a:t>XX</a:t>
            </a:r>
            <a:r>
              <a:rPr lang="zh-CN" altLang="en-US" dirty="0" smtClean="0">
                <a:solidFill>
                  <a:schemeClr val="bg1"/>
                </a:solidFill>
              </a:rPr>
              <a:t>班</a:t>
            </a:r>
            <a:r>
              <a:rPr lang="en-US" altLang="zh-CN" dirty="0" smtClean="0">
                <a:solidFill>
                  <a:schemeClr val="bg1"/>
                </a:solidFill>
              </a:rPr>
              <a:t>XX</a:t>
            </a:r>
            <a:r>
              <a:rPr lang="zh-CN" altLang="en-US" dirty="0" smtClean="0">
                <a:solidFill>
                  <a:schemeClr val="bg1"/>
                </a:solidFill>
              </a:rPr>
              <a:t>专业</a:t>
            </a:r>
            <a:endParaRPr lang="en-US" altLang="zh-CN" dirty="0" smtClean="0">
              <a:solidFill>
                <a:schemeClr val="bg1"/>
              </a:solidFill>
            </a:endParaRPr>
          </a:p>
          <a:p>
            <a:r>
              <a:rPr lang="zh-CN" altLang="en-US" dirty="0" smtClean="0">
                <a:solidFill>
                  <a:schemeClr val="bg1"/>
                </a:solidFill>
              </a:rPr>
              <a:t>答辩</a:t>
            </a:r>
            <a:r>
              <a:rPr lang="zh-CN" altLang="en-US" dirty="0">
                <a:solidFill>
                  <a:schemeClr val="bg1"/>
                </a:solidFill>
              </a:rPr>
              <a:t>人</a:t>
            </a:r>
            <a:r>
              <a:rPr lang="zh-CN" altLang="en-US" dirty="0" smtClean="0">
                <a:solidFill>
                  <a:schemeClr val="bg1"/>
                </a:solidFill>
              </a:rPr>
              <a:t>：职业圈             导师：职业圈</a:t>
            </a:r>
            <a:endParaRPr lang="zh-CN" alt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4000" advTm="35000">
        <p14:prism/>
      </p:transition>
    </mc:Choice>
    <mc:Fallback xmlns="">
      <p:transition spd="slow" advTm="35000">
        <p:fade/>
      </p:transition>
    </mc:Fallback>
  </mc:AlternateContent>
  <p:timing>
    <p:tnLst>
      <p:par>
        <p:cTn id="1" dur="indefinite" restart="never" nodeType="tmRoot">
          <p:childTnLst>
            <p:audio>
              <p:cMediaNode vol="17000" numSld="999">
                <p:cTn id="2" repeatCount="indefinite" fill="hold" display="0">
                  <p:stCondLst>
                    <p:cond delay="indefinite"/>
                  </p:stCondLst>
                  <p:endCondLst>
                    <p:cond evt="onStopAudio" delay="0">
                      <p:tgtEl>
                        <p:sldTgt/>
                      </p:tgtEl>
                    </p:cond>
                  </p:endCondLst>
                </p:cTn>
                <p:tgtEl>
                  <p:spTgt spid="4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2071688" y="1157967"/>
            <a:ext cx="5000625" cy="671513"/>
            <a:chOff x="2071688" y="1157967"/>
            <a:chExt cx="5000625" cy="671513"/>
          </a:xfrm>
        </p:grpSpPr>
        <p:grpSp>
          <p:nvGrpSpPr>
            <p:cNvPr id="107" name="组合 106"/>
            <p:cNvGrpSpPr/>
            <p:nvPr/>
          </p:nvGrpSpPr>
          <p:grpSpPr>
            <a:xfrm>
              <a:off x="2071688" y="1157967"/>
              <a:ext cx="5000625" cy="671513"/>
              <a:chOff x="2762250" y="1362508"/>
              <a:chExt cx="6667500" cy="895350"/>
            </a:xfrm>
          </p:grpSpPr>
          <p:sp>
            <p:nvSpPr>
              <p:cNvPr id="108" name="圆角矩形 107"/>
              <p:cNvSpPr/>
              <p:nvPr/>
            </p:nvSpPr>
            <p:spPr>
              <a:xfrm>
                <a:off x="2762250" y="1362508"/>
                <a:ext cx="6667500" cy="895350"/>
              </a:xfrm>
              <a:prstGeom prst="roundRect">
                <a:avLst>
                  <a:gd name="adj" fmla="val 50000"/>
                </a:avLst>
              </a:prstGeom>
              <a:gradFill flip="none" rotWithShape="1">
                <a:gsLst>
                  <a:gs pos="100000">
                    <a:sysClr val="window" lastClr="FFFFFF">
                      <a:lumMod val="95000"/>
                    </a:sysClr>
                  </a:gs>
                  <a:gs pos="0">
                    <a:sysClr val="window" lastClr="FFFFFF">
                      <a:lumMod val="85000"/>
                    </a:sysClr>
                  </a:gs>
                </a:gsLst>
                <a:lin ang="2700000" scaled="1"/>
                <a:tileRect/>
              </a:gradFill>
              <a:ln w="25400" cap="flat" cmpd="sng" algn="ctr">
                <a:gradFill>
                  <a:gsLst>
                    <a:gs pos="0">
                      <a:sysClr val="window" lastClr="FFFFFF"/>
                    </a:gs>
                    <a:gs pos="100000">
                      <a:sysClr val="window" lastClr="FFFFFF">
                        <a:lumMod val="75000"/>
                      </a:sysClr>
                    </a:gs>
                  </a:gsLst>
                  <a:lin ang="4800000" scaled="0"/>
                </a:gradFill>
                <a:prstDash val="solid"/>
                <a:miter lim="800000"/>
              </a:ln>
              <a:effectLst>
                <a:outerShdw blurRad="1143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9" name="椭圆 108"/>
              <p:cNvSpPr/>
              <p:nvPr/>
            </p:nvSpPr>
            <p:spPr>
              <a:xfrm>
                <a:off x="2984561" y="1486183"/>
                <a:ext cx="648000" cy="648000"/>
              </a:xfrm>
              <a:prstGeom prst="ellipse">
                <a:avLst/>
              </a:prstGeom>
              <a:solidFill>
                <a:srgbClr val="005A9E"/>
              </a:solidFill>
              <a:ln w="19050" cap="flat" cmpd="sng" algn="ctr">
                <a:solidFill>
                  <a:schemeClr val="bg1">
                    <a:lumMod val="75000"/>
                  </a:schemeClr>
                </a:solidFill>
                <a:prstDash val="solid"/>
                <a:miter lim="800000"/>
              </a:ln>
              <a:effectLst>
                <a:outerShdw blurRad="50800" dist="381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0" name="文本框 5"/>
              <p:cNvSpPr txBox="1"/>
              <p:nvPr/>
            </p:nvSpPr>
            <p:spPr>
              <a:xfrm>
                <a:off x="2937086" y="1548573"/>
                <a:ext cx="742951"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prstClr val="white"/>
                    </a:solidFill>
                    <a:effectLst/>
                    <a:uLnTx/>
                    <a:uFillTx/>
                    <a:cs typeface="+mn-ea"/>
                    <a:sym typeface="+mn-lt"/>
                  </a:rPr>
                  <a:t>01</a:t>
                </a:r>
                <a:endParaRPr kumimoji="0" lang="zh-CN" altLang="en-US" sz="2100" b="0" i="0" u="none" strike="noStrike" kern="0" cap="none" spc="0" normalizeH="0" baseline="0" noProof="0" dirty="0">
                  <a:ln>
                    <a:noFill/>
                  </a:ln>
                  <a:solidFill>
                    <a:prstClr val="white"/>
                  </a:solidFill>
                  <a:effectLst/>
                  <a:uLnTx/>
                  <a:uFillTx/>
                  <a:cs typeface="+mn-ea"/>
                  <a:sym typeface="+mn-lt"/>
                </a:endParaRPr>
              </a:p>
            </p:txBody>
          </p:sp>
        </p:grpSp>
        <p:grpSp>
          <p:nvGrpSpPr>
            <p:cNvPr id="123" name="组合 122"/>
            <p:cNvGrpSpPr/>
            <p:nvPr/>
          </p:nvGrpSpPr>
          <p:grpSpPr>
            <a:xfrm>
              <a:off x="3136308" y="1604793"/>
              <a:ext cx="3157136" cy="135049"/>
              <a:chOff x="3891937" y="1868890"/>
              <a:chExt cx="4209515" cy="180065"/>
            </a:xfrm>
          </p:grpSpPr>
          <p:sp>
            <p:nvSpPr>
              <p:cNvPr id="124" name="矩形 123"/>
              <p:cNvSpPr/>
              <p:nvPr/>
            </p:nvSpPr>
            <p:spPr>
              <a:xfrm>
                <a:off x="3891937" y="1868890"/>
                <a:ext cx="4209515" cy="178085"/>
              </a:xfrm>
              <a:prstGeom prst="rect">
                <a:avLst/>
              </a:prstGeom>
              <a:solidFill>
                <a:schemeClr val="bg1">
                  <a:lumMod val="95000"/>
                </a:schemeClr>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5" name="矩形 124"/>
              <p:cNvSpPr/>
              <p:nvPr/>
            </p:nvSpPr>
            <p:spPr>
              <a:xfrm>
                <a:off x="3891937" y="1870870"/>
                <a:ext cx="2022179" cy="178085"/>
              </a:xfrm>
              <a:prstGeom prst="rect">
                <a:avLst/>
              </a:prstGeom>
              <a:solidFill>
                <a:srgbClr val="005A9E"/>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35" name="文本框 44"/>
            <p:cNvSpPr txBox="1"/>
            <p:nvPr/>
          </p:nvSpPr>
          <p:spPr>
            <a:xfrm>
              <a:off x="3136307" y="1310302"/>
              <a:ext cx="1724142" cy="300083"/>
            </a:xfrm>
            <a:prstGeom prst="rect">
              <a:avLst/>
            </a:prstGeom>
            <a:noFill/>
          </p:spPr>
          <p:txBody>
            <a:bodyPr wrap="square" lIns="68579" tIns="34289" rIns="68579" bIns="34289" rtlCol="0">
              <a:spAutoFit/>
            </a:bodyPr>
            <a:lstStyle/>
            <a:p>
              <a:r>
                <a:rPr lang="zh-CN" altLang="en-US" sz="1500" dirty="0">
                  <a:solidFill>
                    <a:prstClr val="black">
                      <a:lumMod val="50000"/>
                      <a:lumOff val="50000"/>
                    </a:prstClr>
                  </a:solidFill>
                  <a:cs typeface="+mn-ea"/>
                  <a:sym typeface="+mn-lt"/>
                </a:rPr>
                <a:t>在此添加标题</a:t>
              </a:r>
            </a:p>
          </p:txBody>
        </p:sp>
        <p:sp>
          <p:nvSpPr>
            <p:cNvPr id="139" name="文本框 48"/>
            <p:cNvSpPr txBox="1"/>
            <p:nvPr/>
          </p:nvSpPr>
          <p:spPr>
            <a:xfrm>
              <a:off x="5570936" y="1285468"/>
              <a:ext cx="718528" cy="346249"/>
            </a:xfrm>
            <a:prstGeom prst="rect">
              <a:avLst/>
            </a:prstGeom>
            <a:noFill/>
          </p:spPr>
          <p:txBody>
            <a:bodyPr wrap="square" lIns="68579" tIns="34289" rIns="68579" bIns="34289" rtlCol="0">
              <a:spAutoFit/>
            </a:bodyPr>
            <a:lstStyle/>
            <a:p>
              <a:pPr algn="r"/>
              <a:r>
                <a:rPr lang="en-US" altLang="zh-CN" sz="1800" dirty="0">
                  <a:solidFill>
                    <a:srgbClr val="005A9E"/>
                  </a:solidFill>
                  <a:cs typeface="+mn-ea"/>
                  <a:sym typeface="+mn-lt"/>
                </a:rPr>
                <a:t>35</a:t>
              </a:r>
              <a:r>
                <a:rPr lang="en-US" altLang="zh-CN" sz="1200" dirty="0">
                  <a:solidFill>
                    <a:srgbClr val="005A9E"/>
                  </a:solidFill>
                  <a:cs typeface="+mn-ea"/>
                  <a:sym typeface="+mn-lt"/>
                </a:rPr>
                <a:t>%</a:t>
              </a:r>
              <a:endParaRPr lang="zh-CN" altLang="en-US" sz="1800" dirty="0">
                <a:solidFill>
                  <a:srgbClr val="005A9E"/>
                </a:solidFill>
                <a:cs typeface="+mn-ea"/>
                <a:sym typeface="+mn-lt"/>
              </a:endParaRPr>
            </a:p>
          </p:txBody>
        </p:sp>
      </p:grpSp>
      <p:grpSp>
        <p:nvGrpSpPr>
          <p:cNvPr id="9" name="组合 8"/>
          <p:cNvGrpSpPr/>
          <p:nvPr/>
        </p:nvGrpSpPr>
        <p:grpSpPr>
          <a:xfrm>
            <a:off x="2071688" y="2058079"/>
            <a:ext cx="5000625" cy="671513"/>
            <a:chOff x="2071688" y="2058079"/>
            <a:chExt cx="5000625" cy="671513"/>
          </a:xfrm>
        </p:grpSpPr>
        <p:grpSp>
          <p:nvGrpSpPr>
            <p:cNvPr id="111" name="组合 110"/>
            <p:cNvGrpSpPr/>
            <p:nvPr/>
          </p:nvGrpSpPr>
          <p:grpSpPr>
            <a:xfrm>
              <a:off x="2071688" y="2058079"/>
              <a:ext cx="5000625" cy="671513"/>
              <a:chOff x="2762250" y="1362508"/>
              <a:chExt cx="6667500" cy="895350"/>
            </a:xfrm>
          </p:grpSpPr>
          <p:sp>
            <p:nvSpPr>
              <p:cNvPr id="112" name="圆角矩形 111"/>
              <p:cNvSpPr/>
              <p:nvPr/>
            </p:nvSpPr>
            <p:spPr>
              <a:xfrm>
                <a:off x="2762250" y="1362508"/>
                <a:ext cx="6667500" cy="895350"/>
              </a:xfrm>
              <a:prstGeom prst="roundRect">
                <a:avLst>
                  <a:gd name="adj" fmla="val 50000"/>
                </a:avLst>
              </a:prstGeom>
              <a:gradFill flip="none" rotWithShape="1">
                <a:gsLst>
                  <a:gs pos="100000">
                    <a:sysClr val="window" lastClr="FFFFFF">
                      <a:lumMod val="95000"/>
                    </a:sysClr>
                  </a:gs>
                  <a:gs pos="0">
                    <a:sysClr val="window" lastClr="FFFFFF">
                      <a:lumMod val="85000"/>
                    </a:sysClr>
                  </a:gs>
                </a:gsLst>
                <a:lin ang="2700000" scaled="1"/>
                <a:tileRect/>
              </a:gradFill>
              <a:ln w="25400" cap="flat" cmpd="sng" algn="ctr">
                <a:gradFill>
                  <a:gsLst>
                    <a:gs pos="0">
                      <a:sysClr val="window" lastClr="FFFFFF"/>
                    </a:gs>
                    <a:gs pos="100000">
                      <a:sysClr val="window" lastClr="FFFFFF">
                        <a:lumMod val="75000"/>
                      </a:sysClr>
                    </a:gs>
                  </a:gsLst>
                  <a:lin ang="4800000" scaled="0"/>
                </a:gradFill>
                <a:prstDash val="solid"/>
                <a:miter lim="800000"/>
              </a:ln>
              <a:effectLst>
                <a:outerShdw blurRad="1143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3" name="椭圆 112"/>
              <p:cNvSpPr/>
              <p:nvPr/>
            </p:nvSpPr>
            <p:spPr>
              <a:xfrm>
                <a:off x="2984561" y="1486183"/>
                <a:ext cx="648000" cy="648000"/>
              </a:xfrm>
              <a:prstGeom prst="ellipse">
                <a:avLst/>
              </a:prstGeom>
              <a:solidFill>
                <a:schemeClr val="bg1">
                  <a:lumMod val="65000"/>
                </a:schemeClr>
              </a:solidFill>
              <a:ln w="19050" cap="flat" cmpd="sng" algn="ctr">
                <a:solidFill>
                  <a:srgbClr val="005A9E"/>
                </a:solidFill>
                <a:prstDash val="solid"/>
                <a:miter lim="800000"/>
              </a:ln>
              <a:effectLst>
                <a:outerShdw blurRad="50800" dist="381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4" name="文本框 14"/>
              <p:cNvSpPr txBox="1"/>
              <p:nvPr/>
            </p:nvSpPr>
            <p:spPr>
              <a:xfrm>
                <a:off x="2937086" y="1548573"/>
                <a:ext cx="742951"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prstClr val="white"/>
                    </a:solidFill>
                    <a:effectLst/>
                    <a:uLnTx/>
                    <a:uFillTx/>
                    <a:cs typeface="+mn-ea"/>
                    <a:sym typeface="+mn-lt"/>
                  </a:rPr>
                  <a:t>02</a:t>
                </a:r>
                <a:endParaRPr kumimoji="0" lang="zh-CN" altLang="en-US" sz="2100" b="0" i="0" u="none" strike="noStrike" kern="0" cap="none" spc="0" normalizeH="0" baseline="0" noProof="0" dirty="0">
                  <a:ln>
                    <a:noFill/>
                  </a:ln>
                  <a:solidFill>
                    <a:prstClr val="white"/>
                  </a:solidFill>
                  <a:effectLst/>
                  <a:uLnTx/>
                  <a:uFillTx/>
                  <a:cs typeface="+mn-ea"/>
                  <a:sym typeface="+mn-lt"/>
                </a:endParaRPr>
              </a:p>
            </p:txBody>
          </p:sp>
        </p:grpSp>
        <p:grpSp>
          <p:nvGrpSpPr>
            <p:cNvPr id="126" name="组合 125"/>
            <p:cNvGrpSpPr/>
            <p:nvPr/>
          </p:nvGrpSpPr>
          <p:grpSpPr>
            <a:xfrm>
              <a:off x="3136308" y="2497709"/>
              <a:ext cx="3157136" cy="133564"/>
              <a:chOff x="3891937" y="5505188"/>
              <a:chExt cx="4209515" cy="178085"/>
            </a:xfrm>
          </p:grpSpPr>
          <p:sp>
            <p:nvSpPr>
              <p:cNvPr id="127" name="矩形 126"/>
              <p:cNvSpPr/>
              <p:nvPr/>
            </p:nvSpPr>
            <p:spPr>
              <a:xfrm>
                <a:off x="3891937" y="5505188"/>
                <a:ext cx="4209515" cy="178085"/>
              </a:xfrm>
              <a:prstGeom prst="rect">
                <a:avLst/>
              </a:prstGeom>
              <a:solidFill>
                <a:schemeClr val="bg1">
                  <a:lumMod val="95000"/>
                </a:schemeClr>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8" name="矩形 127"/>
              <p:cNvSpPr/>
              <p:nvPr/>
            </p:nvSpPr>
            <p:spPr>
              <a:xfrm>
                <a:off x="3891937" y="5505188"/>
                <a:ext cx="2298856" cy="178085"/>
              </a:xfrm>
              <a:prstGeom prst="rect">
                <a:avLst/>
              </a:prstGeom>
              <a:solidFill>
                <a:schemeClr val="bg1">
                  <a:lumMod val="65000"/>
                </a:schemeClr>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36" name="文本框 45"/>
            <p:cNvSpPr txBox="1"/>
            <p:nvPr/>
          </p:nvSpPr>
          <p:spPr>
            <a:xfrm>
              <a:off x="3136307" y="2201617"/>
              <a:ext cx="1724142" cy="300083"/>
            </a:xfrm>
            <a:prstGeom prst="rect">
              <a:avLst/>
            </a:prstGeom>
            <a:noFill/>
          </p:spPr>
          <p:txBody>
            <a:bodyPr wrap="square" lIns="68579" tIns="34289" rIns="68579" bIns="34289" rtlCol="0">
              <a:spAutoFit/>
            </a:bodyPr>
            <a:lstStyle/>
            <a:p>
              <a:r>
                <a:rPr lang="zh-CN" altLang="en-US" sz="1500" dirty="0">
                  <a:solidFill>
                    <a:prstClr val="black">
                      <a:lumMod val="50000"/>
                      <a:lumOff val="50000"/>
                    </a:prstClr>
                  </a:solidFill>
                  <a:cs typeface="+mn-ea"/>
                  <a:sym typeface="+mn-lt"/>
                </a:rPr>
                <a:t>在此添加标题</a:t>
              </a:r>
            </a:p>
          </p:txBody>
        </p:sp>
        <p:sp>
          <p:nvSpPr>
            <p:cNvPr id="140" name="文本框 49"/>
            <p:cNvSpPr txBox="1"/>
            <p:nvPr/>
          </p:nvSpPr>
          <p:spPr>
            <a:xfrm>
              <a:off x="5570936" y="2165729"/>
              <a:ext cx="718528" cy="346249"/>
            </a:xfrm>
            <a:prstGeom prst="rect">
              <a:avLst/>
            </a:prstGeom>
            <a:noFill/>
          </p:spPr>
          <p:txBody>
            <a:bodyPr wrap="square" lIns="68579" tIns="34289" rIns="68579" bIns="34289" rtlCol="0">
              <a:spAutoFit/>
            </a:bodyPr>
            <a:lstStyle/>
            <a:p>
              <a:pPr algn="r"/>
              <a:r>
                <a:rPr lang="en-US" altLang="zh-CN" sz="1800" dirty="0">
                  <a:solidFill>
                    <a:srgbClr val="005A9E"/>
                  </a:solidFill>
                  <a:cs typeface="+mn-ea"/>
                  <a:sym typeface="+mn-lt"/>
                </a:rPr>
                <a:t>52</a:t>
              </a:r>
              <a:r>
                <a:rPr lang="en-US" altLang="zh-CN" sz="1200" dirty="0">
                  <a:solidFill>
                    <a:srgbClr val="005A9E"/>
                  </a:solidFill>
                  <a:cs typeface="+mn-ea"/>
                  <a:sym typeface="+mn-lt"/>
                </a:rPr>
                <a:t>%</a:t>
              </a:r>
              <a:endParaRPr lang="zh-CN" altLang="en-US" sz="1800" dirty="0">
                <a:solidFill>
                  <a:srgbClr val="005A9E"/>
                </a:solidFill>
                <a:cs typeface="+mn-ea"/>
                <a:sym typeface="+mn-lt"/>
              </a:endParaRPr>
            </a:p>
          </p:txBody>
        </p:sp>
      </p:grpSp>
      <p:grpSp>
        <p:nvGrpSpPr>
          <p:cNvPr id="10" name="组合 9"/>
          <p:cNvGrpSpPr/>
          <p:nvPr/>
        </p:nvGrpSpPr>
        <p:grpSpPr>
          <a:xfrm>
            <a:off x="2071688" y="2958192"/>
            <a:ext cx="5000625" cy="671513"/>
            <a:chOff x="2071688" y="2958192"/>
            <a:chExt cx="5000625" cy="671513"/>
          </a:xfrm>
        </p:grpSpPr>
        <p:grpSp>
          <p:nvGrpSpPr>
            <p:cNvPr id="115" name="组合 114"/>
            <p:cNvGrpSpPr/>
            <p:nvPr/>
          </p:nvGrpSpPr>
          <p:grpSpPr>
            <a:xfrm>
              <a:off x="2071688" y="2958192"/>
              <a:ext cx="5000625" cy="671513"/>
              <a:chOff x="2762250" y="1362508"/>
              <a:chExt cx="6667500" cy="895350"/>
            </a:xfrm>
          </p:grpSpPr>
          <p:sp>
            <p:nvSpPr>
              <p:cNvPr id="116" name="圆角矩形 115"/>
              <p:cNvSpPr/>
              <p:nvPr/>
            </p:nvSpPr>
            <p:spPr>
              <a:xfrm>
                <a:off x="2762250" y="1362508"/>
                <a:ext cx="6667500" cy="895350"/>
              </a:xfrm>
              <a:prstGeom prst="roundRect">
                <a:avLst>
                  <a:gd name="adj" fmla="val 50000"/>
                </a:avLst>
              </a:prstGeom>
              <a:gradFill flip="none" rotWithShape="1">
                <a:gsLst>
                  <a:gs pos="100000">
                    <a:sysClr val="window" lastClr="FFFFFF">
                      <a:lumMod val="95000"/>
                    </a:sysClr>
                  </a:gs>
                  <a:gs pos="0">
                    <a:sysClr val="window" lastClr="FFFFFF">
                      <a:lumMod val="85000"/>
                    </a:sysClr>
                  </a:gs>
                </a:gsLst>
                <a:lin ang="2700000" scaled="1"/>
                <a:tileRect/>
              </a:gradFill>
              <a:ln w="25400" cap="flat" cmpd="sng" algn="ctr">
                <a:gradFill>
                  <a:gsLst>
                    <a:gs pos="0">
                      <a:sysClr val="window" lastClr="FFFFFF"/>
                    </a:gs>
                    <a:gs pos="100000">
                      <a:sysClr val="window" lastClr="FFFFFF">
                        <a:lumMod val="75000"/>
                      </a:sysClr>
                    </a:gs>
                  </a:gsLst>
                  <a:lin ang="4800000" scaled="0"/>
                </a:gradFill>
                <a:prstDash val="solid"/>
                <a:miter lim="800000"/>
              </a:ln>
              <a:effectLst>
                <a:outerShdw blurRad="1143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7" name="椭圆 116"/>
              <p:cNvSpPr/>
              <p:nvPr/>
            </p:nvSpPr>
            <p:spPr>
              <a:xfrm>
                <a:off x="2984561" y="1486183"/>
                <a:ext cx="648000" cy="648000"/>
              </a:xfrm>
              <a:prstGeom prst="ellipse">
                <a:avLst/>
              </a:prstGeom>
              <a:solidFill>
                <a:srgbClr val="005A9E"/>
              </a:solidFill>
              <a:ln w="19050" cap="flat" cmpd="sng" algn="ctr">
                <a:solidFill>
                  <a:schemeClr val="bg1">
                    <a:lumMod val="75000"/>
                  </a:schemeClr>
                </a:solidFill>
                <a:prstDash val="solid"/>
                <a:miter lim="800000"/>
              </a:ln>
              <a:effectLst>
                <a:outerShdw blurRad="50800" dist="381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8" name="文本框 18"/>
              <p:cNvSpPr txBox="1"/>
              <p:nvPr/>
            </p:nvSpPr>
            <p:spPr>
              <a:xfrm>
                <a:off x="2937086" y="1548573"/>
                <a:ext cx="742951"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prstClr val="white"/>
                    </a:solidFill>
                    <a:effectLst/>
                    <a:uLnTx/>
                    <a:uFillTx/>
                    <a:cs typeface="+mn-ea"/>
                    <a:sym typeface="+mn-lt"/>
                  </a:rPr>
                  <a:t>03</a:t>
                </a:r>
                <a:endParaRPr kumimoji="0" lang="zh-CN" altLang="en-US" sz="2100" b="0" i="0" u="none" strike="noStrike" kern="0" cap="none" spc="0" normalizeH="0" baseline="0" noProof="0" dirty="0">
                  <a:ln>
                    <a:noFill/>
                  </a:ln>
                  <a:solidFill>
                    <a:prstClr val="white"/>
                  </a:solidFill>
                  <a:effectLst/>
                  <a:uLnTx/>
                  <a:uFillTx/>
                  <a:cs typeface="+mn-ea"/>
                  <a:sym typeface="+mn-lt"/>
                </a:endParaRPr>
              </a:p>
            </p:txBody>
          </p:sp>
        </p:grpSp>
        <p:grpSp>
          <p:nvGrpSpPr>
            <p:cNvPr id="129" name="组合 128"/>
            <p:cNvGrpSpPr/>
            <p:nvPr/>
          </p:nvGrpSpPr>
          <p:grpSpPr>
            <a:xfrm>
              <a:off x="3136308" y="3389143"/>
              <a:ext cx="3157136" cy="135049"/>
              <a:chOff x="3891937" y="3685308"/>
              <a:chExt cx="4209515" cy="180065"/>
            </a:xfrm>
          </p:grpSpPr>
          <p:sp>
            <p:nvSpPr>
              <p:cNvPr id="130" name="矩形 129"/>
              <p:cNvSpPr/>
              <p:nvPr/>
            </p:nvSpPr>
            <p:spPr>
              <a:xfrm>
                <a:off x="3891937" y="3685308"/>
                <a:ext cx="4209515" cy="178085"/>
              </a:xfrm>
              <a:prstGeom prst="rect">
                <a:avLst/>
              </a:prstGeom>
              <a:solidFill>
                <a:schemeClr val="bg1">
                  <a:lumMod val="95000"/>
                </a:schemeClr>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1" name="矩形 130"/>
              <p:cNvSpPr/>
              <p:nvPr/>
            </p:nvSpPr>
            <p:spPr>
              <a:xfrm>
                <a:off x="3891937" y="3687288"/>
                <a:ext cx="2784179" cy="178085"/>
              </a:xfrm>
              <a:prstGeom prst="rect">
                <a:avLst/>
              </a:prstGeom>
              <a:solidFill>
                <a:srgbClr val="005A9E"/>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37" name="文本框 46"/>
            <p:cNvSpPr txBox="1"/>
            <p:nvPr/>
          </p:nvSpPr>
          <p:spPr>
            <a:xfrm>
              <a:off x="3136307" y="3089778"/>
              <a:ext cx="1724142" cy="300083"/>
            </a:xfrm>
            <a:prstGeom prst="rect">
              <a:avLst/>
            </a:prstGeom>
            <a:noFill/>
          </p:spPr>
          <p:txBody>
            <a:bodyPr wrap="square" lIns="68579" tIns="34289" rIns="68579" bIns="34289" rtlCol="0">
              <a:spAutoFit/>
            </a:bodyPr>
            <a:lstStyle/>
            <a:p>
              <a:r>
                <a:rPr lang="zh-CN" altLang="en-US" sz="1500" dirty="0">
                  <a:solidFill>
                    <a:prstClr val="black">
                      <a:lumMod val="50000"/>
                      <a:lumOff val="50000"/>
                    </a:prstClr>
                  </a:solidFill>
                  <a:cs typeface="+mn-ea"/>
                  <a:sym typeface="+mn-lt"/>
                </a:rPr>
                <a:t>在此添加标题</a:t>
              </a:r>
            </a:p>
          </p:txBody>
        </p:sp>
        <p:sp>
          <p:nvSpPr>
            <p:cNvPr id="141" name="文本框 50"/>
            <p:cNvSpPr txBox="1"/>
            <p:nvPr/>
          </p:nvSpPr>
          <p:spPr>
            <a:xfrm>
              <a:off x="5570936" y="3059559"/>
              <a:ext cx="718528" cy="346249"/>
            </a:xfrm>
            <a:prstGeom prst="rect">
              <a:avLst/>
            </a:prstGeom>
            <a:noFill/>
          </p:spPr>
          <p:txBody>
            <a:bodyPr wrap="square" lIns="68579" tIns="34289" rIns="68579" bIns="34289" rtlCol="0">
              <a:spAutoFit/>
            </a:bodyPr>
            <a:lstStyle/>
            <a:p>
              <a:pPr algn="r"/>
              <a:r>
                <a:rPr lang="en-US" altLang="zh-CN" sz="1800" dirty="0">
                  <a:solidFill>
                    <a:srgbClr val="005A9E"/>
                  </a:solidFill>
                  <a:cs typeface="+mn-ea"/>
                  <a:sym typeface="+mn-lt"/>
                </a:rPr>
                <a:t>76</a:t>
              </a:r>
              <a:r>
                <a:rPr lang="en-US" altLang="zh-CN" sz="1200" dirty="0">
                  <a:solidFill>
                    <a:srgbClr val="005A9E"/>
                  </a:solidFill>
                  <a:cs typeface="+mn-ea"/>
                  <a:sym typeface="+mn-lt"/>
                </a:rPr>
                <a:t>%</a:t>
              </a:r>
              <a:endParaRPr lang="zh-CN" altLang="en-US" sz="1800" dirty="0">
                <a:solidFill>
                  <a:srgbClr val="005A9E"/>
                </a:solidFill>
                <a:cs typeface="+mn-ea"/>
                <a:sym typeface="+mn-lt"/>
              </a:endParaRPr>
            </a:p>
          </p:txBody>
        </p:sp>
      </p:grpSp>
      <p:grpSp>
        <p:nvGrpSpPr>
          <p:cNvPr id="11" name="组合 10"/>
          <p:cNvGrpSpPr/>
          <p:nvPr/>
        </p:nvGrpSpPr>
        <p:grpSpPr>
          <a:xfrm>
            <a:off x="2071688" y="3858304"/>
            <a:ext cx="5000625" cy="671513"/>
            <a:chOff x="2071688" y="3858304"/>
            <a:chExt cx="5000625" cy="671513"/>
          </a:xfrm>
        </p:grpSpPr>
        <p:grpSp>
          <p:nvGrpSpPr>
            <p:cNvPr id="119" name="组合 118"/>
            <p:cNvGrpSpPr/>
            <p:nvPr/>
          </p:nvGrpSpPr>
          <p:grpSpPr>
            <a:xfrm>
              <a:off x="2071688" y="3858304"/>
              <a:ext cx="5000625" cy="671513"/>
              <a:chOff x="2762250" y="1362508"/>
              <a:chExt cx="6667500" cy="895350"/>
            </a:xfrm>
          </p:grpSpPr>
          <p:sp>
            <p:nvSpPr>
              <p:cNvPr id="120" name="圆角矩形 119"/>
              <p:cNvSpPr/>
              <p:nvPr/>
            </p:nvSpPr>
            <p:spPr>
              <a:xfrm>
                <a:off x="2762250" y="1362508"/>
                <a:ext cx="6667500" cy="895350"/>
              </a:xfrm>
              <a:prstGeom prst="roundRect">
                <a:avLst>
                  <a:gd name="adj" fmla="val 50000"/>
                </a:avLst>
              </a:prstGeom>
              <a:gradFill flip="none" rotWithShape="1">
                <a:gsLst>
                  <a:gs pos="100000">
                    <a:sysClr val="window" lastClr="FFFFFF">
                      <a:lumMod val="95000"/>
                    </a:sysClr>
                  </a:gs>
                  <a:gs pos="0">
                    <a:sysClr val="window" lastClr="FFFFFF">
                      <a:lumMod val="85000"/>
                    </a:sysClr>
                  </a:gs>
                </a:gsLst>
                <a:lin ang="2700000" scaled="1"/>
                <a:tileRect/>
              </a:gradFill>
              <a:ln w="25400" cap="flat" cmpd="sng" algn="ctr">
                <a:gradFill>
                  <a:gsLst>
                    <a:gs pos="0">
                      <a:sysClr val="window" lastClr="FFFFFF"/>
                    </a:gs>
                    <a:gs pos="100000">
                      <a:sysClr val="window" lastClr="FFFFFF">
                        <a:lumMod val="75000"/>
                      </a:sysClr>
                    </a:gs>
                  </a:gsLst>
                  <a:lin ang="4800000" scaled="0"/>
                </a:gradFill>
                <a:prstDash val="solid"/>
                <a:miter lim="800000"/>
              </a:ln>
              <a:effectLst>
                <a:outerShdw blurRad="1143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1" name="椭圆 120"/>
              <p:cNvSpPr/>
              <p:nvPr/>
            </p:nvSpPr>
            <p:spPr>
              <a:xfrm>
                <a:off x="2984561" y="1486183"/>
                <a:ext cx="648000" cy="648000"/>
              </a:xfrm>
              <a:prstGeom prst="ellipse">
                <a:avLst/>
              </a:prstGeom>
              <a:solidFill>
                <a:schemeClr val="bg1">
                  <a:lumMod val="65000"/>
                </a:schemeClr>
              </a:solidFill>
              <a:ln w="19050" cap="flat" cmpd="sng" algn="ctr">
                <a:solidFill>
                  <a:srgbClr val="005A9E"/>
                </a:solidFill>
                <a:prstDash val="solid"/>
                <a:miter lim="800000"/>
              </a:ln>
              <a:effectLst>
                <a:outerShdw blurRad="50800" dist="381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2" name="文本框 22"/>
              <p:cNvSpPr txBox="1"/>
              <p:nvPr/>
            </p:nvSpPr>
            <p:spPr>
              <a:xfrm>
                <a:off x="2937086" y="1548573"/>
                <a:ext cx="742951"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a:ln>
                      <a:noFill/>
                    </a:ln>
                    <a:solidFill>
                      <a:prstClr val="white"/>
                    </a:solidFill>
                    <a:effectLst/>
                    <a:uLnTx/>
                    <a:uFillTx/>
                    <a:cs typeface="+mn-ea"/>
                    <a:sym typeface="+mn-lt"/>
                  </a:rPr>
                  <a:t>04</a:t>
                </a:r>
                <a:endParaRPr kumimoji="0" lang="zh-CN" altLang="en-US" sz="2100" b="0" i="0" u="none" strike="noStrike" kern="0" cap="none" spc="0" normalizeH="0" baseline="0" noProof="0" dirty="0">
                  <a:ln>
                    <a:noFill/>
                  </a:ln>
                  <a:solidFill>
                    <a:prstClr val="white"/>
                  </a:solidFill>
                  <a:effectLst/>
                  <a:uLnTx/>
                  <a:uFillTx/>
                  <a:cs typeface="+mn-ea"/>
                  <a:sym typeface="+mn-lt"/>
                </a:endParaRPr>
              </a:p>
            </p:txBody>
          </p:sp>
        </p:grpSp>
        <p:grpSp>
          <p:nvGrpSpPr>
            <p:cNvPr id="132" name="组合 131"/>
            <p:cNvGrpSpPr/>
            <p:nvPr/>
          </p:nvGrpSpPr>
          <p:grpSpPr>
            <a:xfrm>
              <a:off x="3136308" y="4281318"/>
              <a:ext cx="3157136" cy="135049"/>
              <a:chOff x="3891937" y="2739127"/>
              <a:chExt cx="4209515" cy="180065"/>
            </a:xfrm>
          </p:grpSpPr>
          <p:sp>
            <p:nvSpPr>
              <p:cNvPr id="133" name="矩形 132"/>
              <p:cNvSpPr/>
              <p:nvPr/>
            </p:nvSpPr>
            <p:spPr>
              <a:xfrm>
                <a:off x="3891937" y="2739127"/>
                <a:ext cx="4209515" cy="178085"/>
              </a:xfrm>
              <a:prstGeom prst="rect">
                <a:avLst/>
              </a:prstGeom>
              <a:solidFill>
                <a:schemeClr val="bg1">
                  <a:lumMod val="95000"/>
                </a:schemeClr>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4" name="矩形 133"/>
              <p:cNvSpPr/>
              <p:nvPr/>
            </p:nvSpPr>
            <p:spPr>
              <a:xfrm>
                <a:off x="3891937" y="2741107"/>
                <a:ext cx="3419208" cy="178085"/>
              </a:xfrm>
              <a:prstGeom prst="rect">
                <a:avLst/>
              </a:prstGeom>
              <a:solidFill>
                <a:schemeClr val="bg1">
                  <a:lumMod val="65000"/>
                </a:schemeClr>
              </a:solidFill>
              <a:ln w="12700" cap="flat" cmpd="sng" algn="ctr">
                <a:noFill/>
                <a:prstDash val="solid"/>
                <a:miter lim="800000"/>
              </a:ln>
              <a:effectLst>
                <a:innerShdw blurRad="381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38" name="文本框 47"/>
            <p:cNvSpPr txBox="1"/>
            <p:nvPr/>
          </p:nvSpPr>
          <p:spPr>
            <a:xfrm>
              <a:off x="3136307" y="3965500"/>
              <a:ext cx="1724142" cy="300083"/>
            </a:xfrm>
            <a:prstGeom prst="rect">
              <a:avLst/>
            </a:prstGeom>
            <a:noFill/>
          </p:spPr>
          <p:txBody>
            <a:bodyPr wrap="square" lIns="68579" tIns="34289" rIns="68579" bIns="34289" rtlCol="0">
              <a:spAutoFit/>
            </a:bodyPr>
            <a:lstStyle/>
            <a:p>
              <a:r>
                <a:rPr lang="zh-CN" altLang="en-US" sz="1500" dirty="0">
                  <a:solidFill>
                    <a:prstClr val="black">
                      <a:lumMod val="50000"/>
                      <a:lumOff val="50000"/>
                    </a:prstClr>
                  </a:solidFill>
                  <a:cs typeface="+mn-ea"/>
                  <a:sym typeface="+mn-lt"/>
                </a:rPr>
                <a:t>在此添加标题</a:t>
              </a:r>
            </a:p>
          </p:txBody>
        </p:sp>
        <p:sp>
          <p:nvSpPr>
            <p:cNvPr id="142" name="文本框 51"/>
            <p:cNvSpPr txBox="1"/>
            <p:nvPr/>
          </p:nvSpPr>
          <p:spPr>
            <a:xfrm>
              <a:off x="5570936" y="3950469"/>
              <a:ext cx="718528" cy="346249"/>
            </a:xfrm>
            <a:prstGeom prst="rect">
              <a:avLst/>
            </a:prstGeom>
            <a:noFill/>
          </p:spPr>
          <p:txBody>
            <a:bodyPr wrap="square" lIns="68579" tIns="34289" rIns="68579" bIns="34289" rtlCol="0">
              <a:spAutoFit/>
            </a:bodyPr>
            <a:lstStyle/>
            <a:p>
              <a:pPr algn="r"/>
              <a:r>
                <a:rPr lang="en-US" altLang="zh-CN" sz="1800" dirty="0">
                  <a:solidFill>
                    <a:srgbClr val="005A9E"/>
                  </a:solidFill>
                  <a:cs typeface="+mn-ea"/>
                  <a:sym typeface="+mn-lt"/>
                </a:rPr>
                <a:t>90</a:t>
              </a:r>
              <a:r>
                <a:rPr lang="en-US" altLang="zh-CN" sz="1200" dirty="0">
                  <a:solidFill>
                    <a:srgbClr val="005A9E"/>
                  </a:solidFill>
                  <a:cs typeface="+mn-ea"/>
                  <a:sym typeface="+mn-lt"/>
                </a:rPr>
                <a:t>%</a:t>
              </a:r>
              <a:endParaRPr lang="zh-CN" altLang="en-US" sz="1800" dirty="0">
                <a:solidFill>
                  <a:srgbClr val="005A9E"/>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15" name="组合 14"/>
          <p:cNvGrpSpPr/>
          <p:nvPr/>
        </p:nvGrpSpPr>
        <p:grpSpPr>
          <a:xfrm>
            <a:off x="1136404" y="1629843"/>
            <a:ext cx="1837257" cy="1837257"/>
            <a:chOff x="1959919" y="2023759"/>
            <a:chExt cx="2773806" cy="2773806"/>
          </a:xfrm>
        </p:grpSpPr>
        <p:grpSp>
          <p:nvGrpSpPr>
            <p:cNvPr id="16" name="组合 15"/>
            <p:cNvGrpSpPr/>
            <p:nvPr/>
          </p:nvGrpSpPr>
          <p:grpSpPr>
            <a:xfrm>
              <a:off x="1959919" y="2023759"/>
              <a:ext cx="2773806" cy="2773806"/>
              <a:chOff x="2099081" y="2031187"/>
              <a:chExt cx="2739620" cy="2739620"/>
            </a:xfrm>
          </p:grpSpPr>
          <p:sp>
            <p:nvSpPr>
              <p:cNvPr id="19" name="椭圆 18"/>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algn="ctr">
                  <a:defRPr/>
                </a:pPr>
                <a:endParaRPr lang="zh-CN" altLang="en-US" kern="0">
                  <a:solidFill>
                    <a:sysClr val="window" lastClr="FFFFFF"/>
                  </a:solidFill>
                  <a:cs typeface="+mn-ea"/>
                  <a:sym typeface="+mn-lt"/>
                </a:endParaRPr>
              </a:p>
            </p:txBody>
          </p:sp>
          <p:sp>
            <p:nvSpPr>
              <p:cNvPr id="20" name="圆角矩形 19"/>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algn="ctr">
                  <a:defRPr/>
                </a:pPr>
                <a:endParaRPr lang="zh-CN" altLang="en-US" kern="0">
                  <a:solidFill>
                    <a:sysClr val="window" lastClr="FFFFFF"/>
                  </a:solidFill>
                  <a:cs typeface="+mn-ea"/>
                  <a:sym typeface="+mn-lt"/>
                </a:endParaRPr>
              </a:p>
            </p:txBody>
          </p:sp>
        </p:grpSp>
        <p:sp>
          <p:nvSpPr>
            <p:cNvPr id="17" name="椭圆 16"/>
            <p:cNvSpPr/>
            <p:nvPr/>
          </p:nvSpPr>
          <p:spPr>
            <a:xfrm>
              <a:off x="2510240" y="2574081"/>
              <a:ext cx="1673164" cy="1673161"/>
            </a:xfrm>
            <a:prstGeom prst="ellipse">
              <a:avLst/>
            </a:prstGeom>
            <a:solidFill>
              <a:schemeClr val="bg1">
                <a:lumMod val="65000"/>
              </a:schemeClr>
            </a:solidFill>
            <a:ln w="12700" cap="flat" cmpd="sng" algn="ctr">
              <a:noFill/>
              <a:prstDash val="solid"/>
              <a:miter lim="800000"/>
            </a:ln>
            <a:effectLst>
              <a:innerShdw blurRad="203200" dist="50800" dir="16200000">
                <a:prstClr val="black">
                  <a:alpha val="50000"/>
                </a:prstClr>
              </a:innerShdw>
            </a:effectLst>
          </p:spPr>
          <p:txBody>
            <a:bodyPr rtlCol="0" anchor="ctr"/>
            <a:lstStyle/>
            <a:p>
              <a:pPr algn="ctr">
                <a:defRPr/>
              </a:pPr>
              <a:endParaRPr lang="zh-CN" altLang="en-US" sz="9000" kern="0">
                <a:solidFill>
                  <a:sysClr val="window" lastClr="FFFFFF"/>
                </a:solidFill>
                <a:cs typeface="+mn-ea"/>
                <a:sym typeface="+mn-lt"/>
              </a:endParaRPr>
            </a:p>
          </p:txBody>
        </p:sp>
      </p:grpSp>
      <p:sp>
        <p:nvSpPr>
          <p:cNvPr id="21" name="矩形 20"/>
          <p:cNvSpPr/>
          <p:nvPr/>
        </p:nvSpPr>
        <p:spPr>
          <a:xfrm>
            <a:off x="3635896" y="1629843"/>
            <a:ext cx="3831818" cy="623248"/>
          </a:xfrm>
          <a:prstGeom prst="rect">
            <a:avLst/>
          </a:prstGeom>
        </p:spPr>
        <p:txBody>
          <a:bodyPr wrap="none" lIns="68580" tIns="34290" rIns="68580" bIns="34290">
            <a:spAutoFit/>
          </a:bodyPr>
          <a:lstStyle/>
          <a:p>
            <a:pPr defTabSz="913765">
              <a:defRPr/>
            </a:pPr>
            <a:r>
              <a:rPr lang="zh-CN" altLang="en-US" sz="3600" b="1" kern="0" dirty="0">
                <a:solidFill>
                  <a:srgbClr val="005A9E"/>
                </a:solidFill>
                <a:cs typeface="+mn-ea"/>
                <a:sym typeface="+mn-lt"/>
              </a:rPr>
              <a:t>此处添加文字标题</a:t>
            </a:r>
          </a:p>
        </p:txBody>
      </p:sp>
      <p:cxnSp>
        <p:nvCxnSpPr>
          <p:cNvPr id="26" name="直接连接符 25"/>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27" name="矩形 26"/>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algn="ctr">
              <a:defRPr/>
            </a:pPr>
            <a:endParaRPr lang="zh-CN" altLang="en-US" kern="0" smtClean="0">
              <a:solidFill>
                <a:prstClr val="white"/>
              </a:solidFill>
              <a:cs typeface="+mn-ea"/>
              <a:sym typeface="+mn-lt"/>
            </a:endParaRPr>
          </a:p>
        </p:txBody>
      </p:sp>
      <p:sp>
        <p:nvSpPr>
          <p:cNvPr id="28" name="TextBox 27"/>
          <p:cNvSpPr txBox="1"/>
          <p:nvPr/>
        </p:nvSpPr>
        <p:spPr>
          <a:xfrm>
            <a:off x="1729447" y="1881143"/>
            <a:ext cx="635927" cy="1323439"/>
          </a:xfrm>
          <a:prstGeom prst="rect">
            <a:avLst/>
          </a:prstGeom>
          <a:noFill/>
        </p:spPr>
        <p:txBody>
          <a:bodyPr wrap="square" rtlCol="0">
            <a:spAutoFit/>
          </a:bodyPr>
          <a:lstStyle/>
          <a:p>
            <a:pPr algn="ctr">
              <a:defRPr/>
            </a:pPr>
            <a:r>
              <a:rPr lang="en-US" altLang="zh-CN" sz="8000" b="1" kern="0" dirty="0" smtClean="0">
                <a:solidFill>
                  <a:sysClr val="window" lastClr="FFFFFF"/>
                </a:solidFill>
                <a:cs typeface="+mn-ea"/>
                <a:sym typeface="+mn-lt"/>
              </a:rPr>
              <a:t>2</a:t>
            </a:r>
          </a:p>
        </p:txBody>
      </p:sp>
      <p:sp>
        <p:nvSpPr>
          <p:cNvPr id="29" name="矩形 28"/>
          <p:cNvSpPr/>
          <p:nvPr/>
        </p:nvSpPr>
        <p:spPr>
          <a:xfrm>
            <a:off x="3735758" y="296024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0" name="矩形 29"/>
          <p:cNvSpPr/>
          <p:nvPr/>
        </p:nvSpPr>
        <p:spPr>
          <a:xfrm>
            <a:off x="5364533" y="2944186"/>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1" name="矩形 30"/>
          <p:cNvSpPr/>
          <p:nvPr/>
        </p:nvSpPr>
        <p:spPr>
          <a:xfrm>
            <a:off x="3735758" y="3273817"/>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2" name="矩形 31"/>
          <p:cNvSpPr/>
          <p:nvPr/>
        </p:nvSpPr>
        <p:spPr>
          <a:xfrm>
            <a:off x="5364533" y="325776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1228724" y="779208"/>
            <a:ext cx="2021101" cy="2280398"/>
            <a:chOff x="1228724" y="779208"/>
            <a:chExt cx="2021101" cy="2280398"/>
          </a:xfrm>
        </p:grpSpPr>
        <p:sp>
          <p:nvSpPr>
            <p:cNvPr id="28" name="Freeform 5"/>
            <p:cNvSpPr/>
            <p:nvPr/>
          </p:nvSpPr>
          <p:spPr bwMode="auto">
            <a:xfrm rot="5400000">
              <a:off x="1099076" y="908856"/>
              <a:ext cx="2280398" cy="202110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9" name="Freeform 5"/>
            <p:cNvSpPr/>
            <p:nvPr/>
          </p:nvSpPr>
          <p:spPr bwMode="auto">
            <a:xfrm rot="5400000">
              <a:off x="1408363" y="1182974"/>
              <a:ext cx="1661824" cy="147286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noFill/>
            </a:ln>
            <a:effectLst>
              <a:innerShdw blurRad="63500" dist="25400" dir="8100000">
                <a:prstClr val="black">
                  <a:alpha val="50000"/>
                </a:prstClr>
              </a:inn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0" name="文本框 7"/>
            <p:cNvSpPr txBox="1"/>
            <p:nvPr/>
          </p:nvSpPr>
          <p:spPr>
            <a:xfrm>
              <a:off x="1315942" y="1644375"/>
              <a:ext cx="1846665" cy="577081"/>
            </a:xfrm>
            <a:prstGeom prst="rect">
              <a:avLst/>
            </a:prstGeom>
            <a:noFill/>
          </p:spPr>
          <p:txBody>
            <a:bodyPr wrap="square" lIns="68580" tIns="34290" rIns="68580" bIns="34290" rtlCol="0">
              <a:spAutoFit/>
            </a:bodyPr>
            <a:lstStyle/>
            <a:p>
              <a:pPr algn="ctr"/>
              <a:r>
                <a:rPr lang="en-US" altLang="zh-CN" sz="3300" dirty="0">
                  <a:solidFill>
                    <a:prstClr val="white"/>
                  </a:solidFill>
                  <a:cs typeface="+mn-ea"/>
                  <a:sym typeface="+mn-lt"/>
                </a:rPr>
                <a:t>50</a:t>
              </a:r>
              <a:r>
                <a:rPr lang="en-US" altLang="zh-CN" sz="2400" dirty="0">
                  <a:solidFill>
                    <a:prstClr val="white"/>
                  </a:solidFill>
                  <a:cs typeface="+mn-ea"/>
                  <a:sym typeface="+mn-lt"/>
                </a:rPr>
                <a:t>%</a:t>
              </a:r>
              <a:endParaRPr lang="zh-CN" altLang="en-US" sz="2400" dirty="0">
                <a:solidFill>
                  <a:prstClr val="white"/>
                </a:solidFill>
                <a:cs typeface="+mn-ea"/>
                <a:sym typeface="+mn-lt"/>
              </a:endParaRPr>
            </a:p>
          </p:txBody>
        </p:sp>
      </p:grpSp>
      <p:grpSp>
        <p:nvGrpSpPr>
          <p:cNvPr id="9" name="组合 8"/>
          <p:cNvGrpSpPr/>
          <p:nvPr/>
        </p:nvGrpSpPr>
        <p:grpSpPr>
          <a:xfrm>
            <a:off x="3900545" y="1017185"/>
            <a:ext cx="1846665" cy="2007003"/>
            <a:chOff x="3900545" y="1017185"/>
            <a:chExt cx="1846665" cy="2007003"/>
          </a:xfrm>
        </p:grpSpPr>
        <p:grpSp>
          <p:nvGrpSpPr>
            <p:cNvPr id="31" name="组合 30"/>
            <p:cNvGrpSpPr/>
            <p:nvPr/>
          </p:nvGrpSpPr>
          <p:grpSpPr>
            <a:xfrm>
              <a:off x="3925902" y="1017185"/>
              <a:ext cx="1778793" cy="2007003"/>
              <a:chOff x="5331123" y="2557541"/>
              <a:chExt cx="1611146" cy="1817848"/>
            </a:xfrm>
          </p:grpSpPr>
          <p:sp>
            <p:nvSpPr>
              <p:cNvPr id="32" name="Freeform 5"/>
              <p:cNvSpPr/>
              <p:nvPr/>
            </p:nvSpPr>
            <p:spPr bwMode="auto">
              <a:xfrm rot="5400000">
                <a:off x="5227772" y="2660892"/>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3" name="Freeform 5"/>
              <p:cNvSpPr/>
              <p:nvPr/>
            </p:nvSpPr>
            <p:spPr bwMode="auto">
              <a:xfrm rot="5400000">
                <a:off x="5474324" y="2879409"/>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noFill/>
              </a:ln>
              <a:effectLst>
                <a:innerShdw blurRad="63500" dist="25400" dir="81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4" name="文本框 19"/>
            <p:cNvSpPr txBox="1"/>
            <p:nvPr/>
          </p:nvSpPr>
          <p:spPr>
            <a:xfrm>
              <a:off x="3900545" y="1742348"/>
              <a:ext cx="1846665" cy="577081"/>
            </a:xfrm>
            <a:prstGeom prst="rect">
              <a:avLst/>
            </a:prstGeom>
            <a:noFill/>
          </p:spPr>
          <p:txBody>
            <a:bodyPr wrap="square" lIns="68580" tIns="34290" rIns="68580" bIns="34290" rtlCol="0">
              <a:spAutoFit/>
            </a:bodyPr>
            <a:lstStyle/>
            <a:p>
              <a:pPr algn="ctr"/>
              <a:r>
                <a:rPr lang="en-US" altLang="zh-CN" sz="3300" dirty="0">
                  <a:solidFill>
                    <a:prstClr val="white"/>
                  </a:solidFill>
                  <a:cs typeface="+mn-ea"/>
                  <a:sym typeface="+mn-lt"/>
                </a:rPr>
                <a:t>25</a:t>
              </a:r>
              <a:r>
                <a:rPr lang="en-US" altLang="zh-CN" sz="2400" dirty="0">
                  <a:solidFill>
                    <a:prstClr val="white"/>
                  </a:solidFill>
                  <a:cs typeface="+mn-ea"/>
                  <a:sym typeface="+mn-lt"/>
                </a:rPr>
                <a:t>%</a:t>
              </a:r>
              <a:endParaRPr lang="zh-CN" altLang="en-US" sz="2400" dirty="0">
                <a:solidFill>
                  <a:prstClr val="white"/>
                </a:solidFill>
                <a:cs typeface="+mn-ea"/>
                <a:sym typeface="+mn-lt"/>
              </a:endParaRPr>
            </a:p>
          </p:txBody>
        </p:sp>
      </p:grpSp>
      <p:grpSp>
        <p:nvGrpSpPr>
          <p:cNvPr id="35" name="组合 34"/>
          <p:cNvGrpSpPr/>
          <p:nvPr/>
        </p:nvGrpSpPr>
        <p:grpSpPr>
          <a:xfrm>
            <a:off x="6151199" y="1408461"/>
            <a:ext cx="1846665" cy="1630015"/>
            <a:chOff x="7992049" y="2392298"/>
            <a:chExt cx="2462220" cy="2173353"/>
          </a:xfrm>
        </p:grpSpPr>
        <p:grpSp>
          <p:nvGrpSpPr>
            <p:cNvPr id="36" name="组合 35"/>
            <p:cNvGrpSpPr/>
            <p:nvPr/>
          </p:nvGrpSpPr>
          <p:grpSpPr>
            <a:xfrm>
              <a:off x="8260045" y="2392298"/>
              <a:ext cx="1926228" cy="2173353"/>
              <a:chOff x="5331123" y="2557541"/>
              <a:chExt cx="1611146" cy="1817848"/>
            </a:xfrm>
          </p:grpSpPr>
          <p:sp>
            <p:nvSpPr>
              <p:cNvPr id="38" name="Freeform 5"/>
              <p:cNvSpPr/>
              <p:nvPr/>
            </p:nvSpPr>
            <p:spPr bwMode="auto">
              <a:xfrm rot="5400000">
                <a:off x="5227772" y="2660892"/>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9" name="Freeform 5"/>
              <p:cNvSpPr/>
              <p:nvPr/>
            </p:nvSpPr>
            <p:spPr bwMode="auto">
              <a:xfrm rot="5400000">
                <a:off x="5474324" y="2879409"/>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noFill/>
              </a:ln>
              <a:effectLst>
                <a:innerShdw blurRad="63500" dist="25400" dir="81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7" name="文本框 20"/>
            <p:cNvSpPr txBox="1"/>
            <p:nvPr/>
          </p:nvSpPr>
          <p:spPr>
            <a:xfrm>
              <a:off x="7992049" y="3082409"/>
              <a:ext cx="2462220" cy="8002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300" b="0" i="0" u="none" strike="noStrike" kern="0" cap="none" spc="0" normalizeH="0" baseline="0" noProof="0" dirty="0">
                  <a:ln>
                    <a:noFill/>
                  </a:ln>
                  <a:solidFill>
                    <a:prstClr val="white"/>
                  </a:solidFill>
                  <a:effectLst/>
                  <a:uLnTx/>
                  <a:uFillTx/>
                  <a:cs typeface="+mn-ea"/>
                  <a:sym typeface="+mn-lt"/>
                </a:rPr>
                <a:t>10</a:t>
              </a:r>
              <a:r>
                <a:rPr kumimoji="0" lang="en-US" altLang="zh-CN" sz="2400" b="0" i="0" u="none" strike="noStrike" kern="0" cap="none" spc="0" normalizeH="0" baseline="0" noProof="0" dirty="0">
                  <a:ln>
                    <a:noFill/>
                  </a:ln>
                  <a:solidFill>
                    <a:prstClr val="white"/>
                  </a:solidFill>
                  <a:effectLst/>
                  <a:uLnTx/>
                  <a:uFillTx/>
                  <a:cs typeface="+mn-ea"/>
                  <a:sym typeface="+mn-lt"/>
                </a:rPr>
                <a:t>%</a:t>
              </a: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grpSp>
      <p:sp>
        <p:nvSpPr>
          <p:cNvPr id="40" name="文本框 21"/>
          <p:cNvSpPr txBox="1"/>
          <p:nvPr/>
        </p:nvSpPr>
        <p:spPr>
          <a:xfrm>
            <a:off x="1228724" y="3237674"/>
            <a:ext cx="2084762" cy="392415"/>
          </a:xfrm>
          <a:prstGeom prst="rect">
            <a:avLst/>
          </a:prstGeom>
          <a:noFill/>
        </p:spPr>
        <p:txBody>
          <a:bodyPr wrap="square" lIns="68580" tIns="34290" rIns="68580" bIns="34290" rtlCol="0">
            <a:spAutoFit/>
          </a:bodyPr>
          <a:lstStyle/>
          <a:p>
            <a:r>
              <a:rPr lang="zh-CN" altLang="en-US" sz="2100" dirty="0">
                <a:solidFill>
                  <a:srgbClr val="005A9E"/>
                </a:solidFill>
                <a:cs typeface="+mn-ea"/>
                <a:sym typeface="+mn-lt"/>
              </a:rPr>
              <a:t>在此添加标题</a:t>
            </a:r>
          </a:p>
        </p:txBody>
      </p:sp>
      <p:sp>
        <p:nvSpPr>
          <p:cNvPr id="41" name="文本框 22"/>
          <p:cNvSpPr txBox="1"/>
          <p:nvPr/>
        </p:nvSpPr>
        <p:spPr>
          <a:xfrm>
            <a:off x="1228724" y="3563802"/>
            <a:ext cx="2021102" cy="1398844"/>
          </a:xfrm>
          <a:prstGeom prst="rect">
            <a:avLst/>
          </a:prstGeom>
          <a:noFill/>
        </p:spPr>
        <p:txBody>
          <a:bodyPr wrap="square" lIns="68580" tIns="34290" rIns="68580" bIns="34290" rtlCol="0">
            <a:spAutoFit/>
          </a:bodyPr>
          <a:lstStyle/>
          <a:p>
            <a:pPr algn="just">
              <a:lnSpc>
                <a:spcPct val="120000"/>
              </a:lnSpc>
            </a:pPr>
            <a:r>
              <a:rPr lang="zh-CN" altLang="en-US" dirty="0" smtClean="0">
                <a:solidFill>
                  <a:prstClr val="black">
                    <a:lumMod val="65000"/>
                    <a:lumOff val="35000"/>
                  </a:prstClr>
                </a:solidFill>
                <a:cs typeface="+mn-ea"/>
                <a:sym typeface="+mn-lt"/>
              </a:rPr>
              <a:t>此处添加文本内容此处添加文本内容此处添加文本信息内容</a:t>
            </a:r>
            <a:endParaRPr lang="zh-CN" altLang="en-US" dirty="0">
              <a:solidFill>
                <a:prstClr val="black">
                  <a:lumMod val="65000"/>
                  <a:lumOff val="35000"/>
                </a:prstClr>
              </a:solidFill>
              <a:cs typeface="+mn-ea"/>
              <a:sym typeface="+mn-lt"/>
            </a:endParaRPr>
          </a:p>
        </p:txBody>
      </p:sp>
      <p:sp>
        <p:nvSpPr>
          <p:cNvPr id="42" name="文本框 24"/>
          <p:cNvSpPr txBox="1"/>
          <p:nvPr/>
        </p:nvSpPr>
        <p:spPr>
          <a:xfrm>
            <a:off x="3825533" y="3237674"/>
            <a:ext cx="2084762" cy="392415"/>
          </a:xfrm>
          <a:prstGeom prst="rect">
            <a:avLst/>
          </a:prstGeom>
          <a:noFill/>
        </p:spPr>
        <p:txBody>
          <a:bodyPr wrap="square" lIns="68580" tIns="34290" rIns="68580" bIns="34290" rtlCol="0">
            <a:spAutoFit/>
          </a:bodyPr>
          <a:lstStyle/>
          <a:p>
            <a:r>
              <a:rPr lang="zh-CN" altLang="en-US" sz="2100" dirty="0">
                <a:solidFill>
                  <a:srgbClr val="005A9E"/>
                </a:solidFill>
                <a:cs typeface="+mn-ea"/>
                <a:sym typeface="+mn-lt"/>
              </a:rPr>
              <a:t>在此添加标题</a:t>
            </a:r>
          </a:p>
        </p:txBody>
      </p:sp>
      <p:sp>
        <p:nvSpPr>
          <p:cNvPr id="43" name="文本框 25"/>
          <p:cNvSpPr txBox="1"/>
          <p:nvPr/>
        </p:nvSpPr>
        <p:spPr>
          <a:xfrm>
            <a:off x="3825533" y="3563802"/>
            <a:ext cx="2021102" cy="1398844"/>
          </a:xfrm>
          <a:prstGeom prst="rect">
            <a:avLst/>
          </a:prstGeom>
          <a:noFill/>
        </p:spPr>
        <p:txBody>
          <a:bodyPr wrap="square" lIns="68580" tIns="34290" rIns="68580" bIns="34290" rtlCol="0">
            <a:spAutoFit/>
          </a:bodyPr>
          <a:lstStyle/>
          <a:p>
            <a:pPr algn="just">
              <a:lnSpc>
                <a:spcPct val="120000"/>
              </a:lnSpc>
            </a:pPr>
            <a:r>
              <a:rPr lang="zh-CN" altLang="en-US" dirty="0" smtClean="0">
                <a:solidFill>
                  <a:prstClr val="black">
                    <a:lumMod val="65000"/>
                    <a:lumOff val="35000"/>
                  </a:prstClr>
                </a:solidFill>
                <a:cs typeface="+mn-ea"/>
                <a:sym typeface="+mn-lt"/>
              </a:rPr>
              <a:t>此处添加文本内容此处添加文本内容此处添加文本信息内容</a:t>
            </a:r>
            <a:endParaRPr lang="zh-CN" altLang="en-US" dirty="0">
              <a:solidFill>
                <a:prstClr val="black">
                  <a:lumMod val="65000"/>
                  <a:lumOff val="35000"/>
                </a:prstClr>
              </a:solidFill>
              <a:cs typeface="+mn-ea"/>
              <a:sym typeface="+mn-lt"/>
            </a:endParaRPr>
          </a:p>
        </p:txBody>
      </p:sp>
      <p:sp>
        <p:nvSpPr>
          <p:cNvPr id="44" name="文本框 26"/>
          <p:cNvSpPr txBox="1"/>
          <p:nvPr/>
        </p:nvSpPr>
        <p:spPr>
          <a:xfrm>
            <a:off x="6352196" y="3237674"/>
            <a:ext cx="2084762" cy="392415"/>
          </a:xfrm>
          <a:prstGeom prst="rect">
            <a:avLst/>
          </a:prstGeom>
          <a:noFill/>
        </p:spPr>
        <p:txBody>
          <a:bodyPr wrap="square" lIns="68580" tIns="34290" rIns="68580" bIns="34290" rtlCol="0">
            <a:spAutoFit/>
          </a:bodyPr>
          <a:lstStyle/>
          <a:p>
            <a:r>
              <a:rPr lang="zh-CN" altLang="en-US" sz="2100" dirty="0">
                <a:solidFill>
                  <a:srgbClr val="005A9E"/>
                </a:solidFill>
                <a:cs typeface="+mn-ea"/>
                <a:sym typeface="+mn-lt"/>
              </a:rPr>
              <a:t>在此添加标题</a:t>
            </a:r>
          </a:p>
        </p:txBody>
      </p:sp>
      <p:sp>
        <p:nvSpPr>
          <p:cNvPr id="45" name="文本框 27"/>
          <p:cNvSpPr txBox="1"/>
          <p:nvPr/>
        </p:nvSpPr>
        <p:spPr>
          <a:xfrm>
            <a:off x="6352196" y="3563802"/>
            <a:ext cx="2021102" cy="1398844"/>
          </a:xfrm>
          <a:prstGeom prst="rect">
            <a:avLst/>
          </a:prstGeom>
          <a:noFill/>
        </p:spPr>
        <p:txBody>
          <a:bodyPr wrap="square" lIns="68580" tIns="34290" rIns="68580" bIns="34290" rtlCol="0">
            <a:spAutoFit/>
          </a:bodyPr>
          <a:lstStyle/>
          <a:p>
            <a:pPr algn="just">
              <a:lnSpc>
                <a:spcPct val="120000"/>
              </a:lnSpc>
            </a:pPr>
            <a:r>
              <a:rPr lang="zh-CN" altLang="en-US" dirty="0" smtClean="0">
                <a:solidFill>
                  <a:prstClr val="black">
                    <a:lumMod val="65000"/>
                    <a:lumOff val="35000"/>
                  </a:prstClr>
                </a:solidFill>
                <a:cs typeface="+mn-ea"/>
                <a:sym typeface="+mn-lt"/>
              </a:rPr>
              <a:t>此处添加文本内容此处添加文本内容此处添加文本信息内容</a:t>
            </a:r>
            <a:endParaRPr lang="zh-CN" altLang="en-US" dirty="0">
              <a:solidFill>
                <a:prstClr val="black">
                  <a:lumMod val="65000"/>
                  <a:lumOff val="35000"/>
                </a:prstClr>
              </a:solidFill>
              <a:cs typeface="+mn-ea"/>
              <a:sym typeface="+mn-lt"/>
            </a:endParaRPr>
          </a:p>
        </p:txBody>
      </p:sp>
      <p:sp>
        <p:nvSpPr>
          <p:cNvPr id="46" name="任意多边形 45"/>
          <p:cNvSpPr/>
          <p:nvPr/>
        </p:nvSpPr>
        <p:spPr>
          <a:xfrm rot="18900000" flipH="1">
            <a:off x="3480563" y="2023346"/>
            <a:ext cx="186027" cy="186027"/>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ysClr val="window" lastClr="FFFFFF">
              <a:lumMod val="65000"/>
            </a:sys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7" name="任意多边形 46"/>
          <p:cNvSpPr/>
          <p:nvPr/>
        </p:nvSpPr>
        <p:spPr>
          <a:xfrm rot="18900000" flipH="1">
            <a:off x="5905958" y="2023346"/>
            <a:ext cx="186027" cy="186027"/>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ysClr val="window" lastClr="FFFFFF">
              <a:lumMod val="65000"/>
            </a:sys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2" name="组合 31"/>
          <p:cNvGrpSpPr/>
          <p:nvPr/>
        </p:nvGrpSpPr>
        <p:grpSpPr>
          <a:xfrm>
            <a:off x="4499177" y="907951"/>
            <a:ext cx="3529207" cy="1212771"/>
            <a:chOff x="1553829" y="898093"/>
            <a:chExt cx="3529207" cy="1212771"/>
          </a:xfrm>
        </p:grpSpPr>
        <p:grpSp>
          <p:nvGrpSpPr>
            <p:cNvPr id="8" name="组合 7"/>
            <p:cNvGrpSpPr/>
            <p:nvPr/>
          </p:nvGrpSpPr>
          <p:grpSpPr>
            <a:xfrm>
              <a:off x="1553829" y="898093"/>
              <a:ext cx="3529207" cy="1212771"/>
              <a:chOff x="2339422" y="1012876"/>
              <a:chExt cx="3147691" cy="1081668"/>
            </a:xfrm>
          </p:grpSpPr>
          <p:sp>
            <p:nvSpPr>
              <p:cNvPr id="9" name="任意多边形 8"/>
              <p:cNvSpPr/>
              <p:nvPr/>
            </p:nvSpPr>
            <p:spPr bwMode="auto">
              <a:xfrm rot="10800000">
                <a:off x="2339422" y="1012876"/>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5A9E"/>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任意多边形 9"/>
              <p:cNvSpPr/>
              <p:nvPr/>
            </p:nvSpPr>
            <p:spPr bwMode="auto">
              <a:xfrm rot="10800000">
                <a:off x="2339422" y="1020470"/>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5A9E">
                  <a:alpha val="0"/>
                </a:srgb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1" name="任意多边形 10"/>
              <p:cNvSpPr/>
              <p:nvPr/>
            </p:nvSpPr>
            <p:spPr bwMode="auto">
              <a:xfrm rot="10800000">
                <a:off x="2622579" y="1241744"/>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p:cNvGrpSpPr/>
            <p:nvPr/>
          </p:nvGrpSpPr>
          <p:grpSpPr>
            <a:xfrm>
              <a:off x="1914358" y="1162488"/>
              <a:ext cx="2819228" cy="738664"/>
              <a:chOff x="2579929" y="1209776"/>
              <a:chExt cx="3758970" cy="984886"/>
            </a:xfrm>
          </p:grpSpPr>
          <p:sp>
            <p:nvSpPr>
              <p:cNvPr id="21" name="文本框 19"/>
              <p:cNvSpPr txBox="1"/>
              <p:nvPr/>
            </p:nvSpPr>
            <p:spPr>
              <a:xfrm>
                <a:off x="2579929" y="1209776"/>
                <a:ext cx="1320559" cy="984886"/>
              </a:xfrm>
              <a:prstGeom prst="rect">
                <a:avLst/>
              </a:prstGeom>
              <a:noFill/>
            </p:spPr>
            <p:txBody>
              <a:bodyPr wrap="square" rtlCol="0">
                <a:spAutoFit/>
              </a:bodyPr>
              <a:lstStyle/>
              <a:p>
                <a:pPr algn="ctr"/>
                <a:r>
                  <a:rPr lang="en-US" altLang="zh-CN" sz="4200" dirty="0">
                    <a:solidFill>
                      <a:srgbClr val="005A9E"/>
                    </a:solidFill>
                    <a:effectLst>
                      <a:innerShdw blurRad="63500" dist="50800" dir="13500000">
                        <a:prstClr val="black">
                          <a:alpha val="50000"/>
                        </a:prstClr>
                      </a:innerShdw>
                    </a:effectLst>
                    <a:cs typeface="+mn-ea"/>
                    <a:sym typeface="+mn-lt"/>
                  </a:rPr>
                  <a:t>01</a:t>
                </a:r>
                <a:endParaRPr lang="zh-CN" altLang="en-US" sz="4200" dirty="0">
                  <a:solidFill>
                    <a:srgbClr val="005A9E"/>
                  </a:solidFill>
                  <a:effectLst>
                    <a:innerShdw blurRad="63500" dist="50800" dir="13500000">
                      <a:prstClr val="black">
                        <a:alpha val="50000"/>
                      </a:prstClr>
                    </a:innerShdw>
                  </a:effectLst>
                  <a:cs typeface="+mn-ea"/>
                  <a:sym typeface="+mn-lt"/>
                </a:endParaRPr>
              </a:p>
            </p:txBody>
          </p:sp>
          <p:sp>
            <p:nvSpPr>
              <p:cNvPr id="22" name="文本框 20"/>
              <p:cNvSpPr txBox="1"/>
              <p:nvPr/>
            </p:nvSpPr>
            <p:spPr>
              <a:xfrm>
                <a:off x="3559216" y="1303081"/>
                <a:ext cx="2779683" cy="430887"/>
              </a:xfrm>
              <a:prstGeom prst="rect">
                <a:avLst/>
              </a:prstGeom>
              <a:noFill/>
            </p:spPr>
            <p:txBody>
              <a:bodyPr wrap="square" rtlCol="0">
                <a:spAutoFit/>
              </a:bodyPr>
              <a:lstStyle/>
              <a:p>
                <a:r>
                  <a:rPr lang="zh-CN" altLang="en-US" sz="1500" dirty="0">
                    <a:solidFill>
                      <a:prstClr val="black">
                        <a:lumMod val="65000"/>
                        <a:lumOff val="35000"/>
                      </a:prstClr>
                    </a:solidFill>
                    <a:cs typeface="+mn-ea"/>
                    <a:sym typeface="+mn-lt"/>
                  </a:rPr>
                  <a:t>在此添加标题</a:t>
                </a:r>
              </a:p>
            </p:txBody>
          </p:sp>
          <p:sp>
            <p:nvSpPr>
              <p:cNvPr id="23" name="文本框 21"/>
              <p:cNvSpPr txBox="1"/>
              <p:nvPr/>
            </p:nvSpPr>
            <p:spPr>
              <a:xfrm>
                <a:off x="3559214" y="1619594"/>
                <a:ext cx="2346508" cy="451406"/>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grpSp>
        <p:nvGrpSpPr>
          <p:cNvPr id="33" name="组合 32"/>
          <p:cNvGrpSpPr/>
          <p:nvPr/>
        </p:nvGrpSpPr>
        <p:grpSpPr>
          <a:xfrm>
            <a:off x="2787106" y="2323563"/>
            <a:ext cx="3529208" cy="1212771"/>
            <a:chOff x="2842223" y="2203275"/>
            <a:chExt cx="3529208" cy="1212771"/>
          </a:xfrm>
        </p:grpSpPr>
        <p:grpSp>
          <p:nvGrpSpPr>
            <p:cNvPr id="12" name="组合 11"/>
            <p:cNvGrpSpPr/>
            <p:nvPr/>
          </p:nvGrpSpPr>
          <p:grpSpPr>
            <a:xfrm>
              <a:off x="2842223" y="2203275"/>
              <a:ext cx="3529208" cy="1212771"/>
              <a:chOff x="2339420" y="1012876"/>
              <a:chExt cx="3147692" cy="1081668"/>
            </a:xfrm>
          </p:grpSpPr>
          <p:sp>
            <p:nvSpPr>
              <p:cNvPr id="13" name="任意多边形 12"/>
              <p:cNvSpPr/>
              <p:nvPr/>
            </p:nvSpPr>
            <p:spPr bwMode="auto">
              <a:xfrm rot="10800000">
                <a:off x="2339422" y="1012876"/>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lumMod val="65000"/>
                </a:schemeClr>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4" name="任意多边形 13"/>
              <p:cNvSpPr/>
              <p:nvPr/>
            </p:nvSpPr>
            <p:spPr bwMode="auto">
              <a:xfrm rot="10800000">
                <a:off x="2339420" y="1020470"/>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5A9E">
                  <a:alpha val="0"/>
                </a:srgb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5" name="任意多边形 14"/>
              <p:cNvSpPr/>
              <p:nvPr/>
            </p:nvSpPr>
            <p:spPr bwMode="auto">
              <a:xfrm rot="10800000">
                <a:off x="2622579" y="1241744"/>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4" name="组合 23"/>
            <p:cNvGrpSpPr/>
            <p:nvPr/>
          </p:nvGrpSpPr>
          <p:grpSpPr>
            <a:xfrm>
              <a:off x="3247517" y="2445151"/>
              <a:ext cx="2853518" cy="738664"/>
              <a:chOff x="2579929" y="1209776"/>
              <a:chExt cx="3804690" cy="984886"/>
            </a:xfrm>
          </p:grpSpPr>
          <p:sp>
            <p:nvSpPr>
              <p:cNvPr id="25" name="文本框 41"/>
              <p:cNvSpPr txBox="1"/>
              <p:nvPr/>
            </p:nvSpPr>
            <p:spPr>
              <a:xfrm>
                <a:off x="2579929" y="1209776"/>
                <a:ext cx="1320559" cy="984886"/>
              </a:xfrm>
              <a:prstGeom prst="rect">
                <a:avLst/>
              </a:prstGeom>
              <a:noFill/>
            </p:spPr>
            <p:txBody>
              <a:bodyPr wrap="square" rtlCol="0">
                <a:spAutoFit/>
              </a:bodyPr>
              <a:lstStyle/>
              <a:p>
                <a:pPr algn="ctr"/>
                <a:r>
                  <a:rPr lang="en-US" altLang="zh-CN" sz="4200" dirty="0">
                    <a:solidFill>
                      <a:srgbClr val="005A9E"/>
                    </a:solidFill>
                    <a:effectLst>
                      <a:innerShdw blurRad="63500" dist="50800" dir="13500000">
                        <a:prstClr val="black">
                          <a:alpha val="50000"/>
                        </a:prstClr>
                      </a:innerShdw>
                    </a:effectLst>
                    <a:cs typeface="+mn-ea"/>
                    <a:sym typeface="+mn-lt"/>
                  </a:rPr>
                  <a:t>02</a:t>
                </a:r>
                <a:endParaRPr lang="zh-CN" altLang="en-US" sz="4200" dirty="0">
                  <a:solidFill>
                    <a:srgbClr val="005A9E"/>
                  </a:solidFill>
                  <a:effectLst>
                    <a:innerShdw blurRad="63500" dist="50800" dir="13500000">
                      <a:prstClr val="black">
                        <a:alpha val="50000"/>
                      </a:prstClr>
                    </a:innerShdw>
                  </a:effectLst>
                  <a:cs typeface="+mn-ea"/>
                  <a:sym typeface="+mn-lt"/>
                </a:endParaRPr>
              </a:p>
            </p:txBody>
          </p:sp>
          <p:sp>
            <p:nvSpPr>
              <p:cNvPr id="26" name="文本框 42"/>
              <p:cNvSpPr txBox="1"/>
              <p:nvPr/>
            </p:nvSpPr>
            <p:spPr>
              <a:xfrm>
                <a:off x="3604936" y="1303081"/>
                <a:ext cx="2779683" cy="430887"/>
              </a:xfrm>
              <a:prstGeom prst="rect">
                <a:avLst/>
              </a:prstGeom>
              <a:noFill/>
            </p:spPr>
            <p:txBody>
              <a:bodyPr wrap="square" rtlCol="0">
                <a:spAutoFit/>
              </a:bodyPr>
              <a:lstStyle/>
              <a:p>
                <a:r>
                  <a:rPr lang="zh-CN" altLang="en-US" sz="1500" dirty="0">
                    <a:solidFill>
                      <a:prstClr val="black">
                        <a:lumMod val="65000"/>
                        <a:lumOff val="35000"/>
                      </a:prstClr>
                    </a:solidFill>
                    <a:cs typeface="+mn-ea"/>
                    <a:sym typeface="+mn-lt"/>
                  </a:rPr>
                  <a:t>在此添加标题</a:t>
                </a:r>
              </a:p>
            </p:txBody>
          </p:sp>
          <p:sp>
            <p:nvSpPr>
              <p:cNvPr id="27" name="文本框 43"/>
              <p:cNvSpPr txBox="1"/>
              <p:nvPr/>
            </p:nvSpPr>
            <p:spPr>
              <a:xfrm>
                <a:off x="3604934" y="1619594"/>
                <a:ext cx="2346508" cy="451406"/>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grpSp>
        <p:nvGrpSpPr>
          <p:cNvPr id="34" name="组合 33"/>
          <p:cNvGrpSpPr/>
          <p:nvPr/>
        </p:nvGrpSpPr>
        <p:grpSpPr>
          <a:xfrm>
            <a:off x="1069275" y="3663235"/>
            <a:ext cx="3534967" cy="1212771"/>
            <a:chOff x="4071177" y="3542947"/>
            <a:chExt cx="3534967" cy="1212771"/>
          </a:xfrm>
        </p:grpSpPr>
        <p:grpSp>
          <p:nvGrpSpPr>
            <p:cNvPr id="16" name="组合 15"/>
            <p:cNvGrpSpPr/>
            <p:nvPr/>
          </p:nvGrpSpPr>
          <p:grpSpPr>
            <a:xfrm>
              <a:off x="4071177" y="3542947"/>
              <a:ext cx="3534967" cy="1212771"/>
              <a:chOff x="2334284" y="1012876"/>
              <a:chExt cx="3152828" cy="1081668"/>
            </a:xfrm>
          </p:grpSpPr>
          <p:sp>
            <p:nvSpPr>
              <p:cNvPr id="17" name="任意多边形 16"/>
              <p:cNvSpPr/>
              <p:nvPr/>
            </p:nvSpPr>
            <p:spPr bwMode="auto">
              <a:xfrm rot="10800000">
                <a:off x="2339422" y="1012876"/>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5A9E"/>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8" name="任意多边形 17"/>
              <p:cNvSpPr/>
              <p:nvPr/>
            </p:nvSpPr>
            <p:spPr bwMode="auto">
              <a:xfrm rot="10800000">
                <a:off x="2334284" y="1020470"/>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ysClr val="window" lastClr="FFFFFF">
                  <a:alpha val="0"/>
                </a:sysClr>
              </a:solidFill>
              <a:ln w="38100">
                <a:gradFill flip="none" rotWithShape="1">
                  <a:gsLst>
                    <a:gs pos="0">
                      <a:srgbClr val="F9F9F9"/>
                    </a:gs>
                    <a:gs pos="100000">
                      <a:sysClr val="window" lastClr="FFFFFF">
                        <a:lumMod val="75000"/>
                      </a:sysClr>
                    </a:gs>
                  </a:gsLst>
                  <a:lin ang="2700000" scaled="1"/>
                  <a:tileRect/>
                </a:grad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9" name="任意多边形 18"/>
              <p:cNvSpPr/>
              <p:nvPr/>
            </p:nvSpPr>
            <p:spPr bwMode="auto">
              <a:xfrm rot="10800000">
                <a:off x="2622579" y="1241744"/>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ysClr val="window" lastClr="FFFFFF">
                  <a:alpha val="0"/>
                </a:sysClr>
              </a:solidFill>
              <a:ln w="38100">
                <a:gradFill flip="none" rotWithShape="1">
                  <a:gsLst>
                    <a:gs pos="100000">
                      <a:sysClr val="window" lastClr="FFFFFF"/>
                    </a:gs>
                    <a:gs pos="0">
                      <a:srgbClr val="B6B6B6"/>
                    </a:gs>
                  </a:gsLst>
                  <a:lin ang="2700000" scaled="1"/>
                  <a:tileRect/>
                </a:grad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8" name="组合 27"/>
            <p:cNvGrpSpPr/>
            <p:nvPr/>
          </p:nvGrpSpPr>
          <p:grpSpPr>
            <a:xfrm>
              <a:off x="4483385" y="3799556"/>
              <a:ext cx="2853518" cy="738664"/>
              <a:chOff x="2579929" y="1209776"/>
              <a:chExt cx="3804690" cy="984886"/>
            </a:xfrm>
          </p:grpSpPr>
          <p:sp>
            <p:nvSpPr>
              <p:cNvPr id="29" name="文本框 45"/>
              <p:cNvSpPr txBox="1"/>
              <p:nvPr/>
            </p:nvSpPr>
            <p:spPr>
              <a:xfrm>
                <a:off x="2579929" y="1209776"/>
                <a:ext cx="1320559" cy="984886"/>
              </a:xfrm>
              <a:prstGeom prst="rect">
                <a:avLst/>
              </a:prstGeom>
              <a:noFill/>
            </p:spPr>
            <p:txBody>
              <a:bodyPr wrap="square" rtlCol="0">
                <a:spAutoFit/>
              </a:bodyPr>
              <a:lstStyle/>
              <a:p>
                <a:pPr algn="ctr"/>
                <a:r>
                  <a:rPr lang="en-US" altLang="zh-CN" sz="4200" dirty="0">
                    <a:solidFill>
                      <a:srgbClr val="005A9E"/>
                    </a:solidFill>
                    <a:effectLst>
                      <a:innerShdw blurRad="63500" dist="50800" dir="13500000">
                        <a:prstClr val="black">
                          <a:alpha val="50000"/>
                        </a:prstClr>
                      </a:innerShdw>
                    </a:effectLst>
                    <a:cs typeface="+mn-ea"/>
                    <a:sym typeface="+mn-lt"/>
                  </a:rPr>
                  <a:t>03</a:t>
                </a:r>
                <a:endParaRPr lang="zh-CN" altLang="en-US" sz="4200" dirty="0">
                  <a:solidFill>
                    <a:srgbClr val="005A9E"/>
                  </a:solidFill>
                  <a:effectLst>
                    <a:innerShdw blurRad="63500" dist="50800" dir="13500000">
                      <a:prstClr val="black">
                        <a:alpha val="50000"/>
                      </a:prstClr>
                    </a:innerShdw>
                  </a:effectLst>
                  <a:cs typeface="+mn-ea"/>
                  <a:sym typeface="+mn-lt"/>
                </a:endParaRPr>
              </a:p>
            </p:txBody>
          </p:sp>
          <p:sp>
            <p:nvSpPr>
              <p:cNvPr id="30" name="文本框 46"/>
              <p:cNvSpPr txBox="1"/>
              <p:nvPr/>
            </p:nvSpPr>
            <p:spPr>
              <a:xfrm>
                <a:off x="3604936" y="1303081"/>
                <a:ext cx="2779683" cy="430887"/>
              </a:xfrm>
              <a:prstGeom prst="rect">
                <a:avLst/>
              </a:prstGeom>
              <a:noFill/>
            </p:spPr>
            <p:txBody>
              <a:bodyPr wrap="square" rtlCol="0">
                <a:spAutoFit/>
              </a:bodyPr>
              <a:lstStyle/>
              <a:p>
                <a:r>
                  <a:rPr lang="zh-CN" altLang="en-US" sz="1500" dirty="0">
                    <a:solidFill>
                      <a:prstClr val="black">
                        <a:lumMod val="65000"/>
                        <a:lumOff val="35000"/>
                      </a:prstClr>
                    </a:solidFill>
                    <a:cs typeface="+mn-ea"/>
                    <a:sym typeface="+mn-lt"/>
                  </a:rPr>
                  <a:t>在此添加标题</a:t>
                </a:r>
              </a:p>
            </p:txBody>
          </p:sp>
          <p:sp>
            <p:nvSpPr>
              <p:cNvPr id="31" name="文本框 47"/>
              <p:cNvSpPr txBox="1"/>
              <p:nvPr/>
            </p:nvSpPr>
            <p:spPr>
              <a:xfrm>
                <a:off x="3604934" y="1619594"/>
                <a:ext cx="2346508" cy="451406"/>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2" name="组合 31"/>
          <p:cNvGrpSpPr/>
          <p:nvPr/>
        </p:nvGrpSpPr>
        <p:grpSpPr>
          <a:xfrm>
            <a:off x="1328738" y="1611839"/>
            <a:ext cx="1614764" cy="1487874"/>
            <a:chOff x="1328738" y="1611839"/>
            <a:chExt cx="1614764" cy="1487874"/>
          </a:xfrm>
        </p:grpSpPr>
        <p:grpSp>
          <p:nvGrpSpPr>
            <p:cNvPr id="8" name="组合 7"/>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9" name="圆角矩形 8"/>
              <p:cNvSpPr/>
              <p:nvPr/>
            </p:nvSpPr>
            <p:spPr>
              <a:xfrm rot="2700000">
                <a:off x="2262896" y="1810432"/>
                <a:ext cx="2293258" cy="2293258"/>
              </a:xfrm>
              <a:prstGeom prst="roundRect">
                <a:avLst>
                  <a:gd name="adj" fmla="val 12083"/>
                </a:avLst>
              </a:prstGeom>
              <a:solidFill>
                <a:srgbClr val="005A9E"/>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 name="圆角矩形 9"/>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7" name="文本框 13"/>
            <p:cNvSpPr txBox="1"/>
            <p:nvPr/>
          </p:nvSpPr>
          <p:spPr>
            <a:xfrm>
              <a:off x="1589064" y="1704843"/>
              <a:ext cx="1081518" cy="577081"/>
            </a:xfrm>
            <a:prstGeom prst="rect">
              <a:avLst/>
            </a:prstGeom>
            <a:noFill/>
          </p:spPr>
          <p:txBody>
            <a:bodyPr wrap="square" lIns="68580" tIns="34290" rIns="68580" bIns="34290" rtlCol="0">
              <a:spAutoFit/>
            </a:bodyPr>
            <a:lstStyle/>
            <a:p>
              <a:pPr algn="ctr"/>
              <a:r>
                <a:rPr lang="en-US" altLang="zh-CN" sz="3300" dirty="0">
                  <a:solidFill>
                    <a:srgbClr val="005A9E"/>
                  </a:solidFill>
                  <a:cs typeface="+mn-ea"/>
                  <a:sym typeface="+mn-lt"/>
                </a:rPr>
                <a:t>95</a:t>
              </a:r>
              <a:r>
                <a:rPr lang="en-US" altLang="zh-CN" sz="2100" dirty="0">
                  <a:solidFill>
                    <a:srgbClr val="005A9E"/>
                  </a:solidFill>
                  <a:cs typeface="+mn-ea"/>
                  <a:sym typeface="+mn-lt"/>
                </a:rPr>
                <a:t>%</a:t>
              </a:r>
              <a:endParaRPr lang="zh-CN" altLang="en-US" sz="3300" dirty="0">
                <a:solidFill>
                  <a:srgbClr val="005A9E"/>
                </a:solidFill>
                <a:cs typeface="+mn-ea"/>
                <a:sym typeface="+mn-lt"/>
              </a:endParaRPr>
            </a:p>
          </p:txBody>
        </p:sp>
        <p:sp>
          <p:nvSpPr>
            <p:cNvPr id="20" name="文本框 16"/>
            <p:cNvSpPr txBox="1"/>
            <p:nvPr/>
          </p:nvSpPr>
          <p:spPr>
            <a:xfrm>
              <a:off x="1529684" y="2281924"/>
              <a:ext cx="1196999" cy="484748"/>
            </a:xfrm>
            <a:prstGeom prst="rect">
              <a:avLst/>
            </a:prstGeom>
            <a:noFill/>
          </p:spPr>
          <p:txBody>
            <a:bodyPr wrap="square" lIns="68580" tIns="34290" rIns="68580" bIns="34290"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33" name="组合 32"/>
          <p:cNvGrpSpPr/>
          <p:nvPr/>
        </p:nvGrpSpPr>
        <p:grpSpPr>
          <a:xfrm>
            <a:off x="3764619" y="1611839"/>
            <a:ext cx="1614764" cy="1487874"/>
            <a:chOff x="3764619" y="1611839"/>
            <a:chExt cx="1614764" cy="1487874"/>
          </a:xfrm>
        </p:grpSpPr>
        <p:grpSp>
          <p:nvGrpSpPr>
            <p:cNvPr id="11" name="组合 10"/>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12" name="圆角矩形 11"/>
              <p:cNvSpPr/>
              <p:nvPr/>
            </p:nvSpPr>
            <p:spPr>
              <a:xfrm rot="2700000">
                <a:off x="2262896" y="1810432"/>
                <a:ext cx="2293258" cy="2293258"/>
              </a:xfrm>
              <a:prstGeom prst="roundRect">
                <a:avLst>
                  <a:gd name="adj" fmla="val 12083"/>
                </a:avLst>
              </a:prstGeom>
              <a:solidFill>
                <a:schemeClr val="bg1">
                  <a:lumMod val="65000"/>
                </a:schemeClr>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 name="圆角矩形 12"/>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8" name="文本框 14"/>
            <p:cNvSpPr txBox="1"/>
            <p:nvPr/>
          </p:nvSpPr>
          <p:spPr>
            <a:xfrm>
              <a:off x="3955808" y="1704843"/>
              <a:ext cx="1081518" cy="577081"/>
            </a:xfrm>
            <a:prstGeom prst="rect">
              <a:avLst/>
            </a:prstGeom>
            <a:noFill/>
          </p:spPr>
          <p:txBody>
            <a:bodyPr wrap="square" lIns="68580" tIns="34290" rIns="68580" bIns="34290" rtlCol="0">
              <a:spAutoFit/>
            </a:bodyPr>
            <a:lstStyle/>
            <a:p>
              <a:pPr algn="ctr"/>
              <a:r>
                <a:rPr lang="en-US" altLang="zh-CN" sz="3300" dirty="0">
                  <a:solidFill>
                    <a:srgbClr val="005A9E"/>
                  </a:solidFill>
                  <a:cs typeface="+mn-ea"/>
                  <a:sym typeface="+mn-lt"/>
                </a:rPr>
                <a:t>76</a:t>
              </a:r>
              <a:r>
                <a:rPr lang="en-US" altLang="zh-CN" sz="2100" dirty="0">
                  <a:solidFill>
                    <a:srgbClr val="005A9E"/>
                  </a:solidFill>
                  <a:cs typeface="+mn-ea"/>
                  <a:sym typeface="+mn-lt"/>
                </a:rPr>
                <a:t>%</a:t>
              </a:r>
              <a:endParaRPr lang="zh-CN" altLang="en-US" sz="3000" dirty="0">
                <a:solidFill>
                  <a:srgbClr val="005A9E"/>
                </a:solidFill>
                <a:cs typeface="+mn-ea"/>
                <a:sym typeface="+mn-lt"/>
              </a:endParaRPr>
            </a:p>
          </p:txBody>
        </p:sp>
        <p:sp>
          <p:nvSpPr>
            <p:cNvPr id="21" name="文本框 17"/>
            <p:cNvSpPr txBox="1"/>
            <p:nvPr/>
          </p:nvSpPr>
          <p:spPr>
            <a:xfrm>
              <a:off x="3896428" y="2281924"/>
              <a:ext cx="1196999" cy="484748"/>
            </a:xfrm>
            <a:prstGeom prst="rect">
              <a:avLst/>
            </a:prstGeom>
            <a:noFill/>
          </p:spPr>
          <p:txBody>
            <a:bodyPr wrap="square" lIns="68580" tIns="34290" rIns="68580" bIns="34290"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34" name="组合 33"/>
          <p:cNvGrpSpPr/>
          <p:nvPr/>
        </p:nvGrpSpPr>
        <p:grpSpPr>
          <a:xfrm>
            <a:off x="6200499" y="1611839"/>
            <a:ext cx="1614764" cy="1487874"/>
            <a:chOff x="6200499" y="1611839"/>
            <a:chExt cx="1614764" cy="1487874"/>
          </a:xfrm>
        </p:grpSpPr>
        <p:grpSp>
          <p:nvGrpSpPr>
            <p:cNvPr id="14" name="组合 13"/>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15" name="圆角矩形 14"/>
              <p:cNvSpPr/>
              <p:nvPr/>
            </p:nvSpPr>
            <p:spPr>
              <a:xfrm rot="2700000">
                <a:off x="2262896" y="1810432"/>
                <a:ext cx="2293258" cy="2293258"/>
              </a:xfrm>
              <a:prstGeom prst="roundRect">
                <a:avLst>
                  <a:gd name="adj" fmla="val 12083"/>
                </a:avLst>
              </a:prstGeom>
              <a:solidFill>
                <a:srgbClr val="005A9E"/>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6" name="圆角矩形 15"/>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9" name="文本框 15"/>
            <p:cNvSpPr txBox="1"/>
            <p:nvPr/>
          </p:nvSpPr>
          <p:spPr>
            <a:xfrm>
              <a:off x="6460825" y="1704843"/>
              <a:ext cx="1081518" cy="577081"/>
            </a:xfrm>
            <a:prstGeom prst="rect">
              <a:avLst/>
            </a:prstGeom>
            <a:noFill/>
          </p:spPr>
          <p:txBody>
            <a:bodyPr wrap="square" lIns="68580" tIns="34290" rIns="68580" bIns="34290" rtlCol="0">
              <a:spAutoFit/>
            </a:bodyPr>
            <a:lstStyle/>
            <a:p>
              <a:pPr algn="ctr"/>
              <a:r>
                <a:rPr lang="en-US" altLang="zh-CN" sz="3300" dirty="0">
                  <a:solidFill>
                    <a:srgbClr val="005A9E"/>
                  </a:solidFill>
                  <a:cs typeface="+mn-ea"/>
                  <a:sym typeface="+mn-lt"/>
                </a:rPr>
                <a:t>47</a:t>
              </a:r>
              <a:r>
                <a:rPr lang="en-US" altLang="zh-CN" sz="2100" dirty="0">
                  <a:solidFill>
                    <a:srgbClr val="005A9E"/>
                  </a:solidFill>
                  <a:cs typeface="+mn-ea"/>
                  <a:sym typeface="+mn-lt"/>
                </a:rPr>
                <a:t>%</a:t>
              </a:r>
              <a:endParaRPr lang="zh-CN" altLang="en-US" sz="3000" dirty="0">
                <a:solidFill>
                  <a:srgbClr val="005A9E"/>
                </a:solidFill>
                <a:cs typeface="+mn-ea"/>
                <a:sym typeface="+mn-lt"/>
              </a:endParaRPr>
            </a:p>
          </p:txBody>
        </p:sp>
        <p:sp>
          <p:nvSpPr>
            <p:cNvPr id="22" name="文本框 18"/>
            <p:cNvSpPr txBox="1"/>
            <p:nvPr/>
          </p:nvSpPr>
          <p:spPr>
            <a:xfrm>
              <a:off x="6403084" y="2281924"/>
              <a:ext cx="1196999" cy="484748"/>
            </a:xfrm>
            <a:prstGeom prst="rect">
              <a:avLst/>
            </a:prstGeom>
            <a:noFill/>
          </p:spPr>
          <p:txBody>
            <a:bodyPr wrap="square" lIns="68580" tIns="34290" rIns="68580" bIns="34290"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sp>
        <p:nvSpPr>
          <p:cNvPr id="23" name="文本框 19"/>
          <p:cNvSpPr txBox="1"/>
          <p:nvPr/>
        </p:nvSpPr>
        <p:spPr>
          <a:xfrm>
            <a:off x="1476246" y="3537222"/>
            <a:ext cx="1303875" cy="300083"/>
          </a:xfrm>
          <a:prstGeom prst="rect">
            <a:avLst/>
          </a:prstGeom>
          <a:noFill/>
        </p:spPr>
        <p:txBody>
          <a:bodyPr wrap="square" lIns="68580" tIns="34290" rIns="68580" bIns="34290" rtlCol="0">
            <a:spAutoFit/>
          </a:bodyPr>
          <a:lstStyle/>
          <a:p>
            <a:r>
              <a:rPr lang="zh-CN" altLang="en-US" sz="1500" dirty="0">
                <a:solidFill>
                  <a:srgbClr val="005A9E"/>
                </a:solidFill>
                <a:cs typeface="+mn-ea"/>
                <a:sym typeface="+mn-lt"/>
              </a:rPr>
              <a:t>在此添加标题</a:t>
            </a:r>
          </a:p>
        </p:txBody>
      </p:sp>
      <p:sp>
        <p:nvSpPr>
          <p:cNvPr id="24" name="文本框 20"/>
          <p:cNvSpPr txBox="1"/>
          <p:nvPr/>
        </p:nvSpPr>
        <p:spPr>
          <a:xfrm>
            <a:off x="1478627" y="3815194"/>
            <a:ext cx="1341517" cy="484748"/>
          </a:xfrm>
          <a:prstGeom prst="rect">
            <a:avLst/>
          </a:prstGeom>
          <a:noFill/>
        </p:spPr>
        <p:txBody>
          <a:bodyPr wrap="square" lIns="68580" tIns="34290" rIns="68580" bIns="34290"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cxnSp>
        <p:nvCxnSpPr>
          <p:cNvPr id="25" name="直接连接符 24"/>
          <p:cNvCxnSpPr/>
          <p:nvPr/>
        </p:nvCxnSpPr>
        <p:spPr>
          <a:xfrm>
            <a:off x="1543512" y="3817724"/>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6" name="文本框 22"/>
          <p:cNvSpPr txBox="1"/>
          <p:nvPr/>
        </p:nvSpPr>
        <p:spPr>
          <a:xfrm>
            <a:off x="3835322" y="3537222"/>
            <a:ext cx="1303875" cy="300083"/>
          </a:xfrm>
          <a:prstGeom prst="rect">
            <a:avLst/>
          </a:prstGeom>
          <a:noFill/>
        </p:spPr>
        <p:txBody>
          <a:bodyPr wrap="square" lIns="68580" tIns="34290" rIns="68580" bIns="34290" rtlCol="0">
            <a:spAutoFit/>
          </a:bodyPr>
          <a:lstStyle/>
          <a:p>
            <a:r>
              <a:rPr lang="zh-CN" altLang="en-US" sz="1500" dirty="0">
                <a:solidFill>
                  <a:srgbClr val="005A9E"/>
                </a:solidFill>
                <a:cs typeface="+mn-ea"/>
                <a:sym typeface="+mn-lt"/>
              </a:rPr>
              <a:t>在此添加标题</a:t>
            </a:r>
          </a:p>
        </p:txBody>
      </p:sp>
      <p:sp>
        <p:nvSpPr>
          <p:cNvPr id="27" name="文本框 23"/>
          <p:cNvSpPr txBox="1"/>
          <p:nvPr/>
        </p:nvSpPr>
        <p:spPr>
          <a:xfrm>
            <a:off x="3837702" y="3815194"/>
            <a:ext cx="1341517" cy="484748"/>
          </a:xfrm>
          <a:prstGeom prst="rect">
            <a:avLst/>
          </a:prstGeom>
          <a:noFill/>
        </p:spPr>
        <p:txBody>
          <a:bodyPr wrap="square" lIns="68580" tIns="34290" rIns="68580" bIns="34290"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cxnSp>
        <p:nvCxnSpPr>
          <p:cNvPr id="28" name="直接连接符 27"/>
          <p:cNvCxnSpPr/>
          <p:nvPr/>
        </p:nvCxnSpPr>
        <p:spPr>
          <a:xfrm>
            <a:off x="3902587" y="3817724"/>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9" name="文本框 25"/>
          <p:cNvSpPr txBox="1"/>
          <p:nvPr/>
        </p:nvSpPr>
        <p:spPr>
          <a:xfrm>
            <a:off x="6284761" y="3537222"/>
            <a:ext cx="1303875" cy="300083"/>
          </a:xfrm>
          <a:prstGeom prst="rect">
            <a:avLst/>
          </a:prstGeom>
          <a:noFill/>
        </p:spPr>
        <p:txBody>
          <a:bodyPr wrap="square" lIns="68580" tIns="34290" rIns="68580" bIns="34290" rtlCol="0">
            <a:spAutoFit/>
          </a:bodyPr>
          <a:lstStyle/>
          <a:p>
            <a:r>
              <a:rPr lang="zh-CN" altLang="en-US" sz="1500" dirty="0">
                <a:solidFill>
                  <a:srgbClr val="005A9E"/>
                </a:solidFill>
                <a:cs typeface="+mn-ea"/>
                <a:sym typeface="+mn-lt"/>
              </a:rPr>
              <a:t>在此添加标题</a:t>
            </a:r>
          </a:p>
        </p:txBody>
      </p:sp>
      <p:sp>
        <p:nvSpPr>
          <p:cNvPr id="30" name="文本框 26"/>
          <p:cNvSpPr txBox="1"/>
          <p:nvPr/>
        </p:nvSpPr>
        <p:spPr>
          <a:xfrm>
            <a:off x="6287142" y="3815194"/>
            <a:ext cx="1341517" cy="484748"/>
          </a:xfrm>
          <a:prstGeom prst="rect">
            <a:avLst/>
          </a:prstGeom>
          <a:noFill/>
        </p:spPr>
        <p:txBody>
          <a:bodyPr wrap="square" lIns="68580" tIns="34290" rIns="68580" bIns="34290"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cxnSp>
        <p:nvCxnSpPr>
          <p:cNvPr id="31" name="直接连接符 30"/>
          <p:cNvCxnSpPr/>
          <p:nvPr/>
        </p:nvCxnSpPr>
        <p:spPr>
          <a:xfrm>
            <a:off x="6352027" y="3817724"/>
            <a:ext cx="1211747" cy="0"/>
          </a:xfrm>
          <a:prstGeom prst="line">
            <a:avLst/>
          </a:prstGeom>
          <a:noFill/>
          <a:ln w="19050" cap="flat" cmpd="sng" algn="ctr">
            <a:solidFill>
              <a:sysClr val="windowText" lastClr="000000">
                <a:lumMod val="50000"/>
                <a:lumOff val="50000"/>
              </a:sysClr>
            </a:solidFill>
            <a:prstDash val="solid"/>
            <a:miter lim="800000"/>
          </a:ln>
          <a:effectLst/>
        </p:spPr>
      </p:cxn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cxnSp>
        <p:nvCxnSpPr>
          <p:cNvPr id="8" name="直接连接符 72"/>
          <p:cNvCxnSpPr>
            <a:cxnSpLocks noChangeShapeType="1"/>
          </p:cNvCxnSpPr>
          <p:nvPr/>
        </p:nvCxnSpPr>
        <p:spPr bwMode="auto">
          <a:xfrm>
            <a:off x="6906578" y="1946140"/>
            <a:ext cx="559548" cy="18467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9" name="直接连接符 20"/>
          <p:cNvCxnSpPr>
            <a:cxnSpLocks noChangeShapeType="1"/>
          </p:cNvCxnSpPr>
          <p:nvPr/>
        </p:nvCxnSpPr>
        <p:spPr bwMode="auto">
          <a:xfrm flipV="1">
            <a:off x="4913721" y="2283436"/>
            <a:ext cx="683717" cy="62216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10" name="组合 9"/>
          <p:cNvGrpSpPr/>
          <p:nvPr/>
        </p:nvGrpSpPr>
        <p:grpSpPr>
          <a:xfrm>
            <a:off x="5362680" y="1046632"/>
            <a:ext cx="1656006" cy="1477769"/>
            <a:chOff x="5252030" y="2008764"/>
            <a:chExt cx="809336" cy="809336"/>
          </a:xfrm>
          <a:solidFill>
            <a:srgbClr val="005A9E"/>
          </a:solidFill>
        </p:grpSpPr>
        <p:sp>
          <p:nvSpPr>
            <p:cNvPr id="11" name="椭圆 4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12" name="椭圆 4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3" name="组合 12"/>
          <p:cNvGrpSpPr/>
          <p:nvPr/>
        </p:nvGrpSpPr>
        <p:grpSpPr>
          <a:xfrm>
            <a:off x="3365368" y="3979703"/>
            <a:ext cx="515363" cy="459894"/>
            <a:chOff x="5252030" y="2008764"/>
            <a:chExt cx="809336" cy="809336"/>
          </a:xfrm>
          <a:solidFill>
            <a:srgbClr val="005A9E"/>
          </a:solidFill>
        </p:grpSpPr>
        <p:sp>
          <p:nvSpPr>
            <p:cNvPr id="14" name="椭圆 5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15" name="椭圆 5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6" name="组合 15"/>
          <p:cNvGrpSpPr/>
          <p:nvPr/>
        </p:nvGrpSpPr>
        <p:grpSpPr>
          <a:xfrm>
            <a:off x="2251573" y="1602419"/>
            <a:ext cx="1244420" cy="1110482"/>
            <a:chOff x="5252030" y="2008764"/>
            <a:chExt cx="809336" cy="809336"/>
          </a:xfrm>
          <a:solidFill>
            <a:srgbClr val="005A9E"/>
          </a:solidFill>
        </p:grpSpPr>
        <p:sp>
          <p:nvSpPr>
            <p:cNvPr id="17" name="椭圆 4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18" name="椭圆 4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cxnSp>
        <p:nvCxnSpPr>
          <p:cNvPr id="19" name="直接连接符 13"/>
          <p:cNvCxnSpPr>
            <a:cxnSpLocks noChangeShapeType="1"/>
          </p:cNvCxnSpPr>
          <p:nvPr/>
        </p:nvCxnSpPr>
        <p:spPr bwMode="auto">
          <a:xfrm flipV="1">
            <a:off x="2017003" y="2550922"/>
            <a:ext cx="413828" cy="322064"/>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0" name="直接连接符 17"/>
          <p:cNvCxnSpPr>
            <a:cxnSpLocks noChangeShapeType="1"/>
          </p:cNvCxnSpPr>
          <p:nvPr/>
        </p:nvCxnSpPr>
        <p:spPr bwMode="auto">
          <a:xfrm>
            <a:off x="3406006" y="2413668"/>
            <a:ext cx="681116" cy="491134"/>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1" name="直接连接符 23"/>
          <p:cNvCxnSpPr>
            <a:cxnSpLocks noChangeShapeType="1"/>
            <a:endCxn id="31" idx="1"/>
          </p:cNvCxnSpPr>
          <p:nvPr/>
        </p:nvCxnSpPr>
        <p:spPr bwMode="auto">
          <a:xfrm>
            <a:off x="1044524" y="2659222"/>
            <a:ext cx="886549" cy="951901"/>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2" name="直接连接符 43"/>
          <p:cNvCxnSpPr>
            <a:cxnSpLocks noChangeShapeType="1"/>
          </p:cNvCxnSpPr>
          <p:nvPr/>
        </p:nvCxnSpPr>
        <p:spPr bwMode="auto">
          <a:xfrm flipV="1">
            <a:off x="3785691" y="3733296"/>
            <a:ext cx="301430" cy="27827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23" name="组合 22"/>
          <p:cNvGrpSpPr/>
          <p:nvPr/>
        </p:nvGrpSpPr>
        <p:grpSpPr>
          <a:xfrm>
            <a:off x="7325231" y="1980318"/>
            <a:ext cx="630038" cy="562227"/>
            <a:chOff x="304800" y="673100"/>
            <a:chExt cx="4000500" cy="4000500"/>
          </a:xfrm>
          <a:effectLst>
            <a:outerShdw blurRad="444500" dist="254000" dir="8100000" algn="tr" rotWithShape="0">
              <a:prstClr val="black">
                <a:alpha val="50000"/>
              </a:prstClr>
            </a:outerShdw>
          </a:effectLst>
        </p:grpSpPr>
        <p:sp>
          <p:nvSpPr>
            <p:cNvPr id="24" name="同心圆 1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5" name="椭圆 20"/>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26" name="组合 25"/>
          <p:cNvGrpSpPr/>
          <p:nvPr/>
        </p:nvGrpSpPr>
        <p:grpSpPr>
          <a:xfrm>
            <a:off x="3887730" y="2825763"/>
            <a:ext cx="1226186" cy="1094211"/>
            <a:chOff x="304800" y="673100"/>
            <a:chExt cx="4000500" cy="4000500"/>
          </a:xfrm>
          <a:effectLst>
            <a:outerShdw blurRad="444500" dist="254000" dir="8100000" algn="tr" rotWithShape="0">
              <a:prstClr val="black">
                <a:alpha val="50000"/>
              </a:prstClr>
            </a:outerShdw>
          </a:effectLst>
        </p:grpSpPr>
        <p:sp>
          <p:nvSpPr>
            <p:cNvPr id="27" name="同心圆 23"/>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8" name="椭圆 24"/>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29" name="组合 28"/>
          <p:cNvGrpSpPr/>
          <p:nvPr/>
        </p:nvGrpSpPr>
        <p:grpSpPr>
          <a:xfrm>
            <a:off x="1268068" y="2854434"/>
            <a:ext cx="866876" cy="773573"/>
            <a:chOff x="304800" y="673100"/>
            <a:chExt cx="4000500" cy="4000500"/>
          </a:xfrm>
          <a:effectLst>
            <a:outerShdw blurRad="444500" dist="254000" dir="8100000" algn="tr" rotWithShape="0">
              <a:prstClr val="black">
                <a:alpha val="50000"/>
              </a:prstClr>
            </a:outerShdw>
          </a:effectLst>
        </p:grpSpPr>
        <p:sp>
          <p:nvSpPr>
            <p:cNvPr id="30" name="同心圆 27"/>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1" name="椭圆 28"/>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32" name="文本框 37"/>
          <p:cNvSpPr>
            <a:spLocks noChangeArrowheads="1"/>
          </p:cNvSpPr>
          <p:nvPr/>
        </p:nvSpPr>
        <p:spPr bwMode="auto">
          <a:xfrm>
            <a:off x="5810932" y="1365028"/>
            <a:ext cx="748879" cy="769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09" rIns="91418" bIns="4570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200" dirty="0">
                <a:solidFill>
                  <a:schemeClr val="bg1"/>
                </a:solidFill>
                <a:latin typeface="+mn-lt"/>
                <a:ea typeface="+mn-ea"/>
                <a:cs typeface="+mn-ea"/>
                <a:sym typeface="+mn-lt"/>
              </a:rPr>
              <a:t>添加</a:t>
            </a:r>
            <a:endParaRPr lang="en-US" altLang="zh-CN" sz="2200" dirty="0">
              <a:solidFill>
                <a:schemeClr val="bg1"/>
              </a:solidFill>
              <a:latin typeface="+mn-lt"/>
              <a:ea typeface="+mn-ea"/>
              <a:cs typeface="+mn-ea"/>
              <a:sym typeface="+mn-lt"/>
            </a:endParaRPr>
          </a:p>
          <a:p>
            <a:pPr algn="ctr" eaLnBrk="1" hangingPunct="1">
              <a:spcBef>
                <a:spcPct val="0"/>
              </a:spcBef>
              <a:buFont typeface="Arial" panose="020B0604020202020204" pitchFamily="34" charset="0"/>
              <a:buNone/>
            </a:pPr>
            <a:r>
              <a:rPr lang="zh-CN" altLang="en-US" sz="2200" dirty="0">
                <a:solidFill>
                  <a:schemeClr val="bg1"/>
                </a:solidFill>
                <a:latin typeface="+mn-lt"/>
                <a:ea typeface="+mn-ea"/>
                <a:cs typeface="+mn-ea"/>
                <a:sym typeface="+mn-lt"/>
              </a:rPr>
              <a:t>标题</a:t>
            </a:r>
          </a:p>
        </p:txBody>
      </p:sp>
      <p:sp>
        <p:nvSpPr>
          <p:cNvPr id="33" name="文本框 37"/>
          <p:cNvSpPr>
            <a:spLocks noChangeArrowheads="1"/>
          </p:cNvSpPr>
          <p:nvPr/>
        </p:nvSpPr>
        <p:spPr bwMode="auto">
          <a:xfrm>
            <a:off x="4164854" y="3000774"/>
            <a:ext cx="671934" cy="677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09" rIns="91418" bIns="4570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1900" dirty="0">
                <a:latin typeface="+mn-lt"/>
                <a:ea typeface="+mn-ea"/>
                <a:cs typeface="+mn-ea"/>
                <a:sym typeface="+mn-lt"/>
              </a:rPr>
              <a:t>添加</a:t>
            </a:r>
            <a:endParaRPr lang="en-US" altLang="zh-CN" sz="1900" dirty="0">
              <a:latin typeface="+mn-lt"/>
              <a:ea typeface="+mn-ea"/>
              <a:cs typeface="+mn-ea"/>
              <a:sym typeface="+mn-lt"/>
            </a:endParaRPr>
          </a:p>
          <a:p>
            <a:pPr algn="ctr" eaLnBrk="1" hangingPunct="1">
              <a:spcBef>
                <a:spcPct val="0"/>
              </a:spcBef>
              <a:buFont typeface="Arial" panose="020B0604020202020204" pitchFamily="34" charset="0"/>
              <a:buNone/>
            </a:pPr>
            <a:r>
              <a:rPr lang="zh-CN" altLang="en-US" sz="1900" dirty="0">
                <a:latin typeface="+mn-lt"/>
                <a:ea typeface="+mn-ea"/>
                <a:cs typeface="+mn-ea"/>
                <a:sym typeface="+mn-lt"/>
              </a:rPr>
              <a:t>标题</a:t>
            </a:r>
          </a:p>
        </p:txBody>
      </p:sp>
      <p:sp>
        <p:nvSpPr>
          <p:cNvPr id="34" name="文本框 37"/>
          <p:cNvSpPr>
            <a:spLocks noChangeArrowheads="1"/>
          </p:cNvSpPr>
          <p:nvPr/>
        </p:nvSpPr>
        <p:spPr bwMode="auto">
          <a:xfrm>
            <a:off x="2514260" y="1792291"/>
            <a:ext cx="671934" cy="677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09" rIns="91418" bIns="4570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1900" dirty="0">
                <a:solidFill>
                  <a:schemeClr val="bg1"/>
                </a:solidFill>
                <a:latin typeface="+mn-lt"/>
                <a:ea typeface="+mn-ea"/>
                <a:cs typeface="+mn-ea"/>
                <a:sym typeface="+mn-lt"/>
              </a:rPr>
              <a:t>添加</a:t>
            </a:r>
            <a:endParaRPr lang="en-US" altLang="zh-CN" sz="1900" dirty="0">
              <a:solidFill>
                <a:schemeClr val="bg1"/>
              </a:solidFill>
              <a:latin typeface="+mn-lt"/>
              <a:ea typeface="+mn-ea"/>
              <a:cs typeface="+mn-ea"/>
              <a:sym typeface="+mn-lt"/>
            </a:endParaRPr>
          </a:p>
          <a:p>
            <a:pPr algn="ctr" eaLnBrk="1" hangingPunct="1">
              <a:spcBef>
                <a:spcPct val="0"/>
              </a:spcBef>
              <a:buFont typeface="Arial" panose="020B0604020202020204" pitchFamily="34" charset="0"/>
              <a:buNone/>
            </a:pPr>
            <a:r>
              <a:rPr lang="zh-CN" altLang="en-US" sz="1900" dirty="0">
                <a:solidFill>
                  <a:schemeClr val="bg1"/>
                </a:solidFill>
                <a:latin typeface="+mn-lt"/>
                <a:ea typeface="+mn-ea"/>
                <a:cs typeface="+mn-ea"/>
                <a:sym typeface="+mn-lt"/>
              </a:rPr>
              <a:t>标题</a:t>
            </a:r>
          </a:p>
        </p:txBody>
      </p:sp>
      <p:sp>
        <p:nvSpPr>
          <p:cNvPr id="35" name="文本框 37"/>
          <p:cNvSpPr>
            <a:spLocks noChangeArrowheads="1"/>
          </p:cNvSpPr>
          <p:nvPr/>
        </p:nvSpPr>
        <p:spPr bwMode="auto">
          <a:xfrm>
            <a:off x="1455308" y="2987620"/>
            <a:ext cx="492397" cy="46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09" rIns="91418" bIns="4570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1200" dirty="0">
                <a:latin typeface="+mn-lt"/>
                <a:ea typeface="+mn-ea"/>
                <a:cs typeface="+mn-ea"/>
                <a:sym typeface="+mn-lt"/>
              </a:rPr>
              <a:t>添加</a:t>
            </a:r>
            <a:endParaRPr lang="en-US" altLang="zh-CN" sz="1200" dirty="0">
              <a:latin typeface="+mn-lt"/>
              <a:ea typeface="+mn-ea"/>
              <a:cs typeface="+mn-ea"/>
              <a:sym typeface="+mn-lt"/>
            </a:endParaRPr>
          </a:p>
          <a:p>
            <a:pPr algn="ctr" eaLnBrk="1" hangingPunct="1">
              <a:spcBef>
                <a:spcPct val="0"/>
              </a:spcBef>
              <a:buFont typeface="Arial" panose="020B0604020202020204" pitchFamily="34" charset="0"/>
              <a:buNone/>
            </a:pPr>
            <a:r>
              <a:rPr lang="zh-CN" altLang="en-US" sz="1200" dirty="0">
                <a:latin typeface="+mn-lt"/>
                <a:ea typeface="+mn-ea"/>
                <a:cs typeface="+mn-ea"/>
                <a:sym typeface="+mn-lt"/>
              </a:rPr>
              <a:t>标题</a:t>
            </a:r>
          </a:p>
        </p:txBody>
      </p:sp>
      <p:sp>
        <p:nvSpPr>
          <p:cNvPr id="36" name="矩形 76"/>
          <p:cNvSpPr>
            <a:spLocks noChangeArrowheads="1"/>
          </p:cNvSpPr>
          <p:nvPr/>
        </p:nvSpPr>
        <p:spPr bwMode="auto">
          <a:xfrm>
            <a:off x="1207708" y="3716045"/>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r>
              <a:rPr lang="en-US" altLang="zh-CN" sz="900" dirty="0">
                <a:latin typeface="+mn-lt"/>
                <a:ea typeface="+mn-ea"/>
                <a:cs typeface="+mn-ea"/>
                <a:sym typeface="+mn-lt"/>
              </a:rPr>
              <a:t> </a:t>
            </a:r>
            <a:endParaRPr lang="zh-CN" altLang="en-US" sz="900" dirty="0">
              <a:latin typeface="+mn-lt"/>
              <a:ea typeface="+mn-ea"/>
              <a:cs typeface="+mn-ea"/>
              <a:sym typeface="+mn-lt"/>
            </a:endParaRPr>
          </a:p>
        </p:txBody>
      </p:sp>
      <p:sp>
        <p:nvSpPr>
          <p:cNvPr id="37" name="矩形 80"/>
          <p:cNvSpPr>
            <a:spLocks noChangeArrowheads="1"/>
          </p:cNvSpPr>
          <p:nvPr/>
        </p:nvSpPr>
        <p:spPr bwMode="auto">
          <a:xfrm>
            <a:off x="2395840" y="2817671"/>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r>
              <a:rPr lang="en-US" altLang="zh-CN" sz="900" dirty="0">
                <a:latin typeface="+mn-lt"/>
                <a:ea typeface="+mn-ea"/>
                <a:cs typeface="+mn-ea"/>
                <a:sym typeface="+mn-lt"/>
              </a:rPr>
              <a:t> </a:t>
            </a:r>
            <a:endParaRPr lang="zh-CN" altLang="en-US" sz="900" dirty="0">
              <a:latin typeface="+mn-lt"/>
              <a:ea typeface="+mn-ea"/>
              <a:cs typeface="+mn-ea"/>
              <a:sym typeface="+mn-lt"/>
            </a:endParaRPr>
          </a:p>
        </p:txBody>
      </p:sp>
      <p:sp>
        <p:nvSpPr>
          <p:cNvPr id="38" name="矩形 81"/>
          <p:cNvSpPr>
            <a:spLocks noChangeArrowheads="1"/>
          </p:cNvSpPr>
          <p:nvPr/>
        </p:nvSpPr>
        <p:spPr bwMode="auto">
          <a:xfrm>
            <a:off x="3962014" y="3959910"/>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r>
              <a:rPr lang="en-US" altLang="zh-CN" sz="900" dirty="0">
                <a:latin typeface="+mn-lt"/>
                <a:ea typeface="+mn-ea"/>
                <a:cs typeface="+mn-ea"/>
                <a:sym typeface="+mn-lt"/>
              </a:rPr>
              <a:t> </a:t>
            </a:r>
            <a:endParaRPr lang="zh-CN" altLang="en-US" sz="900" dirty="0">
              <a:latin typeface="+mn-lt"/>
              <a:ea typeface="+mn-ea"/>
              <a:cs typeface="+mn-ea"/>
              <a:sym typeface="+mn-lt"/>
            </a:endParaRPr>
          </a:p>
        </p:txBody>
      </p:sp>
      <p:sp>
        <p:nvSpPr>
          <p:cNvPr id="39" name="矩形 82"/>
          <p:cNvSpPr>
            <a:spLocks noChangeArrowheads="1"/>
          </p:cNvSpPr>
          <p:nvPr/>
        </p:nvSpPr>
        <p:spPr bwMode="auto">
          <a:xfrm>
            <a:off x="5652120" y="2650889"/>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p>
        </p:txBody>
      </p:sp>
      <p:sp>
        <p:nvSpPr>
          <p:cNvPr id="40" name="矩形 39"/>
          <p:cNvSpPr>
            <a:spLocks noChangeArrowheads="1"/>
          </p:cNvSpPr>
          <p:nvPr/>
        </p:nvSpPr>
        <p:spPr bwMode="auto">
          <a:xfrm>
            <a:off x="6250112" y="3354427"/>
            <a:ext cx="2322585" cy="329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17" tIns="41458" rIns="82917" bIns="414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1600" dirty="0">
                <a:latin typeface="+mn-lt"/>
                <a:ea typeface="+mn-ea"/>
                <a:cs typeface="+mn-ea"/>
                <a:sym typeface="+mn-lt"/>
              </a:rPr>
              <a:t>添加主要标题内容</a:t>
            </a:r>
          </a:p>
        </p:txBody>
      </p:sp>
      <p:sp>
        <p:nvSpPr>
          <p:cNvPr id="41" name="文本框 13"/>
          <p:cNvSpPr txBox="1"/>
          <p:nvPr/>
        </p:nvSpPr>
        <p:spPr>
          <a:xfrm>
            <a:off x="5868985" y="3710899"/>
            <a:ext cx="2739794" cy="805067"/>
          </a:xfrm>
          <a:prstGeom prst="rect">
            <a:avLst/>
          </a:prstGeom>
          <a:noFill/>
        </p:spPr>
        <p:txBody>
          <a:bodyPr wrap="square" lIns="65807" tIns="32903" rIns="65807" bIns="32903" rtlCol="0">
            <a:spAutoFit/>
          </a:bodyPr>
          <a:lstStyle/>
          <a:p>
            <a:pPr>
              <a:lnSpc>
                <a:spcPct val="120000"/>
              </a:lnSpc>
              <a:spcBef>
                <a:spcPct val="0"/>
              </a:spcBef>
              <a:buNone/>
            </a:pPr>
            <a:r>
              <a:rPr lang="zh-CN" altLang="en-US" sz="1000" dirty="0">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42" name="组合 41"/>
          <p:cNvGrpSpPr/>
          <p:nvPr/>
        </p:nvGrpSpPr>
        <p:grpSpPr>
          <a:xfrm>
            <a:off x="665486" y="2373483"/>
            <a:ext cx="420830" cy="375536"/>
            <a:chOff x="5252030" y="2008764"/>
            <a:chExt cx="809336" cy="809336"/>
          </a:xfrm>
          <a:solidFill>
            <a:srgbClr val="005A9E"/>
          </a:solidFill>
        </p:grpSpPr>
        <p:sp>
          <p:nvSpPr>
            <p:cNvPr id="43" name="椭圆 5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44" name="椭圆 5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11" name="组合 10"/>
          <p:cNvGrpSpPr/>
          <p:nvPr/>
        </p:nvGrpSpPr>
        <p:grpSpPr>
          <a:xfrm>
            <a:off x="3473650" y="1179898"/>
            <a:ext cx="2196701" cy="3624100"/>
            <a:chOff x="3473650" y="1179898"/>
            <a:chExt cx="2196701" cy="3624100"/>
          </a:xfrm>
        </p:grpSpPr>
        <p:sp>
          <p:nvSpPr>
            <p:cNvPr id="8" name="任意多边形 7"/>
            <p:cNvSpPr/>
            <p:nvPr/>
          </p:nvSpPr>
          <p:spPr bwMode="auto">
            <a:xfrm>
              <a:off x="3473650" y="1179898"/>
              <a:ext cx="2196701" cy="3624100"/>
            </a:xfrm>
            <a:custGeom>
              <a:avLst/>
              <a:gdLst>
                <a:gd name="connsiteX0" fmla="*/ 1366777 w 2928934"/>
                <a:gd name="connsiteY0" fmla="*/ 4537615 h 4832133"/>
                <a:gd name="connsiteX1" fmla="*/ 1259319 w 2928934"/>
                <a:gd name="connsiteY1" fmla="*/ 4646282 h 4832133"/>
                <a:gd name="connsiteX2" fmla="*/ 1366777 w 2928934"/>
                <a:gd name="connsiteY2" fmla="*/ 4754949 h 4832133"/>
                <a:gd name="connsiteX3" fmla="*/ 1562155 w 2928934"/>
                <a:gd name="connsiteY3" fmla="*/ 4754949 h 4832133"/>
                <a:gd name="connsiteX4" fmla="*/ 1669613 w 2928934"/>
                <a:gd name="connsiteY4" fmla="*/ 4646282 h 4832133"/>
                <a:gd name="connsiteX5" fmla="*/ 1562155 w 2928934"/>
                <a:gd name="connsiteY5" fmla="*/ 4537615 h 4832133"/>
                <a:gd name="connsiteX6" fmla="*/ 1366777 w 2928934"/>
                <a:gd name="connsiteY6" fmla="*/ 4537615 h 4832133"/>
                <a:gd name="connsiteX7" fmla="*/ 1048793 w 2928934"/>
                <a:gd name="connsiteY7" fmla="*/ 4249190 h 4832133"/>
                <a:gd name="connsiteX8" fmla="*/ 942458 w 2928934"/>
                <a:gd name="connsiteY8" fmla="*/ 4357857 h 4832133"/>
                <a:gd name="connsiteX9" fmla="*/ 1048793 w 2928934"/>
                <a:gd name="connsiteY9" fmla="*/ 4466524 h 4832133"/>
                <a:gd name="connsiteX10" fmla="*/ 1880140 w 2928934"/>
                <a:gd name="connsiteY10" fmla="*/ 4466524 h 4832133"/>
                <a:gd name="connsiteX11" fmla="*/ 1986475 w 2928934"/>
                <a:gd name="connsiteY11" fmla="*/ 4357857 h 4832133"/>
                <a:gd name="connsiteX12" fmla="*/ 1880140 w 2928934"/>
                <a:gd name="connsiteY12" fmla="*/ 4249190 h 4832133"/>
                <a:gd name="connsiteX13" fmla="*/ 1048793 w 2928934"/>
                <a:gd name="connsiteY13" fmla="*/ 4249190 h 4832133"/>
                <a:gd name="connsiteX14" fmla="*/ 996745 w 2928934"/>
                <a:gd name="connsiteY14" fmla="*/ 3964827 h 4832133"/>
                <a:gd name="connsiteX15" fmla="*/ 890664 w 2928934"/>
                <a:gd name="connsiteY15" fmla="*/ 4074002 h 4832133"/>
                <a:gd name="connsiteX16" fmla="*/ 996745 w 2928934"/>
                <a:gd name="connsiteY16" fmla="*/ 4183177 h 4832133"/>
                <a:gd name="connsiteX17" fmla="*/ 1932189 w 2928934"/>
                <a:gd name="connsiteY17" fmla="*/ 4183177 h 4832133"/>
                <a:gd name="connsiteX18" fmla="*/ 2038270 w 2928934"/>
                <a:gd name="connsiteY18" fmla="*/ 4074002 h 4832133"/>
                <a:gd name="connsiteX19" fmla="*/ 1932189 w 2928934"/>
                <a:gd name="connsiteY19" fmla="*/ 3964827 h 4832133"/>
                <a:gd name="connsiteX20" fmla="*/ 996745 w 2928934"/>
                <a:gd name="connsiteY20" fmla="*/ 3964827 h 4832133"/>
                <a:gd name="connsiteX21" fmla="*/ 1464467 w 2928934"/>
                <a:gd name="connsiteY21" fmla="*/ 0 h 4832133"/>
                <a:gd name="connsiteX22" fmla="*/ 2928934 w 2928934"/>
                <a:gd name="connsiteY22" fmla="*/ 1465739 h 4832133"/>
                <a:gd name="connsiteX23" fmla="*/ 2491277 w 2928934"/>
                <a:gd name="connsiteY23" fmla="*/ 2640733 h 4832133"/>
                <a:gd name="connsiteX24" fmla="*/ 2284472 w 2928934"/>
                <a:gd name="connsiteY24" fmla="*/ 3054024 h 4832133"/>
                <a:gd name="connsiteX25" fmla="*/ 2284472 w 2928934"/>
                <a:gd name="connsiteY25" fmla="*/ 3652333 h 4832133"/>
                <a:gd name="connsiteX26" fmla="*/ 2118548 w 2928934"/>
                <a:gd name="connsiteY26" fmla="*/ 3957495 h 4832133"/>
                <a:gd name="connsiteX27" fmla="*/ 2137785 w 2928934"/>
                <a:gd name="connsiteY27" fmla="*/ 4022372 h 4832133"/>
                <a:gd name="connsiteX28" fmla="*/ 2140190 w 2928934"/>
                <a:gd name="connsiteY28" fmla="*/ 4056012 h 4832133"/>
                <a:gd name="connsiteX29" fmla="*/ 2056025 w 2928934"/>
                <a:gd name="connsiteY29" fmla="*/ 4224212 h 4832133"/>
                <a:gd name="connsiteX30" fmla="*/ 2084882 w 2928934"/>
                <a:gd name="connsiteY30" fmla="*/ 4313117 h 4832133"/>
                <a:gd name="connsiteX31" fmla="*/ 2087286 w 2928934"/>
                <a:gd name="connsiteY31" fmla="*/ 4339549 h 4832133"/>
                <a:gd name="connsiteX32" fmla="*/ 1878077 w 2928934"/>
                <a:gd name="connsiteY32" fmla="*/ 4548597 h 4832133"/>
                <a:gd name="connsiteX33" fmla="*/ 1757842 w 2928934"/>
                <a:gd name="connsiteY33" fmla="*/ 4548597 h 4832133"/>
                <a:gd name="connsiteX34" fmla="*/ 1769865 w 2928934"/>
                <a:gd name="connsiteY34" fmla="*/ 4623085 h 4832133"/>
                <a:gd name="connsiteX35" fmla="*/ 1560655 w 2928934"/>
                <a:gd name="connsiteY35" fmla="*/ 4832133 h 4832133"/>
                <a:gd name="connsiteX36" fmla="*/ 1368279 w 2928934"/>
                <a:gd name="connsiteY36" fmla="*/ 4832133 h 4832133"/>
                <a:gd name="connsiteX37" fmla="*/ 1159069 w 2928934"/>
                <a:gd name="connsiteY37" fmla="*/ 4623085 h 4832133"/>
                <a:gd name="connsiteX38" fmla="*/ 1171093 w 2928934"/>
                <a:gd name="connsiteY38" fmla="*/ 4548597 h 4832133"/>
                <a:gd name="connsiteX39" fmla="*/ 1050857 w 2928934"/>
                <a:gd name="connsiteY39" fmla="*/ 4548597 h 4832133"/>
                <a:gd name="connsiteX40" fmla="*/ 841648 w 2928934"/>
                <a:gd name="connsiteY40" fmla="*/ 4339549 h 4832133"/>
                <a:gd name="connsiteX41" fmla="*/ 844053 w 2928934"/>
                <a:gd name="connsiteY41" fmla="*/ 4313117 h 4832133"/>
                <a:gd name="connsiteX42" fmla="*/ 872909 w 2928934"/>
                <a:gd name="connsiteY42" fmla="*/ 4224212 h 4832133"/>
                <a:gd name="connsiteX43" fmla="*/ 788744 w 2928934"/>
                <a:gd name="connsiteY43" fmla="*/ 4056012 h 4832133"/>
                <a:gd name="connsiteX44" fmla="*/ 791149 w 2928934"/>
                <a:gd name="connsiteY44" fmla="*/ 4022372 h 4832133"/>
                <a:gd name="connsiteX45" fmla="*/ 810387 w 2928934"/>
                <a:gd name="connsiteY45" fmla="*/ 3957495 h 4832133"/>
                <a:gd name="connsiteX46" fmla="*/ 644462 w 2928934"/>
                <a:gd name="connsiteY46" fmla="*/ 3652333 h 4832133"/>
                <a:gd name="connsiteX47" fmla="*/ 644462 w 2928934"/>
                <a:gd name="connsiteY47" fmla="*/ 3054024 h 4832133"/>
                <a:gd name="connsiteX48" fmla="*/ 437657 w 2928934"/>
                <a:gd name="connsiteY48" fmla="*/ 2640733 h 4832133"/>
                <a:gd name="connsiteX49" fmla="*/ 0 w 2928934"/>
                <a:gd name="connsiteY49" fmla="*/ 1465739 h 4832133"/>
                <a:gd name="connsiteX50" fmla="*/ 1464467 w 2928934"/>
                <a:gd name="connsiteY50" fmla="*/ 0 h 483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928934" h="4832133">
                  <a:moveTo>
                    <a:pt x="1366777" y="4537615"/>
                  </a:moveTo>
                  <a:cubicBezTo>
                    <a:pt x="1308164" y="4537615"/>
                    <a:pt x="1259319" y="4587009"/>
                    <a:pt x="1259319" y="4646282"/>
                  </a:cubicBezTo>
                  <a:cubicBezTo>
                    <a:pt x="1259319" y="4705555"/>
                    <a:pt x="1308164" y="4754949"/>
                    <a:pt x="1366777" y="4754949"/>
                  </a:cubicBezTo>
                  <a:cubicBezTo>
                    <a:pt x="1562155" y="4754949"/>
                    <a:pt x="1562155" y="4754949"/>
                    <a:pt x="1562155" y="4754949"/>
                  </a:cubicBezTo>
                  <a:cubicBezTo>
                    <a:pt x="1620769" y="4754949"/>
                    <a:pt x="1669613" y="4705555"/>
                    <a:pt x="1669613" y="4646282"/>
                  </a:cubicBezTo>
                  <a:cubicBezTo>
                    <a:pt x="1669613" y="4587009"/>
                    <a:pt x="1620769" y="4537615"/>
                    <a:pt x="1562155" y="4537615"/>
                  </a:cubicBezTo>
                  <a:cubicBezTo>
                    <a:pt x="1366777" y="4537615"/>
                    <a:pt x="1366777" y="4537615"/>
                    <a:pt x="1366777" y="4537615"/>
                  </a:cubicBezTo>
                  <a:close/>
                  <a:moveTo>
                    <a:pt x="1048793" y="4249190"/>
                  </a:moveTo>
                  <a:cubicBezTo>
                    <a:pt x="990792" y="4249190"/>
                    <a:pt x="942458" y="4298584"/>
                    <a:pt x="942458" y="4357857"/>
                  </a:cubicBezTo>
                  <a:cubicBezTo>
                    <a:pt x="942458" y="4417130"/>
                    <a:pt x="990792" y="4466524"/>
                    <a:pt x="1048793" y="4466524"/>
                  </a:cubicBezTo>
                  <a:cubicBezTo>
                    <a:pt x="1880140" y="4466524"/>
                    <a:pt x="1880140" y="4466524"/>
                    <a:pt x="1880140" y="4466524"/>
                  </a:cubicBezTo>
                  <a:cubicBezTo>
                    <a:pt x="1938141" y="4466524"/>
                    <a:pt x="1986475" y="4417130"/>
                    <a:pt x="1986475" y="4357857"/>
                  </a:cubicBezTo>
                  <a:cubicBezTo>
                    <a:pt x="1986475" y="4298584"/>
                    <a:pt x="1938141" y="4249190"/>
                    <a:pt x="1880140" y="4249190"/>
                  </a:cubicBezTo>
                  <a:cubicBezTo>
                    <a:pt x="1048793" y="4249190"/>
                    <a:pt x="1048793" y="4249190"/>
                    <a:pt x="1048793" y="4249190"/>
                  </a:cubicBezTo>
                  <a:close/>
                  <a:moveTo>
                    <a:pt x="996745" y="3964827"/>
                  </a:moveTo>
                  <a:cubicBezTo>
                    <a:pt x="938883" y="3964827"/>
                    <a:pt x="890664" y="4014452"/>
                    <a:pt x="890664" y="4074002"/>
                  </a:cubicBezTo>
                  <a:cubicBezTo>
                    <a:pt x="890664" y="4133552"/>
                    <a:pt x="938883" y="4183177"/>
                    <a:pt x="996745" y="4183177"/>
                  </a:cubicBezTo>
                  <a:cubicBezTo>
                    <a:pt x="1932189" y="4183177"/>
                    <a:pt x="1932189" y="4183177"/>
                    <a:pt x="1932189" y="4183177"/>
                  </a:cubicBezTo>
                  <a:cubicBezTo>
                    <a:pt x="1990051" y="4183177"/>
                    <a:pt x="2038270" y="4133552"/>
                    <a:pt x="2038270" y="4074002"/>
                  </a:cubicBezTo>
                  <a:cubicBezTo>
                    <a:pt x="2038270" y="4014452"/>
                    <a:pt x="1990051" y="3964827"/>
                    <a:pt x="1932189" y="3964827"/>
                  </a:cubicBezTo>
                  <a:cubicBezTo>
                    <a:pt x="996745" y="3964827"/>
                    <a:pt x="996745" y="3964827"/>
                    <a:pt x="996745" y="3964827"/>
                  </a:cubicBezTo>
                  <a:close/>
                  <a:moveTo>
                    <a:pt x="1464467" y="0"/>
                  </a:moveTo>
                  <a:cubicBezTo>
                    <a:pt x="2272449" y="0"/>
                    <a:pt x="2928934" y="658381"/>
                    <a:pt x="2928934" y="1465739"/>
                  </a:cubicBezTo>
                  <a:cubicBezTo>
                    <a:pt x="2928934" y="2054438"/>
                    <a:pt x="2676440" y="2393240"/>
                    <a:pt x="2491277" y="2640733"/>
                  </a:cubicBezTo>
                  <a:cubicBezTo>
                    <a:pt x="2371042" y="2801724"/>
                    <a:pt x="2284472" y="2919464"/>
                    <a:pt x="2284472" y="3054024"/>
                  </a:cubicBezTo>
                  <a:cubicBezTo>
                    <a:pt x="2284472" y="3054024"/>
                    <a:pt x="2284472" y="3054024"/>
                    <a:pt x="2284472" y="3652333"/>
                  </a:cubicBezTo>
                  <a:cubicBezTo>
                    <a:pt x="2284472" y="3798907"/>
                    <a:pt x="2217141" y="3916647"/>
                    <a:pt x="2118548" y="3957495"/>
                  </a:cubicBezTo>
                  <a:cubicBezTo>
                    <a:pt x="2128166" y="3979121"/>
                    <a:pt x="2135381" y="4000747"/>
                    <a:pt x="2137785" y="4022372"/>
                  </a:cubicBezTo>
                  <a:cubicBezTo>
                    <a:pt x="2140190" y="4034387"/>
                    <a:pt x="2140190" y="4043998"/>
                    <a:pt x="2140190" y="4056012"/>
                  </a:cubicBezTo>
                  <a:cubicBezTo>
                    <a:pt x="2140190" y="4125695"/>
                    <a:pt x="2106524" y="4185766"/>
                    <a:pt x="2056025" y="4224212"/>
                  </a:cubicBezTo>
                  <a:cubicBezTo>
                    <a:pt x="2070454" y="4250643"/>
                    <a:pt x="2082477" y="4281880"/>
                    <a:pt x="2084882" y="4313117"/>
                  </a:cubicBezTo>
                  <a:cubicBezTo>
                    <a:pt x="2087286" y="4322729"/>
                    <a:pt x="2087286" y="4329937"/>
                    <a:pt x="2087286" y="4339549"/>
                  </a:cubicBezTo>
                  <a:cubicBezTo>
                    <a:pt x="2087286" y="4454886"/>
                    <a:pt x="1993503" y="4548597"/>
                    <a:pt x="1878077" y="4548597"/>
                  </a:cubicBezTo>
                  <a:cubicBezTo>
                    <a:pt x="1878077" y="4548597"/>
                    <a:pt x="1878077" y="4548597"/>
                    <a:pt x="1757842" y="4548597"/>
                  </a:cubicBezTo>
                  <a:cubicBezTo>
                    <a:pt x="1765056" y="4572625"/>
                    <a:pt x="1769865" y="4596654"/>
                    <a:pt x="1769865" y="4623085"/>
                  </a:cubicBezTo>
                  <a:cubicBezTo>
                    <a:pt x="1769865" y="4738422"/>
                    <a:pt x="1676081" y="4832133"/>
                    <a:pt x="1560655" y="4832133"/>
                  </a:cubicBezTo>
                  <a:cubicBezTo>
                    <a:pt x="1560655" y="4832133"/>
                    <a:pt x="1560655" y="4832133"/>
                    <a:pt x="1368279" y="4832133"/>
                  </a:cubicBezTo>
                  <a:cubicBezTo>
                    <a:pt x="1252853" y="4832133"/>
                    <a:pt x="1159069" y="4738422"/>
                    <a:pt x="1159069" y="4623085"/>
                  </a:cubicBezTo>
                  <a:cubicBezTo>
                    <a:pt x="1159069" y="4596654"/>
                    <a:pt x="1163879" y="4572625"/>
                    <a:pt x="1171093" y="4548597"/>
                  </a:cubicBezTo>
                  <a:cubicBezTo>
                    <a:pt x="1171093" y="4548597"/>
                    <a:pt x="1171093" y="4548597"/>
                    <a:pt x="1050857" y="4548597"/>
                  </a:cubicBezTo>
                  <a:cubicBezTo>
                    <a:pt x="935432" y="4548597"/>
                    <a:pt x="841648" y="4454886"/>
                    <a:pt x="841648" y="4339549"/>
                  </a:cubicBezTo>
                  <a:cubicBezTo>
                    <a:pt x="841648" y="4329937"/>
                    <a:pt x="841648" y="4322729"/>
                    <a:pt x="844053" y="4313117"/>
                  </a:cubicBezTo>
                  <a:cubicBezTo>
                    <a:pt x="846457" y="4281880"/>
                    <a:pt x="858481" y="4250643"/>
                    <a:pt x="872909" y="4224212"/>
                  </a:cubicBezTo>
                  <a:cubicBezTo>
                    <a:pt x="822410" y="4185766"/>
                    <a:pt x="788744" y="4125695"/>
                    <a:pt x="788744" y="4056012"/>
                  </a:cubicBezTo>
                  <a:cubicBezTo>
                    <a:pt x="788744" y="4043998"/>
                    <a:pt x="788744" y="4034387"/>
                    <a:pt x="791149" y="4022372"/>
                  </a:cubicBezTo>
                  <a:cubicBezTo>
                    <a:pt x="793554" y="4000747"/>
                    <a:pt x="800768" y="3979121"/>
                    <a:pt x="810387" y="3957495"/>
                  </a:cubicBezTo>
                  <a:cubicBezTo>
                    <a:pt x="711794" y="3916647"/>
                    <a:pt x="644462" y="3798907"/>
                    <a:pt x="644462" y="3652333"/>
                  </a:cubicBezTo>
                  <a:cubicBezTo>
                    <a:pt x="644462" y="3652333"/>
                    <a:pt x="644462" y="3652333"/>
                    <a:pt x="644462" y="3054024"/>
                  </a:cubicBezTo>
                  <a:cubicBezTo>
                    <a:pt x="644462" y="2919464"/>
                    <a:pt x="557892" y="2804127"/>
                    <a:pt x="437657" y="2640733"/>
                  </a:cubicBezTo>
                  <a:cubicBezTo>
                    <a:pt x="252495" y="2393240"/>
                    <a:pt x="0" y="2054438"/>
                    <a:pt x="0" y="1465739"/>
                  </a:cubicBezTo>
                  <a:cubicBezTo>
                    <a:pt x="0" y="658381"/>
                    <a:pt x="656485" y="0"/>
                    <a:pt x="1464467" y="0"/>
                  </a:cubicBezTo>
                  <a:close/>
                </a:path>
              </a:pathLst>
            </a:custGeom>
            <a:solidFill>
              <a:srgbClr val="F9F9F9"/>
            </a:solidFill>
            <a:ln>
              <a:noFill/>
            </a:ln>
            <a:effectLst>
              <a:outerShdw blurRad="165100" dist="76200" dir="2700000" algn="tl" rotWithShape="0">
                <a:prstClr val="black">
                  <a:alpha val="30000"/>
                </a:prstClr>
              </a:outerShdw>
            </a:effectLst>
            <a:scene3d>
              <a:camera prst="orthographicFront"/>
              <a:lightRig rig="threePt" dir="t"/>
            </a:scene3d>
            <a:sp3d prstMaterial="softEdge">
              <a:bevelT w="25400" h="12700" prst="angle"/>
            </a:sp3d>
          </p:spPr>
          <p:txBody>
            <a:bodyPr vert="horz" wrap="square" lIns="68580" tIns="34290" rIns="68580" bIns="3429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 name="Freeform 33"/>
            <p:cNvSpPr/>
            <p:nvPr/>
          </p:nvSpPr>
          <p:spPr bwMode="auto">
            <a:xfrm>
              <a:off x="3549438" y="2295158"/>
              <a:ext cx="1165379" cy="1779297"/>
            </a:xfrm>
            <a:custGeom>
              <a:avLst/>
              <a:gdLst>
                <a:gd name="T0" fmla="*/ 0 w 645"/>
                <a:gd name="T1" fmla="*/ 0 h 986"/>
                <a:gd name="T2" fmla="*/ 173 w 645"/>
                <a:gd name="T3" fmla="*/ 448 h 986"/>
                <a:gd name="T4" fmla="*/ 268 w 645"/>
                <a:gd name="T5" fmla="*/ 646 h 986"/>
                <a:gd name="T6" fmla="*/ 268 w 645"/>
                <a:gd name="T7" fmla="*/ 895 h 986"/>
                <a:gd name="T8" fmla="*/ 328 w 645"/>
                <a:gd name="T9" fmla="*/ 986 h 986"/>
                <a:gd name="T10" fmla="*/ 423 w 645"/>
                <a:gd name="T11" fmla="*/ 986 h 986"/>
                <a:gd name="T12" fmla="*/ 645 w 645"/>
                <a:gd name="T13" fmla="*/ 178 h 986"/>
                <a:gd name="T14" fmla="*/ 0 w 645"/>
                <a:gd name="T15" fmla="*/ 0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5" h="986">
                  <a:moveTo>
                    <a:pt x="0" y="0"/>
                  </a:moveTo>
                  <a:cubicBezTo>
                    <a:pt x="5" y="221"/>
                    <a:pt x="98" y="347"/>
                    <a:pt x="173" y="448"/>
                  </a:cubicBezTo>
                  <a:cubicBezTo>
                    <a:pt x="226" y="520"/>
                    <a:pt x="268" y="576"/>
                    <a:pt x="268" y="646"/>
                  </a:cubicBezTo>
                  <a:cubicBezTo>
                    <a:pt x="268" y="895"/>
                    <a:pt x="268" y="895"/>
                    <a:pt x="268" y="895"/>
                  </a:cubicBezTo>
                  <a:cubicBezTo>
                    <a:pt x="268" y="947"/>
                    <a:pt x="294" y="986"/>
                    <a:pt x="328" y="986"/>
                  </a:cubicBezTo>
                  <a:cubicBezTo>
                    <a:pt x="423" y="986"/>
                    <a:pt x="423" y="986"/>
                    <a:pt x="423" y="986"/>
                  </a:cubicBezTo>
                  <a:cubicBezTo>
                    <a:pt x="645" y="178"/>
                    <a:pt x="645" y="178"/>
                    <a:pt x="645" y="178"/>
                  </a:cubicBezTo>
                  <a:cubicBezTo>
                    <a:pt x="0" y="0"/>
                    <a:pt x="0" y="0"/>
                    <a:pt x="0" y="0"/>
                  </a:cubicBezTo>
                </a:path>
              </a:pathLst>
            </a:custGeom>
            <a:solidFill>
              <a:schemeClr val="bg1">
                <a:lumMod val="65000"/>
              </a:schemeClr>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Freeform 21"/>
            <p:cNvSpPr/>
            <p:nvPr/>
          </p:nvSpPr>
          <p:spPr bwMode="auto">
            <a:xfrm>
              <a:off x="3553399" y="1253890"/>
              <a:ext cx="1308575" cy="1313146"/>
            </a:xfrm>
            <a:custGeom>
              <a:avLst/>
              <a:gdLst>
                <a:gd name="T0" fmla="*/ 724 w 724"/>
                <a:gd name="T1" fmla="*/ 22 h 727"/>
                <a:gd name="T2" fmla="*/ 566 w 724"/>
                <a:gd name="T3" fmla="*/ 0 h 727"/>
                <a:gd name="T4" fmla="*/ 0 w 724"/>
                <a:gd name="T5" fmla="*/ 566 h 727"/>
                <a:gd name="T6" fmla="*/ 0 w 724"/>
                <a:gd name="T7" fmla="*/ 581 h 727"/>
                <a:gd name="T8" fmla="*/ 530 w 724"/>
                <a:gd name="T9" fmla="*/ 727 h 727"/>
                <a:gd name="T10" fmla="*/ 724 w 724"/>
                <a:gd name="T11" fmla="*/ 22 h 727"/>
              </a:gdLst>
              <a:ahLst/>
              <a:cxnLst>
                <a:cxn ang="0">
                  <a:pos x="T0" y="T1"/>
                </a:cxn>
                <a:cxn ang="0">
                  <a:pos x="T2" y="T3"/>
                </a:cxn>
                <a:cxn ang="0">
                  <a:pos x="T4" y="T5"/>
                </a:cxn>
                <a:cxn ang="0">
                  <a:pos x="T6" y="T7"/>
                </a:cxn>
                <a:cxn ang="0">
                  <a:pos x="T8" y="T9"/>
                </a:cxn>
                <a:cxn ang="0">
                  <a:pos x="T10" y="T11"/>
                </a:cxn>
              </a:cxnLst>
              <a:rect l="0" t="0" r="r" b="b"/>
              <a:pathLst>
                <a:path w="724" h="727">
                  <a:moveTo>
                    <a:pt x="724" y="22"/>
                  </a:moveTo>
                  <a:cubicBezTo>
                    <a:pt x="674" y="7"/>
                    <a:pt x="621" y="0"/>
                    <a:pt x="566" y="0"/>
                  </a:cubicBezTo>
                  <a:cubicBezTo>
                    <a:pt x="254" y="0"/>
                    <a:pt x="0" y="253"/>
                    <a:pt x="0" y="566"/>
                  </a:cubicBezTo>
                  <a:cubicBezTo>
                    <a:pt x="0" y="571"/>
                    <a:pt x="0" y="576"/>
                    <a:pt x="0" y="581"/>
                  </a:cubicBezTo>
                  <a:cubicBezTo>
                    <a:pt x="530" y="727"/>
                    <a:pt x="530" y="727"/>
                    <a:pt x="530" y="727"/>
                  </a:cubicBezTo>
                  <a:lnTo>
                    <a:pt x="724" y="22"/>
                  </a:lnTo>
                  <a:close/>
                </a:path>
              </a:pathLst>
            </a:custGeom>
            <a:solidFill>
              <a:srgbClr val="005A9E"/>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17" name="组合 16"/>
            <p:cNvGrpSpPr/>
            <p:nvPr/>
          </p:nvGrpSpPr>
          <p:grpSpPr>
            <a:xfrm>
              <a:off x="3982092" y="1347122"/>
              <a:ext cx="750088" cy="737000"/>
              <a:chOff x="4123036" y="1197871"/>
              <a:chExt cx="1000117" cy="982667"/>
            </a:xfrm>
          </p:grpSpPr>
          <p:sp>
            <p:nvSpPr>
              <p:cNvPr id="18" name="文本框 74"/>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prstClr val="white"/>
                    </a:solidFill>
                    <a:cs typeface="+mn-ea"/>
                    <a:sym typeface="+mn-lt"/>
                  </a:rPr>
                  <a:t>01</a:t>
                </a:r>
                <a:endParaRPr lang="zh-CN" altLang="en-US" sz="3000" dirty="0">
                  <a:solidFill>
                    <a:prstClr val="white"/>
                  </a:solidFill>
                  <a:cs typeface="+mn-ea"/>
                  <a:sym typeface="+mn-lt"/>
                </a:endParaRPr>
              </a:p>
            </p:txBody>
          </p:sp>
          <p:sp>
            <p:nvSpPr>
              <p:cNvPr id="19" name="文本框 75"/>
              <p:cNvSpPr txBox="1"/>
              <p:nvPr/>
            </p:nvSpPr>
            <p:spPr>
              <a:xfrm>
                <a:off x="4266701" y="1688095"/>
                <a:ext cx="740410" cy="492443"/>
              </a:xfrm>
              <a:prstGeom prst="rect">
                <a:avLst/>
              </a:prstGeom>
              <a:noFill/>
            </p:spPr>
            <p:txBody>
              <a:bodyPr wrap="square" rtlCol="0">
                <a:spAutoFit/>
              </a:bodyPr>
              <a:lstStyle/>
              <a:p>
                <a:pPr algn="ctr"/>
                <a:r>
                  <a:rPr lang="en-US" altLang="zh-CN" sz="900" dirty="0">
                    <a:solidFill>
                      <a:prstClr val="white"/>
                    </a:solidFill>
                    <a:cs typeface="+mn-ea"/>
                    <a:sym typeface="+mn-lt"/>
                  </a:rPr>
                  <a:t>OPTION</a:t>
                </a:r>
                <a:endParaRPr lang="zh-CN" altLang="en-US" sz="900" dirty="0">
                  <a:solidFill>
                    <a:prstClr val="white"/>
                  </a:solidFill>
                  <a:cs typeface="+mn-ea"/>
                  <a:sym typeface="+mn-lt"/>
                </a:endParaRPr>
              </a:p>
            </p:txBody>
          </p:sp>
        </p:grpSp>
        <p:sp>
          <p:nvSpPr>
            <p:cNvPr id="20" name="Freeform 25"/>
            <p:cNvSpPr/>
            <p:nvPr/>
          </p:nvSpPr>
          <p:spPr bwMode="auto">
            <a:xfrm>
              <a:off x="4311961" y="2615567"/>
              <a:ext cx="1152430" cy="1459389"/>
            </a:xfrm>
            <a:custGeom>
              <a:avLst/>
              <a:gdLst>
                <a:gd name="T0" fmla="*/ 222 w 637"/>
                <a:gd name="T1" fmla="*/ 0 h 808"/>
                <a:gd name="T2" fmla="*/ 0 w 637"/>
                <a:gd name="T3" fmla="*/ 808 h 808"/>
                <a:gd name="T4" fmla="*/ 381 w 637"/>
                <a:gd name="T5" fmla="*/ 808 h 808"/>
                <a:gd name="T6" fmla="*/ 441 w 637"/>
                <a:gd name="T7" fmla="*/ 717 h 808"/>
                <a:gd name="T8" fmla="*/ 441 w 637"/>
                <a:gd name="T9" fmla="*/ 468 h 808"/>
                <a:gd name="T10" fmla="*/ 536 w 637"/>
                <a:gd name="T11" fmla="*/ 270 h 808"/>
                <a:gd name="T12" fmla="*/ 637 w 637"/>
                <a:gd name="T13" fmla="*/ 115 h 808"/>
                <a:gd name="T14" fmla="*/ 222 w 637"/>
                <a:gd name="T15" fmla="*/ 0 h 8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7" h="808">
                  <a:moveTo>
                    <a:pt x="222" y="0"/>
                  </a:moveTo>
                  <a:cubicBezTo>
                    <a:pt x="0" y="808"/>
                    <a:pt x="0" y="808"/>
                    <a:pt x="0" y="808"/>
                  </a:cubicBezTo>
                  <a:cubicBezTo>
                    <a:pt x="381" y="808"/>
                    <a:pt x="381" y="808"/>
                    <a:pt x="381" y="808"/>
                  </a:cubicBezTo>
                  <a:cubicBezTo>
                    <a:pt x="415" y="808"/>
                    <a:pt x="441" y="769"/>
                    <a:pt x="441" y="717"/>
                  </a:cubicBezTo>
                  <a:cubicBezTo>
                    <a:pt x="441" y="468"/>
                    <a:pt x="441" y="468"/>
                    <a:pt x="441" y="468"/>
                  </a:cubicBezTo>
                  <a:cubicBezTo>
                    <a:pt x="441" y="398"/>
                    <a:pt x="483" y="342"/>
                    <a:pt x="536" y="270"/>
                  </a:cubicBezTo>
                  <a:cubicBezTo>
                    <a:pt x="569" y="225"/>
                    <a:pt x="606" y="175"/>
                    <a:pt x="637" y="115"/>
                  </a:cubicBezTo>
                  <a:cubicBezTo>
                    <a:pt x="222" y="0"/>
                    <a:pt x="222" y="0"/>
                    <a:pt x="222" y="0"/>
                  </a:cubicBezTo>
                </a:path>
              </a:pathLst>
            </a:custGeom>
            <a:solidFill>
              <a:srgbClr val="005A9E"/>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21" name="组合 20"/>
            <p:cNvGrpSpPr/>
            <p:nvPr/>
          </p:nvGrpSpPr>
          <p:grpSpPr>
            <a:xfrm>
              <a:off x="3882463" y="2894969"/>
              <a:ext cx="750088" cy="737000"/>
              <a:chOff x="4123036" y="1197871"/>
              <a:chExt cx="1000117" cy="982667"/>
            </a:xfrm>
          </p:grpSpPr>
          <p:sp>
            <p:nvSpPr>
              <p:cNvPr id="22" name="文本框 87"/>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prstClr val="white"/>
                    </a:solidFill>
                    <a:cs typeface="+mn-ea"/>
                    <a:sym typeface="+mn-lt"/>
                  </a:rPr>
                  <a:t>03</a:t>
                </a:r>
                <a:endParaRPr lang="zh-CN" altLang="en-US" sz="3000" dirty="0">
                  <a:solidFill>
                    <a:prstClr val="white"/>
                  </a:solidFill>
                  <a:cs typeface="+mn-ea"/>
                  <a:sym typeface="+mn-lt"/>
                </a:endParaRPr>
              </a:p>
            </p:txBody>
          </p:sp>
          <p:sp>
            <p:nvSpPr>
              <p:cNvPr id="23" name="文本框 88"/>
              <p:cNvSpPr txBox="1"/>
              <p:nvPr/>
            </p:nvSpPr>
            <p:spPr>
              <a:xfrm>
                <a:off x="4266701" y="1688095"/>
                <a:ext cx="740410" cy="492443"/>
              </a:xfrm>
              <a:prstGeom prst="rect">
                <a:avLst/>
              </a:prstGeom>
              <a:noFill/>
            </p:spPr>
            <p:txBody>
              <a:bodyPr wrap="square" rtlCol="0">
                <a:spAutoFit/>
              </a:bodyPr>
              <a:lstStyle/>
              <a:p>
                <a:pPr algn="ctr"/>
                <a:r>
                  <a:rPr lang="en-US" altLang="zh-CN" sz="900" dirty="0">
                    <a:solidFill>
                      <a:prstClr val="white"/>
                    </a:solidFill>
                    <a:cs typeface="+mn-ea"/>
                    <a:sym typeface="+mn-lt"/>
                  </a:rPr>
                  <a:t>OPTION</a:t>
                </a:r>
                <a:endParaRPr lang="zh-CN" altLang="en-US" sz="900" dirty="0">
                  <a:solidFill>
                    <a:prstClr val="white"/>
                  </a:solidFill>
                  <a:cs typeface="+mn-ea"/>
                  <a:sym typeface="+mn-lt"/>
                </a:endParaRPr>
              </a:p>
            </p:txBody>
          </p:sp>
        </p:grpSp>
        <p:sp>
          <p:nvSpPr>
            <p:cNvPr id="24" name="Freeform 29"/>
            <p:cNvSpPr/>
            <p:nvPr/>
          </p:nvSpPr>
          <p:spPr bwMode="auto">
            <a:xfrm>
              <a:off x="4506724" y="1292813"/>
              <a:ext cx="1088449" cy="1538605"/>
            </a:xfrm>
            <a:custGeom>
              <a:avLst/>
              <a:gdLst>
                <a:gd name="T0" fmla="*/ 194 w 602"/>
                <a:gd name="T1" fmla="*/ 0 h 852"/>
                <a:gd name="T2" fmla="*/ 0 w 602"/>
                <a:gd name="T3" fmla="*/ 705 h 852"/>
                <a:gd name="T4" fmla="*/ 530 w 602"/>
                <a:gd name="T5" fmla="*/ 852 h 852"/>
                <a:gd name="T6" fmla="*/ 602 w 602"/>
                <a:gd name="T7" fmla="*/ 544 h 852"/>
                <a:gd name="T8" fmla="*/ 194 w 602"/>
                <a:gd name="T9" fmla="*/ 0 h 852"/>
              </a:gdLst>
              <a:ahLst/>
              <a:cxnLst>
                <a:cxn ang="0">
                  <a:pos x="T0" y="T1"/>
                </a:cxn>
                <a:cxn ang="0">
                  <a:pos x="T2" y="T3"/>
                </a:cxn>
                <a:cxn ang="0">
                  <a:pos x="T4" y="T5"/>
                </a:cxn>
                <a:cxn ang="0">
                  <a:pos x="T6" y="T7"/>
                </a:cxn>
                <a:cxn ang="0">
                  <a:pos x="T8" y="T9"/>
                </a:cxn>
              </a:cxnLst>
              <a:rect l="0" t="0" r="r" b="b"/>
              <a:pathLst>
                <a:path w="602" h="852">
                  <a:moveTo>
                    <a:pt x="194" y="0"/>
                  </a:moveTo>
                  <a:cubicBezTo>
                    <a:pt x="0" y="705"/>
                    <a:pt x="0" y="705"/>
                    <a:pt x="0" y="705"/>
                  </a:cubicBezTo>
                  <a:cubicBezTo>
                    <a:pt x="530" y="852"/>
                    <a:pt x="530" y="852"/>
                    <a:pt x="530" y="852"/>
                  </a:cubicBezTo>
                  <a:cubicBezTo>
                    <a:pt x="571" y="772"/>
                    <a:pt x="602" y="674"/>
                    <a:pt x="602" y="544"/>
                  </a:cubicBezTo>
                  <a:cubicBezTo>
                    <a:pt x="602" y="286"/>
                    <a:pt x="429" y="69"/>
                    <a:pt x="194" y="0"/>
                  </a:cubicBezTo>
                  <a:close/>
                </a:path>
              </a:pathLst>
            </a:custGeom>
            <a:solidFill>
              <a:schemeClr val="bg1">
                <a:lumMod val="65000"/>
              </a:schemeClr>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25" name="组合 24"/>
            <p:cNvGrpSpPr/>
            <p:nvPr/>
          </p:nvGrpSpPr>
          <p:grpSpPr>
            <a:xfrm>
              <a:off x="4714817" y="1677818"/>
              <a:ext cx="750088" cy="737000"/>
              <a:chOff x="4123036" y="1197871"/>
              <a:chExt cx="1000117" cy="982667"/>
            </a:xfrm>
          </p:grpSpPr>
          <p:sp>
            <p:nvSpPr>
              <p:cNvPr id="26" name="文本框 84"/>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prstClr val="white"/>
                    </a:solidFill>
                    <a:cs typeface="+mn-ea"/>
                    <a:sym typeface="+mn-lt"/>
                  </a:rPr>
                  <a:t>02</a:t>
                </a:r>
                <a:endParaRPr lang="zh-CN" altLang="en-US" sz="3000" dirty="0">
                  <a:solidFill>
                    <a:prstClr val="white"/>
                  </a:solidFill>
                  <a:cs typeface="+mn-ea"/>
                  <a:sym typeface="+mn-lt"/>
                </a:endParaRPr>
              </a:p>
            </p:txBody>
          </p:sp>
          <p:sp>
            <p:nvSpPr>
              <p:cNvPr id="27" name="文本框 85"/>
              <p:cNvSpPr txBox="1"/>
              <p:nvPr/>
            </p:nvSpPr>
            <p:spPr>
              <a:xfrm>
                <a:off x="4266701" y="1688095"/>
                <a:ext cx="740410" cy="492443"/>
              </a:xfrm>
              <a:prstGeom prst="rect">
                <a:avLst/>
              </a:prstGeom>
              <a:noFill/>
            </p:spPr>
            <p:txBody>
              <a:bodyPr wrap="square" rtlCol="0">
                <a:spAutoFit/>
              </a:bodyPr>
              <a:lstStyle/>
              <a:p>
                <a:pPr algn="ctr"/>
                <a:r>
                  <a:rPr lang="en-US" altLang="zh-CN" sz="900" dirty="0">
                    <a:solidFill>
                      <a:prstClr val="white"/>
                    </a:solidFill>
                    <a:cs typeface="+mn-ea"/>
                    <a:sym typeface="+mn-lt"/>
                  </a:rPr>
                  <a:t>OPTION</a:t>
                </a:r>
                <a:endParaRPr lang="zh-CN" altLang="en-US" sz="900" dirty="0">
                  <a:solidFill>
                    <a:prstClr val="white"/>
                  </a:solidFill>
                  <a:cs typeface="+mn-ea"/>
                  <a:sym typeface="+mn-lt"/>
                </a:endParaRPr>
              </a:p>
            </p:txBody>
          </p:sp>
        </p:grpSp>
        <p:grpSp>
          <p:nvGrpSpPr>
            <p:cNvPr id="32" name="组合 31"/>
            <p:cNvGrpSpPr/>
            <p:nvPr/>
          </p:nvGrpSpPr>
          <p:grpSpPr>
            <a:xfrm>
              <a:off x="4442753" y="3394131"/>
              <a:ext cx="750088" cy="737000"/>
              <a:chOff x="4123036" y="1197871"/>
              <a:chExt cx="1000117" cy="982667"/>
            </a:xfrm>
          </p:grpSpPr>
          <p:sp>
            <p:nvSpPr>
              <p:cNvPr id="33" name="文本框 90"/>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prstClr val="white"/>
                    </a:solidFill>
                    <a:cs typeface="+mn-ea"/>
                    <a:sym typeface="+mn-lt"/>
                  </a:rPr>
                  <a:t>04</a:t>
                </a:r>
                <a:endParaRPr lang="zh-CN" altLang="en-US" sz="3000" dirty="0">
                  <a:solidFill>
                    <a:prstClr val="white"/>
                  </a:solidFill>
                  <a:cs typeface="+mn-ea"/>
                  <a:sym typeface="+mn-lt"/>
                </a:endParaRPr>
              </a:p>
            </p:txBody>
          </p:sp>
          <p:sp>
            <p:nvSpPr>
              <p:cNvPr id="34" name="文本框 91"/>
              <p:cNvSpPr txBox="1"/>
              <p:nvPr/>
            </p:nvSpPr>
            <p:spPr>
              <a:xfrm>
                <a:off x="4266701" y="1688095"/>
                <a:ext cx="740410" cy="492443"/>
              </a:xfrm>
              <a:prstGeom prst="rect">
                <a:avLst/>
              </a:prstGeom>
              <a:noFill/>
            </p:spPr>
            <p:txBody>
              <a:bodyPr wrap="square" rtlCol="0">
                <a:spAutoFit/>
              </a:bodyPr>
              <a:lstStyle/>
              <a:p>
                <a:pPr algn="ctr"/>
                <a:r>
                  <a:rPr lang="en-US" altLang="zh-CN" sz="900" dirty="0">
                    <a:solidFill>
                      <a:prstClr val="white"/>
                    </a:solidFill>
                    <a:cs typeface="+mn-ea"/>
                    <a:sym typeface="+mn-lt"/>
                  </a:rPr>
                  <a:t>OPTION</a:t>
                </a:r>
                <a:endParaRPr lang="zh-CN" altLang="en-US" sz="900" dirty="0">
                  <a:solidFill>
                    <a:prstClr val="white"/>
                  </a:solidFill>
                  <a:cs typeface="+mn-ea"/>
                  <a:sym typeface="+mn-lt"/>
                </a:endParaRPr>
              </a:p>
            </p:txBody>
          </p:sp>
        </p:grpSp>
      </p:grpSp>
      <p:grpSp>
        <p:nvGrpSpPr>
          <p:cNvPr id="36" name="组合 35"/>
          <p:cNvGrpSpPr/>
          <p:nvPr/>
        </p:nvGrpSpPr>
        <p:grpSpPr>
          <a:xfrm>
            <a:off x="1693425" y="3031625"/>
            <a:ext cx="1432802" cy="1142560"/>
            <a:chOff x="1631848" y="1453866"/>
            <a:chExt cx="2348180" cy="2007587"/>
          </a:xfrm>
        </p:grpSpPr>
        <p:sp>
          <p:nvSpPr>
            <p:cNvPr id="37" name="任意多边形 36"/>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8" name="任意多边形 37"/>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 name="对角圆角矩形 38"/>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0" name="组合 39"/>
          <p:cNvGrpSpPr/>
          <p:nvPr/>
        </p:nvGrpSpPr>
        <p:grpSpPr>
          <a:xfrm>
            <a:off x="5952462" y="3031625"/>
            <a:ext cx="1432802" cy="1142560"/>
            <a:chOff x="1631848" y="1453866"/>
            <a:chExt cx="2348180" cy="2007587"/>
          </a:xfrm>
        </p:grpSpPr>
        <p:sp>
          <p:nvSpPr>
            <p:cNvPr id="41" name="任意多边形 40"/>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2" name="任意多边形 41"/>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3" name="对角圆角矩形 42"/>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4" name="组合 43"/>
          <p:cNvGrpSpPr/>
          <p:nvPr/>
        </p:nvGrpSpPr>
        <p:grpSpPr>
          <a:xfrm>
            <a:off x="1693425" y="1336175"/>
            <a:ext cx="1432802" cy="1142560"/>
            <a:chOff x="1631848" y="1453866"/>
            <a:chExt cx="2348180" cy="2007587"/>
          </a:xfrm>
        </p:grpSpPr>
        <p:sp>
          <p:nvSpPr>
            <p:cNvPr id="45" name="任意多边形 44"/>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6" name="任意多边形 45"/>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7" name="对角圆角矩形 46"/>
            <p:cNvSpPr/>
            <p:nvPr/>
          </p:nvSpPr>
          <p:spPr>
            <a:xfrm rot="5400000">
              <a:off x="1947808" y="1416818"/>
              <a:ext cx="1717868" cy="2064826"/>
            </a:xfrm>
            <a:prstGeom prst="round2DiagRect">
              <a:avLst>
                <a:gd name="adj1" fmla="val 22105"/>
                <a:gd name="adj2" fmla="val 0"/>
              </a:avLst>
            </a:prstGeom>
            <a:solidFill>
              <a:srgbClr val="EEEEEE"/>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8" name="组合 47"/>
          <p:cNvGrpSpPr/>
          <p:nvPr/>
        </p:nvGrpSpPr>
        <p:grpSpPr>
          <a:xfrm>
            <a:off x="5952462" y="1336175"/>
            <a:ext cx="1432802" cy="1142560"/>
            <a:chOff x="1631848" y="1453866"/>
            <a:chExt cx="2348180" cy="2007587"/>
          </a:xfrm>
        </p:grpSpPr>
        <p:sp>
          <p:nvSpPr>
            <p:cNvPr id="49" name="任意多边形 48"/>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任意多边形 49"/>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对角圆角矩形 50"/>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2" name="组合 51"/>
          <p:cNvGrpSpPr/>
          <p:nvPr/>
        </p:nvGrpSpPr>
        <p:grpSpPr>
          <a:xfrm>
            <a:off x="1816074" y="1565548"/>
            <a:ext cx="1375144" cy="670615"/>
            <a:chOff x="4520387" y="3166877"/>
            <a:chExt cx="1833525" cy="894153"/>
          </a:xfrm>
        </p:grpSpPr>
        <p:sp>
          <p:nvSpPr>
            <p:cNvPr id="53" name="文本框 127"/>
            <p:cNvSpPr txBox="1"/>
            <p:nvPr/>
          </p:nvSpPr>
          <p:spPr>
            <a:xfrm>
              <a:off x="4520387" y="3166877"/>
              <a:ext cx="1833525"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54" name="文本框 128"/>
            <p:cNvSpPr txBox="1"/>
            <p:nvPr/>
          </p:nvSpPr>
          <p:spPr>
            <a:xfrm>
              <a:off x="4534206" y="3445477"/>
              <a:ext cx="1561355" cy="615553"/>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55" name="组合 54"/>
          <p:cNvGrpSpPr/>
          <p:nvPr/>
        </p:nvGrpSpPr>
        <p:grpSpPr>
          <a:xfrm>
            <a:off x="1816074" y="3242360"/>
            <a:ext cx="1375144" cy="670615"/>
            <a:chOff x="4520387" y="3166877"/>
            <a:chExt cx="1833525" cy="894153"/>
          </a:xfrm>
        </p:grpSpPr>
        <p:sp>
          <p:nvSpPr>
            <p:cNvPr id="56" name="文本框 130"/>
            <p:cNvSpPr txBox="1"/>
            <p:nvPr/>
          </p:nvSpPr>
          <p:spPr>
            <a:xfrm>
              <a:off x="4520387" y="3166877"/>
              <a:ext cx="1833525"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57" name="文本框 131"/>
            <p:cNvSpPr txBox="1"/>
            <p:nvPr/>
          </p:nvSpPr>
          <p:spPr>
            <a:xfrm>
              <a:off x="4534206" y="3445477"/>
              <a:ext cx="1561355" cy="615553"/>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58" name="组合 57"/>
          <p:cNvGrpSpPr/>
          <p:nvPr/>
        </p:nvGrpSpPr>
        <p:grpSpPr>
          <a:xfrm>
            <a:off x="6084941" y="1565548"/>
            <a:ext cx="1367380" cy="670615"/>
            <a:chOff x="4520387" y="3166877"/>
            <a:chExt cx="1823173" cy="894153"/>
          </a:xfrm>
        </p:grpSpPr>
        <p:sp>
          <p:nvSpPr>
            <p:cNvPr id="59" name="文本框 133"/>
            <p:cNvSpPr txBox="1"/>
            <p:nvPr/>
          </p:nvSpPr>
          <p:spPr>
            <a:xfrm>
              <a:off x="4520387" y="3166877"/>
              <a:ext cx="1823173"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60" name="文本框 134"/>
            <p:cNvSpPr txBox="1"/>
            <p:nvPr/>
          </p:nvSpPr>
          <p:spPr>
            <a:xfrm>
              <a:off x="4534206" y="3445477"/>
              <a:ext cx="1561355" cy="615553"/>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61" name="组合 60"/>
          <p:cNvGrpSpPr/>
          <p:nvPr/>
        </p:nvGrpSpPr>
        <p:grpSpPr>
          <a:xfrm>
            <a:off x="6084939" y="3242360"/>
            <a:ext cx="1367381" cy="670615"/>
            <a:chOff x="4520387" y="3166877"/>
            <a:chExt cx="1823175" cy="894153"/>
          </a:xfrm>
        </p:grpSpPr>
        <p:sp>
          <p:nvSpPr>
            <p:cNvPr id="62" name="文本框 136"/>
            <p:cNvSpPr txBox="1"/>
            <p:nvPr/>
          </p:nvSpPr>
          <p:spPr>
            <a:xfrm>
              <a:off x="4520387" y="3166877"/>
              <a:ext cx="1823175"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63" name="文本框 137"/>
            <p:cNvSpPr txBox="1"/>
            <p:nvPr/>
          </p:nvSpPr>
          <p:spPr>
            <a:xfrm>
              <a:off x="4534206" y="3445477"/>
              <a:ext cx="1561355" cy="615553"/>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圆角矩形 7"/>
          <p:cNvSpPr/>
          <p:nvPr/>
        </p:nvSpPr>
        <p:spPr>
          <a:xfrm>
            <a:off x="1494849" y="3572489"/>
            <a:ext cx="5183386" cy="814575"/>
          </a:xfrm>
          <a:prstGeom prst="roundRect">
            <a:avLst>
              <a:gd name="adj" fmla="val 10215"/>
            </a:avLst>
          </a:prstGeom>
          <a:gradFill flip="none" rotWithShape="1">
            <a:gsLst>
              <a:gs pos="100000">
                <a:schemeClr val="bg1">
                  <a:lumMod val="85000"/>
                </a:schemeClr>
              </a:gs>
              <a:gs pos="0">
                <a:schemeClr val="bg1"/>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9" name="圆角矩形 8"/>
          <p:cNvSpPr/>
          <p:nvPr/>
        </p:nvSpPr>
        <p:spPr>
          <a:xfrm>
            <a:off x="1671406" y="3593379"/>
            <a:ext cx="1216847" cy="814575"/>
          </a:xfrm>
          <a:prstGeom prst="roundRect">
            <a:avLst>
              <a:gd name="adj" fmla="val 10215"/>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10" name="组合 19"/>
          <p:cNvGrpSpPr/>
          <p:nvPr/>
        </p:nvGrpSpPr>
        <p:grpSpPr bwMode="auto">
          <a:xfrm>
            <a:off x="1582123" y="3281569"/>
            <a:ext cx="1396415" cy="1396415"/>
            <a:chOff x="3733576" y="3930057"/>
            <a:chExt cx="1800000" cy="1800000"/>
          </a:xfrm>
        </p:grpSpPr>
        <p:sp>
          <p:nvSpPr>
            <p:cNvPr id="11" name="椭圆 1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12" name="任意多边形 11"/>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13" name="椭圆 12"/>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grpSp>
      <p:sp>
        <p:nvSpPr>
          <p:cNvPr id="14" name="矩形 13"/>
          <p:cNvSpPr/>
          <p:nvPr/>
        </p:nvSpPr>
        <p:spPr>
          <a:xfrm>
            <a:off x="1962327" y="3668153"/>
            <a:ext cx="600164" cy="623248"/>
          </a:xfrm>
          <a:prstGeom prst="rect">
            <a:avLst/>
          </a:prstGeom>
        </p:spPr>
        <p:txBody>
          <a:bodyPr wrap="none" lIns="68580" tIns="34290" rIns="68580" bIns="34290">
            <a:spAutoFit/>
          </a:bodyPr>
          <a:lstStyle/>
          <a:p>
            <a:pPr>
              <a:spcBef>
                <a:spcPts val="0"/>
              </a:spcBef>
              <a:spcAft>
                <a:spcPts val="0"/>
              </a:spcAft>
              <a:defRPr/>
            </a:pPr>
            <a:r>
              <a:rPr lang="zh-CN" altLang="en-US" b="1" kern="100" dirty="0">
                <a:solidFill>
                  <a:schemeClr val="bg1"/>
                </a:solidFill>
                <a:cs typeface="+mn-ea"/>
                <a:sym typeface="+mn-lt"/>
              </a:rPr>
              <a:t>添加</a:t>
            </a:r>
            <a:endParaRPr lang="en-US" altLang="zh-CN" b="1" kern="100" dirty="0">
              <a:solidFill>
                <a:schemeClr val="bg1"/>
              </a:solidFill>
              <a:cs typeface="+mn-ea"/>
              <a:sym typeface="+mn-lt"/>
            </a:endParaRPr>
          </a:p>
          <a:p>
            <a:pPr>
              <a:spcBef>
                <a:spcPts val="0"/>
              </a:spcBef>
              <a:spcAft>
                <a:spcPts val="0"/>
              </a:spcAft>
              <a:defRPr/>
            </a:pPr>
            <a:r>
              <a:rPr lang="zh-CN" altLang="en-US" b="1" kern="100" dirty="0">
                <a:solidFill>
                  <a:schemeClr val="bg1"/>
                </a:solidFill>
                <a:cs typeface="+mn-ea"/>
                <a:sym typeface="+mn-lt"/>
              </a:rPr>
              <a:t>标题</a:t>
            </a:r>
          </a:p>
        </p:txBody>
      </p:sp>
      <p:sp>
        <p:nvSpPr>
          <p:cNvPr id="15" name="圆角矩形 14"/>
          <p:cNvSpPr/>
          <p:nvPr/>
        </p:nvSpPr>
        <p:spPr>
          <a:xfrm>
            <a:off x="1494849" y="1250270"/>
            <a:ext cx="5183386" cy="814575"/>
          </a:xfrm>
          <a:prstGeom prst="roundRect">
            <a:avLst>
              <a:gd name="adj" fmla="val 10215"/>
            </a:avLst>
          </a:prstGeom>
          <a:gradFill flip="none" rotWithShape="1">
            <a:gsLst>
              <a:gs pos="100000">
                <a:schemeClr val="bg1">
                  <a:lumMod val="85000"/>
                </a:schemeClr>
              </a:gs>
              <a:gs pos="0">
                <a:schemeClr val="bg1"/>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16" name="圆角矩形 15"/>
          <p:cNvSpPr/>
          <p:nvPr/>
        </p:nvSpPr>
        <p:spPr>
          <a:xfrm>
            <a:off x="1671406" y="1250270"/>
            <a:ext cx="1216847" cy="814575"/>
          </a:xfrm>
          <a:prstGeom prst="roundRect">
            <a:avLst>
              <a:gd name="adj" fmla="val 10215"/>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17" name="组合 19"/>
          <p:cNvGrpSpPr/>
          <p:nvPr/>
        </p:nvGrpSpPr>
        <p:grpSpPr bwMode="auto">
          <a:xfrm>
            <a:off x="1582123" y="959350"/>
            <a:ext cx="1396415" cy="1396415"/>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grpSp>
      <p:sp>
        <p:nvSpPr>
          <p:cNvPr id="21" name="矩形 20"/>
          <p:cNvSpPr/>
          <p:nvPr/>
        </p:nvSpPr>
        <p:spPr>
          <a:xfrm>
            <a:off x="1971210" y="1300431"/>
            <a:ext cx="602569" cy="623248"/>
          </a:xfrm>
          <a:prstGeom prst="rect">
            <a:avLst/>
          </a:prstGeom>
        </p:spPr>
        <p:txBody>
          <a:bodyPr wrap="none" lIns="68580" tIns="34290" rIns="68580" bIns="34290">
            <a:spAutoFit/>
          </a:bodyPr>
          <a:lstStyle/>
          <a:p>
            <a:pPr>
              <a:spcBef>
                <a:spcPts val="0"/>
              </a:spcBef>
              <a:spcAft>
                <a:spcPts val="0"/>
              </a:spcAft>
              <a:defRPr/>
            </a:pPr>
            <a:r>
              <a:rPr lang="zh-CN" altLang="en-US" b="1" kern="100" dirty="0">
                <a:solidFill>
                  <a:schemeClr val="bg1"/>
                </a:solidFill>
                <a:cs typeface="+mn-ea"/>
                <a:sym typeface="+mn-lt"/>
              </a:rPr>
              <a:t>添加</a:t>
            </a:r>
            <a:endParaRPr lang="en-US" altLang="zh-CN" b="1" kern="100" dirty="0">
              <a:solidFill>
                <a:schemeClr val="bg1"/>
              </a:solidFill>
              <a:cs typeface="+mn-ea"/>
              <a:sym typeface="+mn-lt"/>
            </a:endParaRPr>
          </a:p>
          <a:p>
            <a:pPr>
              <a:spcBef>
                <a:spcPts val="0"/>
              </a:spcBef>
              <a:spcAft>
                <a:spcPts val="0"/>
              </a:spcAft>
              <a:defRPr/>
            </a:pPr>
            <a:r>
              <a:rPr lang="zh-CN" altLang="en-US" b="1" kern="100" dirty="0">
                <a:solidFill>
                  <a:schemeClr val="bg1"/>
                </a:solidFill>
                <a:cs typeface="+mn-ea"/>
                <a:sym typeface="+mn-lt"/>
              </a:rPr>
              <a:t>标题</a:t>
            </a:r>
          </a:p>
        </p:txBody>
      </p:sp>
      <p:sp>
        <p:nvSpPr>
          <p:cNvPr id="22" name="圆角矩形 21"/>
          <p:cNvSpPr/>
          <p:nvPr/>
        </p:nvSpPr>
        <p:spPr>
          <a:xfrm>
            <a:off x="2628975" y="2352244"/>
            <a:ext cx="5183386" cy="813572"/>
          </a:xfrm>
          <a:prstGeom prst="roundRect">
            <a:avLst>
              <a:gd name="adj" fmla="val 10215"/>
            </a:avLst>
          </a:prstGeom>
          <a:gradFill flip="none" rotWithShape="1">
            <a:gsLst>
              <a:gs pos="0">
                <a:schemeClr val="bg1">
                  <a:lumMod val="85000"/>
                </a:schemeClr>
              </a:gs>
              <a:gs pos="100000">
                <a:schemeClr val="bg1">
                  <a:lumMod val="95000"/>
                </a:schemeClr>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23" name="圆角矩形 22"/>
          <p:cNvSpPr/>
          <p:nvPr/>
        </p:nvSpPr>
        <p:spPr>
          <a:xfrm>
            <a:off x="6410930" y="2355765"/>
            <a:ext cx="1216847" cy="813572"/>
          </a:xfrm>
          <a:prstGeom prst="roundRect">
            <a:avLst>
              <a:gd name="adj" fmla="val 1021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24" name="组合 23"/>
          <p:cNvGrpSpPr/>
          <p:nvPr/>
        </p:nvGrpSpPr>
        <p:grpSpPr bwMode="auto">
          <a:xfrm>
            <a:off x="6308937" y="2064845"/>
            <a:ext cx="1395411" cy="1395412"/>
            <a:chOff x="3733576" y="3930057"/>
            <a:chExt cx="1800000" cy="1800000"/>
          </a:xfrm>
        </p:grpSpPr>
        <p:sp>
          <p:nvSpPr>
            <p:cNvPr id="25"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26"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27"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grpSp>
      <p:sp>
        <p:nvSpPr>
          <p:cNvPr id="28" name="矩形 27"/>
          <p:cNvSpPr/>
          <p:nvPr/>
        </p:nvSpPr>
        <p:spPr>
          <a:xfrm>
            <a:off x="6710878" y="2461098"/>
            <a:ext cx="600164" cy="623248"/>
          </a:xfrm>
          <a:prstGeom prst="rect">
            <a:avLst/>
          </a:prstGeom>
        </p:spPr>
        <p:txBody>
          <a:bodyPr wrap="none" lIns="68580" tIns="34290" rIns="68580" bIns="34290">
            <a:spAutoFit/>
          </a:bodyPr>
          <a:lstStyle/>
          <a:p>
            <a:pPr>
              <a:spcBef>
                <a:spcPts val="0"/>
              </a:spcBef>
              <a:spcAft>
                <a:spcPts val="0"/>
              </a:spcAft>
              <a:defRPr/>
            </a:pPr>
            <a:r>
              <a:rPr lang="zh-CN" altLang="en-US" b="1" kern="100" dirty="0">
                <a:solidFill>
                  <a:schemeClr val="bg1"/>
                </a:solidFill>
                <a:cs typeface="+mn-ea"/>
                <a:sym typeface="+mn-lt"/>
              </a:rPr>
              <a:t>添加</a:t>
            </a:r>
            <a:endParaRPr lang="en-US" altLang="zh-CN" b="1" kern="100" dirty="0">
              <a:solidFill>
                <a:schemeClr val="bg1"/>
              </a:solidFill>
              <a:cs typeface="+mn-ea"/>
              <a:sym typeface="+mn-lt"/>
            </a:endParaRPr>
          </a:p>
          <a:p>
            <a:pPr>
              <a:spcBef>
                <a:spcPts val="0"/>
              </a:spcBef>
              <a:spcAft>
                <a:spcPts val="0"/>
              </a:spcAft>
              <a:defRPr/>
            </a:pPr>
            <a:r>
              <a:rPr lang="zh-CN" altLang="en-US" b="1" kern="100" dirty="0">
                <a:solidFill>
                  <a:schemeClr val="bg1"/>
                </a:solidFill>
                <a:cs typeface="+mn-ea"/>
                <a:sym typeface="+mn-lt"/>
              </a:rPr>
              <a:t>标题</a:t>
            </a:r>
          </a:p>
        </p:txBody>
      </p:sp>
      <p:sp>
        <p:nvSpPr>
          <p:cNvPr id="29" name="圆角矩形 28"/>
          <p:cNvSpPr/>
          <p:nvPr/>
        </p:nvSpPr>
        <p:spPr>
          <a:xfrm>
            <a:off x="3098485" y="1320853"/>
            <a:ext cx="3492308" cy="673409"/>
          </a:xfrm>
          <a:prstGeom prst="roundRect">
            <a:avLst>
              <a:gd name="adj" fmla="val 10215"/>
            </a:avLst>
          </a:prstGeom>
          <a:solidFill>
            <a:srgbClr val="005A9E"/>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30" name="矩形 34"/>
          <p:cNvSpPr>
            <a:spLocks noChangeArrowheads="1"/>
          </p:cNvSpPr>
          <p:nvPr/>
        </p:nvSpPr>
        <p:spPr bwMode="auto">
          <a:xfrm>
            <a:off x="3303898" y="1429033"/>
            <a:ext cx="3158312"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cs typeface="+mn-ea"/>
                <a:sym typeface="+mn-lt"/>
              </a:rPr>
              <a:t>此处添加详细文本描述，建议与标题相关并符合整体语言风格，语言描述尽量简洁生动</a:t>
            </a:r>
          </a:p>
        </p:txBody>
      </p:sp>
      <p:sp>
        <p:nvSpPr>
          <p:cNvPr id="31" name="圆角矩形 30"/>
          <p:cNvSpPr/>
          <p:nvPr/>
        </p:nvSpPr>
        <p:spPr>
          <a:xfrm>
            <a:off x="2699872" y="2425846"/>
            <a:ext cx="3492308" cy="673409"/>
          </a:xfrm>
          <a:prstGeom prst="roundRect">
            <a:avLst>
              <a:gd name="adj" fmla="val 10215"/>
            </a:avLst>
          </a:prstGeom>
          <a:solidFill>
            <a:schemeClr val="bg1">
              <a:lumMod val="65000"/>
            </a:schemeClr>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32" name="圆角矩形 31"/>
          <p:cNvSpPr/>
          <p:nvPr/>
        </p:nvSpPr>
        <p:spPr>
          <a:xfrm>
            <a:off x="3115042" y="3639702"/>
            <a:ext cx="3492308" cy="673409"/>
          </a:xfrm>
          <a:prstGeom prst="roundRect">
            <a:avLst>
              <a:gd name="adj" fmla="val 10215"/>
            </a:avLst>
          </a:prstGeom>
          <a:solidFill>
            <a:srgbClr val="005A9E"/>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33" name="矩形 34"/>
          <p:cNvSpPr>
            <a:spLocks noChangeArrowheads="1"/>
          </p:cNvSpPr>
          <p:nvPr/>
        </p:nvSpPr>
        <p:spPr bwMode="auto">
          <a:xfrm>
            <a:off x="2866870" y="2544196"/>
            <a:ext cx="3158312"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cs typeface="+mn-ea"/>
                <a:sym typeface="+mn-lt"/>
              </a:rPr>
              <a:t>此处添加详细文本描述，建议与标题相关并符合整体语言风格，语言描述尽量简洁生动</a:t>
            </a:r>
          </a:p>
        </p:txBody>
      </p:sp>
      <p:sp>
        <p:nvSpPr>
          <p:cNvPr id="34" name="矩形 34"/>
          <p:cNvSpPr>
            <a:spLocks noChangeArrowheads="1"/>
          </p:cNvSpPr>
          <p:nvPr/>
        </p:nvSpPr>
        <p:spPr bwMode="auto">
          <a:xfrm>
            <a:off x="3282040" y="3747882"/>
            <a:ext cx="3158312"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cs typeface="+mn-ea"/>
                <a:sym typeface="+mn-lt"/>
              </a:rPr>
              <a:t>此处添加详细文本描述，建议与标题相关并符合整体语言风格，语言描述尽量简洁生动</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cxnSp>
        <p:nvCxnSpPr>
          <p:cNvPr id="8" name="直接连接符 20"/>
          <p:cNvCxnSpPr>
            <a:cxnSpLocks noChangeShapeType="1"/>
          </p:cNvCxnSpPr>
          <p:nvPr/>
        </p:nvCxnSpPr>
        <p:spPr bwMode="auto">
          <a:xfrm flipV="1">
            <a:off x="3624865" y="2191950"/>
            <a:ext cx="638765" cy="707852"/>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9" name="直接连接符 20"/>
          <p:cNvCxnSpPr>
            <a:cxnSpLocks noChangeShapeType="1"/>
          </p:cNvCxnSpPr>
          <p:nvPr/>
        </p:nvCxnSpPr>
        <p:spPr bwMode="auto">
          <a:xfrm flipH="1" flipV="1">
            <a:off x="4843694" y="2191950"/>
            <a:ext cx="638766" cy="707852"/>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0" name="直接连接符 20"/>
          <p:cNvCxnSpPr>
            <a:cxnSpLocks noChangeShapeType="1"/>
          </p:cNvCxnSpPr>
          <p:nvPr/>
        </p:nvCxnSpPr>
        <p:spPr bwMode="auto">
          <a:xfrm flipH="1" flipV="1">
            <a:off x="5016745" y="2115757"/>
            <a:ext cx="2279930" cy="899360"/>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1" name="直接连接符 20"/>
          <p:cNvCxnSpPr>
            <a:cxnSpLocks noChangeShapeType="1"/>
          </p:cNvCxnSpPr>
          <p:nvPr/>
        </p:nvCxnSpPr>
        <p:spPr bwMode="auto">
          <a:xfrm flipV="1">
            <a:off x="1999969" y="2115757"/>
            <a:ext cx="2138589" cy="838136"/>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grpSp>
        <p:nvGrpSpPr>
          <p:cNvPr id="12" name="组合 11"/>
          <p:cNvGrpSpPr/>
          <p:nvPr/>
        </p:nvGrpSpPr>
        <p:grpSpPr>
          <a:xfrm>
            <a:off x="3106249" y="2520547"/>
            <a:ext cx="968777" cy="1119092"/>
            <a:chOff x="4966840" y="32547"/>
            <a:chExt cx="1506022" cy="1739302"/>
          </a:xfrm>
        </p:grpSpPr>
        <p:sp>
          <p:nvSpPr>
            <p:cNvPr id="13"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bg1">
                <a:lumMod val="65000"/>
              </a:schemeClr>
            </a:solid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sp>
        <p:nvSpPr>
          <p:cNvPr id="15" name="TextBox 14"/>
          <p:cNvSpPr txBox="1"/>
          <p:nvPr/>
        </p:nvSpPr>
        <p:spPr>
          <a:xfrm>
            <a:off x="2998051" y="3728639"/>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6" name="TextBox 15"/>
          <p:cNvSpPr txBox="1"/>
          <p:nvPr/>
        </p:nvSpPr>
        <p:spPr>
          <a:xfrm>
            <a:off x="7051756" y="3737697"/>
            <a:ext cx="1238883"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7" name="TextBox 16"/>
          <p:cNvSpPr txBox="1"/>
          <p:nvPr/>
        </p:nvSpPr>
        <p:spPr>
          <a:xfrm>
            <a:off x="1152869" y="3728641"/>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8" name="TextBox 17"/>
          <p:cNvSpPr txBox="1"/>
          <p:nvPr/>
        </p:nvSpPr>
        <p:spPr>
          <a:xfrm>
            <a:off x="4942267" y="3734954"/>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9" name="TextBox 18"/>
          <p:cNvSpPr txBox="1"/>
          <p:nvPr/>
        </p:nvSpPr>
        <p:spPr>
          <a:xfrm>
            <a:off x="2737391" y="4083918"/>
            <a:ext cx="1610810" cy="881754"/>
          </a:xfrm>
          <a:prstGeom prst="rect">
            <a:avLst/>
          </a:prstGeom>
          <a:noFill/>
        </p:spPr>
        <p:txBody>
          <a:bodyPr wrap="square" lIns="68554" tIns="34277" rIns="68554" bIns="34277" rtlCol="0">
            <a:spAutoFit/>
          </a:bodyPr>
          <a:lstStyle>
            <a:defPPr>
              <a:defRPr lang="en-US"/>
            </a:defPPr>
            <a:lvl1pPr marL="0" marR="0" lvl="0" indent="0" algn="l" defTabSz="914400" eaLnBrk="1" latinLnBrk="0" hangingPunct="1">
              <a:spcBef>
                <a:spcPts val="0"/>
              </a:spcBef>
              <a:spcAft>
                <a:spcPts val="0"/>
              </a:spcAft>
              <a:buClrTx/>
              <a:buSzTx/>
              <a:buFontTx/>
              <a:buNone/>
              <a:defRPr kumimoji="0" sz="1200" b="0" i="0" u="none" strike="noStrike" kern="0" cap="none" spc="0" normalizeH="0" baseline="0">
                <a:ln>
                  <a:noFill/>
                </a:ln>
                <a:solidFill>
                  <a:srgbClr val="484849"/>
                </a:solidFill>
                <a:effectLst/>
                <a:uLnTx/>
                <a:uFillTx/>
                <a:latin typeface="微软雅黑" panose="020B0503020204020204" pitchFamily="34" charset="-122"/>
                <a:ea typeface="微软雅黑" panose="020B0503020204020204" pitchFamily="34" charset="-122"/>
              </a:defRPr>
            </a:lvl1pPr>
          </a:lstStyle>
          <a:p>
            <a:pPr>
              <a:lnSpc>
                <a:spcPct val="120000"/>
              </a:lnSpc>
            </a:pPr>
            <a:r>
              <a:rPr lang="zh-CN" altLang="en-US" sz="1100" dirty="0">
                <a:solidFill>
                  <a:schemeClr val="tx1"/>
                </a:solidFill>
                <a:latin typeface="+mn-lt"/>
                <a:ea typeface="+mn-ea"/>
                <a:cs typeface="+mn-ea"/>
                <a:sym typeface="+mn-lt"/>
              </a:rPr>
              <a:t>在此录入上述图表的综合描述说明，在此录入上述图表的综合描述说明。</a:t>
            </a:r>
          </a:p>
        </p:txBody>
      </p:sp>
      <p:sp>
        <p:nvSpPr>
          <p:cNvPr id="20" name="TextBox 19"/>
          <p:cNvSpPr txBox="1"/>
          <p:nvPr/>
        </p:nvSpPr>
        <p:spPr>
          <a:xfrm>
            <a:off x="6778471" y="4107533"/>
            <a:ext cx="1627956" cy="1035642"/>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a:p>
            <a:pPr defTabSz="913765">
              <a:spcBef>
                <a:spcPts val="0"/>
              </a:spcBef>
              <a:spcAft>
                <a:spcPts val="0"/>
              </a:spcAft>
              <a:defRPr/>
            </a:pPr>
            <a:endParaRPr lang="zh-CN" altLang="en-US" sz="1000" kern="0" dirty="0">
              <a:cs typeface="+mn-ea"/>
              <a:sym typeface="+mn-lt"/>
            </a:endParaRPr>
          </a:p>
        </p:txBody>
      </p:sp>
      <p:sp>
        <p:nvSpPr>
          <p:cNvPr id="21" name="TextBox 20"/>
          <p:cNvSpPr txBox="1"/>
          <p:nvPr/>
        </p:nvSpPr>
        <p:spPr>
          <a:xfrm>
            <a:off x="953598" y="4083918"/>
            <a:ext cx="1615930" cy="881754"/>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22" name="TextBox 21"/>
          <p:cNvSpPr txBox="1"/>
          <p:nvPr/>
        </p:nvSpPr>
        <p:spPr>
          <a:xfrm>
            <a:off x="4672237" y="4111717"/>
            <a:ext cx="1637679" cy="881754"/>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grpSp>
        <p:nvGrpSpPr>
          <p:cNvPr id="23" name="组合 22"/>
          <p:cNvGrpSpPr/>
          <p:nvPr/>
        </p:nvGrpSpPr>
        <p:grpSpPr>
          <a:xfrm>
            <a:off x="3834922" y="891512"/>
            <a:ext cx="1505565" cy="1739168"/>
            <a:chOff x="3752572" y="829317"/>
            <a:chExt cx="1506022" cy="1739302"/>
          </a:xfrm>
        </p:grpSpPr>
        <p:grpSp>
          <p:nvGrpSpPr>
            <p:cNvPr id="24" name="组合 23"/>
            <p:cNvGrpSpPr/>
            <p:nvPr/>
          </p:nvGrpSpPr>
          <p:grpSpPr>
            <a:xfrm>
              <a:off x="3752572" y="829317"/>
              <a:ext cx="1506022" cy="1739302"/>
              <a:chOff x="4966840" y="32547"/>
              <a:chExt cx="1506022" cy="1739302"/>
            </a:xfrm>
          </p:grpSpPr>
          <p:sp>
            <p:nvSpPr>
              <p:cNvPr id="2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5A9E"/>
              </a:solidFill>
              <a:ln w="28575" cap="flat">
                <a:solidFill>
                  <a:schemeClr val="bg1"/>
                </a:solid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solidFill>
                    <a:srgbClr val="005A9E"/>
                  </a:solidFill>
                  <a:cs typeface="+mn-ea"/>
                  <a:sym typeface="+mn-lt"/>
                </a:endParaRPr>
              </a:p>
            </p:txBody>
          </p:sp>
        </p:grpSp>
        <p:sp>
          <p:nvSpPr>
            <p:cNvPr id="25" name="TextBox 24"/>
            <p:cNvSpPr txBox="1"/>
            <p:nvPr/>
          </p:nvSpPr>
          <p:spPr>
            <a:xfrm>
              <a:off x="4096623" y="1278320"/>
              <a:ext cx="925698" cy="861840"/>
            </a:xfrm>
            <a:prstGeom prst="rect">
              <a:avLst/>
            </a:prstGeom>
            <a:noFill/>
          </p:spPr>
          <p:txBody>
            <a:bodyPr wrap="square" rtlCol="0">
              <a:spAutoFit/>
            </a:bodyPr>
            <a:lstStyle/>
            <a:p>
              <a:pPr defTabSz="913765">
                <a:spcBef>
                  <a:spcPts val="0"/>
                </a:spcBef>
                <a:spcAft>
                  <a:spcPts val="0"/>
                </a:spcAft>
                <a:defRPr/>
              </a:pPr>
              <a:r>
                <a:rPr lang="zh-CN" altLang="en-US" sz="2500" b="1" kern="0" dirty="0">
                  <a:solidFill>
                    <a:schemeClr val="bg1"/>
                  </a:solidFill>
                  <a:cs typeface="+mn-ea"/>
                  <a:sym typeface="+mn-lt"/>
                </a:rPr>
                <a:t>添加</a:t>
              </a:r>
              <a:endParaRPr lang="en-US" altLang="zh-CN" sz="2500" b="1" kern="0" dirty="0">
                <a:solidFill>
                  <a:schemeClr val="bg1"/>
                </a:solidFill>
                <a:cs typeface="+mn-ea"/>
                <a:sym typeface="+mn-lt"/>
              </a:endParaRPr>
            </a:p>
            <a:p>
              <a:pPr defTabSz="913765">
                <a:spcBef>
                  <a:spcPts val="0"/>
                </a:spcBef>
                <a:spcAft>
                  <a:spcPts val="0"/>
                </a:spcAft>
                <a:defRPr/>
              </a:pPr>
              <a:r>
                <a:rPr lang="zh-CN" altLang="en-US" sz="2500" b="1" kern="0" dirty="0">
                  <a:solidFill>
                    <a:schemeClr val="bg1"/>
                  </a:solidFill>
                  <a:cs typeface="+mn-ea"/>
                  <a:sym typeface="+mn-lt"/>
                </a:rPr>
                <a:t>标题</a:t>
              </a:r>
            </a:p>
          </p:txBody>
        </p:sp>
      </p:grpSp>
      <p:grpSp>
        <p:nvGrpSpPr>
          <p:cNvPr id="29" name="组合 28"/>
          <p:cNvGrpSpPr/>
          <p:nvPr/>
        </p:nvGrpSpPr>
        <p:grpSpPr>
          <a:xfrm>
            <a:off x="7130823" y="2520547"/>
            <a:ext cx="968777" cy="1119092"/>
            <a:chOff x="4966840" y="32547"/>
            <a:chExt cx="1506022" cy="1739302"/>
          </a:xfrm>
        </p:grpSpPr>
        <p:sp>
          <p:nvSpPr>
            <p:cNvPr id="30"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1"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bg1">
                <a:lumMod val="65000"/>
              </a:schemeClr>
            </a:solid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grpSp>
        <p:nvGrpSpPr>
          <p:cNvPr id="33" name="组合 32"/>
          <p:cNvGrpSpPr/>
          <p:nvPr/>
        </p:nvGrpSpPr>
        <p:grpSpPr>
          <a:xfrm>
            <a:off x="1157563" y="2539336"/>
            <a:ext cx="968777" cy="1119092"/>
            <a:chOff x="229394" y="1453367"/>
            <a:chExt cx="969072" cy="1119178"/>
          </a:xfrm>
        </p:grpSpPr>
        <p:sp>
          <p:nvSpPr>
            <p:cNvPr id="34" name="Freeform 27"/>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5A9E"/>
            </a:solid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grpSp>
        <p:nvGrpSpPr>
          <p:cNvPr id="41" name="组合 40"/>
          <p:cNvGrpSpPr/>
          <p:nvPr/>
        </p:nvGrpSpPr>
        <p:grpSpPr>
          <a:xfrm>
            <a:off x="4986796" y="2565436"/>
            <a:ext cx="968777" cy="1119092"/>
            <a:chOff x="229394" y="1453366"/>
            <a:chExt cx="969072" cy="1119178"/>
          </a:xfrm>
        </p:grpSpPr>
        <p:sp>
          <p:nvSpPr>
            <p:cNvPr id="42" name="Freeform 27"/>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5A9E"/>
            </a:solid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sp>
        <p:nvSpPr>
          <p:cNvPr id="48" name="TextBox 47"/>
          <p:cNvSpPr txBox="1"/>
          <p:nvPr/>
        </p:nvSpPr>
        <p:spPr>
          <a:xfrm>
            <a:off x="1185683" y="2740561"/>
            <a:ext cx="925417" cy="769441"/>
          </a:xfrm>
          <a:prstGeom prst="rect">
            <a:avLst/>
          </a:prstGeom>
          <a:noFill/>
        </p:spPr>
        <p:txBody>
          <a:bodyPr wrap="square" rtlCol="0">
            <a:spAutoFit/>
          </a:bodyPr>
          <a:lstStyle/>
          <a:p>
            <a:pPr algn="ctr" defTabSz="913765">
              <a:spcBef>
                <a:spcPts val="0"/>
              </a:spcBef>
              <a:spcAft>
                <a:spcPts val="0"/>
              </a:spcAft>
              <a:defRPr/>
            </a:pPr>
            <a:r>
              <a:rPr lang="en-US" altLang="zh-CN" sz="4400" b="1" kern="0" dirty="0" smtClean="0">
                <a:solidFill>
                  <a:schemeClr val="bg1"/>
                </a:solidFill>
                <a:cs typeface="+mn-ea"/>
                <a:sym typeface="+mn-lt"/>
              </a:rPr>
              <a:t>1</a:t>
            </a:r>
            <a:endParaRPr lang="zh-CN" altLang="en-US" sz="4400" b="1" kern="0" dirty="0">
              <a:solidFill>
                <a:schemeClr val="bg1"/>
              </a:solidFill>
              <a:cs typeface="+mn-ea"/>
              <a:sym typeface="+mn-lt"/>
            </a:endParaRPr>
          </a:p>
        </p:txBody>
      </p:sp>
      <p:sp>
        <p:nvSpPr>
          <p:cNvPr id="49" name="TextBox 48"/>
          <p:cNvSpPr txBox="1"/>
          <p:nvPr/>
        </p:nvSpPr>
        <p:spPr>
          <a:xfrm>
            <a:off x="3128678" y="2736337"/>
            <a:ext cx="925417" cy="769441"/>
          </a:xfrm>
          <a:prstGeom prst="rect">
            <a:avLst/>
          </a:prstGeom>
          <a:noFill/>
        </p:spPr>
        <p:txBody>
          <a:bodyPr wrap="square" rtlCol="0">
            <a:spAutoFit/>
          </a:bodyPr>
          <a:lstStyle/>
          <a:p>
            <a:pPr algn="ctr" defTabSz="913765">
              <a:spcBef>
                <a:spcPts val="0"/>
              </a:spcBef>
              <a:spcAft>
                <a:spcPts val="0"/>
              </a:spcAft>
              <a:defRPr/>
            </a:pPr>
            <a:r>
              <a:rPr lang="en-US" altLang="zh-CN" sz="4400" b="1" kern="0" dirty="0" smtClean="0">
                <a:solidFill>
                  <a:schemeClr val="bg1"/>
                </a:solidFill>
                <a:cs typeface="+mn-ea"/>
                <a:sym typeface="+mn-lt"/>
              </a:rPr>
              <a:t>2</a:t>
            </a:r>
            <a:endParaRPr lang="zh-CN" altLang="en-US" sz="4400" b="1" kern="0" dirty="0">
              <a:solidFill>
                <a:schemeClr val="bg1"/>
              </a:solidFill>
              <a:cs typeface="+mn-ea"/>
              <a:sym typeface="+mn-lt"/>
            </a:endParaRPr>
          </a:p>
        </p:txBody>
      </p:sp>
      <p:sp>
        <p:nvSpPr>
          <p:cNvPr id="50" name="TextBox 49"/>
          <p:cNvSpPr txBox="1"/>
          <p:nvPr/>
        </p:nvSpPr>
        <p:spPr>
          <a:xfrm>
            <a:off x="5008475" y="2695372"/>
            <a:ext cx="925417" cy="769441"/>
          </a:xfrm>
          <a:prstGeom prst="rect">
            <a:avLst/>
          </a:prstGeom>
          <a:noFill/>
        </p:spPr>
        <p:txBody>
          <a:bodyPr wrap="square" rtlCol="0">
            <a:spAutoFit/>
          </a:bodyPr>
          <a:lstStyle/>
          <a:p>
            <a:pPr algn="ctr" defTabSz="913765">
              <a:spcBef>
                <a:spcPts val="0"/>
              </a:spcBef>
              <a:spcAft>
                <a:spcPts val="0"/>
              </a:spcAft>
              <a:defRPr/>
            </a:pPr>
            <a:r>
              <a:rPr lang="en-US" altLang="zh-CN" sz="4400" b="1" kern="0" dirty="0" smtClean="0">
                <a:solidFill>
                  <a:schemeClr val="bg1"/>
                </a:solidFill>
                <a:cs typeface="+mn-ea"/>
                <a:sym typeface="+mn-lt"/>
              </a:rPr>
              <a:t>3</a:t>
            </a:r>
            <a:endParaRPr lang="zh-CN" altLang="en-US" sz="4400" b="1" kern="0" dirty="0">
              <a:solidFill>
                <a:schemeClr val="bg1"/>
              </a:solidFill>
              <a:cs typeface="+mn-ea"/>
              <a:sym typeface="+mn-lt"/>
            </a:endParaRPr>
          </a:p>
        </p:txBody>
      </p:sp>
      <p:sp>
        <p:nvSpPr>
          <p:cNvPr id="51" name="TextBox 50"/>
          <p:cNvSpPr txBox="1"/>
          <p:nvPr/>
        </p:nvSpPr>
        <p:spPr>
          <a:xfrm>
            <a:off x="7157417" y="2728716"/>
            <a:ext cx="925417" cy="769441"/>
          </a:xfrm>
          <a:prstGeom prst="rect">
            <a:avLst/>
          </a:prstGeom>
          <a:noFill/>
        </p:spPr>
        <p:txBody>
          <a:bodyPr wrap="square" rtlCol="0">
            <a:spAutoFit/>
          </a:bodyPr>
          <a:lstStyle/>
          <a:p>
            <a:pPr algn="ctr" defTabSz="913765">
              <a:spcBef>
                <a:spcPts val="0"/>
              </a:spcBef>
              <a:spcAft>
                <a:spcPts val="0"/>
              </a:spcAft>
              <a:defRPr/>
            </a:pPr>
            <a:r>
              <a:rPr lang="en-US" altLang="zh-CN" sz="4400" b="1" kern="0" dirty="0" smtClean="0">
                <a:solidFill>
                  <a:schemeClr val="bg1"/>
                </a:solidFill>
                <a:cs typeface="+mn-ea"/>
                <a:sym typeface="+mn-lt"/>
              </a:rPr>
              <a:t>4</a:t>
            </a:r>
            <a:endParaRPr lang="zh-CN" altLang="en-US" sz="4400" b="1" kern="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左大括号 7"/>
          <p:cNvSpPr/>
          <p:nvPr/>
        </p:nvSpPr>
        <p:spPr>
          <a:xfrm>
            <a:off x="2351440" y="1462863"/>
            <a:ext cx="370707" cy="2934157"/>
          </a:xfrm>
          <a:prstGeom prst="leftBrace">
            <a:avLst/>
          </a:prstGeom>
          <a:noFill/>
          <a:ln w="38100" cap="flat" cmpd="sng" algn="ctr">
            <a:solidFill>
              <a:schemeClr val="bg1">
                <a:lumMod val="65000"/>
              </a:schemeClr>
            </a:solidFill>
            <a:prstDash val="solid"/>
          </a:ln>
          <a:effectLst>
            <a:outerShdw blurRad="139700" dist="63500" dir="8100000" sx="98000" sy="98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9" name="组合 8"/>
          <p:cNvGrpSpPr/>
          <p:nvPr/>
        </p:nvGrpSpPr>
        <p:grpSpPr>
          <a:xfrm>
            <a:off x="1043608" y="2276246"/>
            <a:ext cx="1335946" cy="1335946"/>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 name="椭圆 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未完成的项目</a:t>
              </a: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grpSp>
      <p:sp>
        <p:nvSpPr>
          <p:cNvPr id="12" name="椭圆 11"/>
          <p:cNvSpPr/>
          <p:nvPr/>
        </p:nvSpPr>
        <p:spPr>
          <a:xfrm>
            <a:off x="2987493" y="1163553"/>
            <a:ext cx="727041" cy="727041"/>
          </a:xfrm>
          <a:prstGeom prst="ellipse">
            <a:avLst/>
          </a:prstGeom>
          <a:solidFill>
            <a:srgbClr val="005A9E"/>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13" name="组合 12"/>
          <p:cNvGrpSpPr/>
          <p:nvPr/>
        </p:nvGrpSpPr>
        <p:grpSpPr>
          <a:xfrm>
            <a:off x="3008228" y="2497084"/>
            <a:ext cx="811400" cy="811400"/>
            <a:chOff x="304800" y="673100"/>
            <a:chExt cx="4000500" cy="4000500"/>
          </a:xfrm>
          <a:effectLst>
            <a:outerShdw blurRad="317500" dist="1905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 name="椭圆 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6" name="椭圆 15"/>
          <p:cNvSpPr/>
          <p:nvPr/>
        </p:nvSpPr>
        <p:spPr>
          <a:xfrm>
            <a:off x="3072563" y="4019588"/>
            <a:ext cx="727041" cy="727041"/>
          </a:xfrm>
          <a:prstGeom prst="ellipse">
            <a:avLst/>
          </a:prstGeom>
          <a:solidFill>
            <a:srgbClr val="005A9E"/>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7" name="TextBox 16"/>
          <p:cNvSpPr txBox="1"/>
          <p:nvPr/>
        </p:nvSpPr>
        <p:spPr>
          <a:xfrm>
            <a:off x="3010353" y="1357647"/>
            <a:ext cx="102870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 lastClr="FFFFFF"/>
                </a:solidFill>
                <a:effectLst/>
                <a:uLnTx/>
                <a:uFillTx/>
                <a:cs typeface="+mn-ea"/>
                <a:sym typeface="+mn-lt"/>
              </a:rPr>
              <a:t>项目一</a:t>
            </a:r>
            <a:endParaRPr kumimoji="0" lang="zh-CN" altLang="en-US" sz="1600" b="0" i="0" u="none" strike="noStrike" kern="0" cap="none" spc="0" normalizeH="0" baseline="0" noProof="0" dirty="0">
              <a:ln>
                <a:noFill/>
              </a:ln>
              <a:solidFill>
                <a:sysClr val="window" lastClr="FFFFFF"/>
              </a:solidFill>
              <a:effectLst/>
              <a:uLnTx/>
              <a:uFillTx/>
              <a:cs typeface="+mn-ea"/>
              <a:sym typeface="+mn-lt"/>
            </a:endParaRPr>
          </a:p>
        </p:txBody>
      </p:sp>
      <p:sp>
        <p:nvSpPr>
          <p:cNvPr id="18" name="TextBox 17"/>
          <p:cNvSpPr txBox="1"/>
          <p:nvPr/>
        </p:nvSpPr>
        <p:spPr>
          <a:xfrm>
            <a:off x="3000541" y="2733507"/>
            <a:ext cx="102870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项目一</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19" name="TextBox 18"/>
          <p:cNvSpPr txBox="1"/>
          <p:nvPr/>
        </p:nvSpPr>
        <p:spPr>
          <a:xfrm>
            <a:off x="3053611" y="4189643"/>
            <a:ext cx="102870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 lastClr="FFFFFF"/>
                </a:solidFill>
                <a:effectLst/>
                <a:uLnTx/>
                <a:uFillTx/>
                <a:cs typeface="+mn-ea"/>
                <a:sym typeface="+mn-lt"/>
              </a:rPr>
              <a:t>项目一</a:t>
            </a:r>
            <a:endParaRPr kumimoji="0" lang="zh-CN" altLang="en-US" sz="1600" b="0" i="0" u="none" strike="noStrike" kern="0" cap="none" spc="0" normalizeH="0" baseline="0" noProof="0" dirty="0">
              <a:ln>
                <a:noFill/>
              </a:ln>
              <a:solidFill>
                <a:sysClr val="window" lastClr="FFFFFF"/>
              </a:solidFill>
              <a:effectLst/>
              <a:uLnTx/>
              <a:uFillTx/>
              <a:cs typeface="+mn-ea"/>
              <a:sym typeface="+mn-lt"/>
            </a:endParaRPr>
          </a:p>
        </p:txBody>
      </p:sp>
      <p:sp>
        <p:nvSpPr>
          <p:cNvPr id="20" name="TextBox 19"/>
          <p:cNvSpPr txBox="1"/>
          <p:nvPr/>
        </p:nvSpPr>
        <p:spPr>
          <a:xfrm>
            <a:off x="4039053" y="1254559"/>
            <a:ext cx="4046219" cy="8771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cs typeface="+mn-ea"/>
                <a:sym typeface="+mn-lt"/>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
        <p:nvSpPr>
          <p:cNvPr id="21" name="TextBox 20"/>
          <p:cNvSpPr txBox="1"/>
          <p:nvPr/>
        </p:nvSpPr>
        <p:spPr>
          <a:xfrm>
            <a:off x="4039053" y="2662098"/>
            <a:ext cx="4046219" cy="8771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cs typeface="+mn-ea"/>
                <a:sym typeface="+mn-lt"/>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
        <p:nvSpPr>
          <p:cNvPr id="22" name="TextBox 21"/>
          <p:cNvSpPr txBox="1"/>
          <p:nvPr/>
        </p:nvSpPr>
        <p:spPr>
          <a:xfrm>
            <a:off x="4029241" y="4036346"/>
            <a:ext cx="4046219" cy="8771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cs typeface="+mn-ea"/>
                <a:sym typeface="+mn-lt"/>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022477" y="995569"/>
            <a:ext cx="7092823" cy="3260831"/>
            <a:chOff x="1363302" y="1365525"/>
            <a:chExt cx="9457097" cy="4347774"/>
          </a:xfrm>
        </p:grpSpPr>
        <p:sp>
          <p:nvSpPr>
            <p:cNvPr id="36" name="圆角矩形 35"/>
            <p:cNvSpPr/>
            <p:nvPr/>
          </p:nvSpPr>
          <p:spPr>
            <a:xfrm>
              <a:off x="1394459" y="1380931"/>
              <a:ext cx="9402129" cy="4312638"/>
            </a:xfrm>
            <a:prstGeom prst="roundRect">
              <a:avLst>
                <a:gd name="adj" fmla="val 7029"/>
              </a:avLst>
            </a:prstGeom>
            <a:no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7" name="圆角矩形 36"/>
            <p:cNvSpPr/>
            <p:nvPr/>
          </p:nvSpPr>
          <p:spPr>
            <a:xfrm>
              <a:off x="1363302" y="1365525"/>
              <a:ext cx="9457097" cy="4347774"/>
            </a:xfrm>
            <a:prstGeom prst="roundRect">
              <a:avLst>
                <a:gd name="adj" fmla="val 7380"/>
              </a:avLst>
            </a:prstGeom>
            <a:solidFill>
              <a:schemeClr val="bg1">
                <a:lumMod val="95000"/>
              </a:schemeClr>
            </a:solidFill>
            <a:ln w="25400" cap="flat" cmpd="sng" algn="ctr">
              <a:solidFill>
                <a:schemeClr val="bg1">
                  <a:lumMod val="75000"/>
                </a:schemeClr>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38" name="TextBox 9"/>
          <p:cNvSpPr txBox="1"/>
          <p:nvPr/>
        </p:nvSpPr>
        <p:spPr>
          <a:xfrm>
            <a:off x="1614924" y="1561671"/>
            <a:ext cx="6033652" cy="2562240"/>
          </a:xfrm>
          <a:prstGeom prst="rect">
            <a:avLst/>
          </a:prstGeom>
          <a:noFill/>
        </p:spPr>
        <p:txBody>
          <a:bodyPr wrap="square" lIns="68580" tIns="34290" rIns="68580" bIns="34290" rtlCol="0">
            <a:spAutoFit/>
          </a:bodyPr>
          <a:lstStyle/>
          <a:p>
            <a:pPr lvl="0" algn="just" fontAlgn="base">
              <a:lnSpc>
                <a:spcPct val="150000"/>
              </a:lnSpc>
              <a:spcBef>
                <a:spcPct val="0"/>
              </a:spcBef>
              <a:spcAft>
                <a:spcPct val="0"/>
              </a:spcAft>
            </a:pPr>
            <a:r>
              <a:rPr lang="zh-CN" altLang="en-US" sz="1200" kern="0" dirty="0">
                <a:solidFill>
                  <a:sysClr val="window" lastClr="FFFFFF">
                    <a:lumMod val="50000"/>
                  </a:sysClr>
                </a:solidFill>
                <a:cs typeface="+mn-ea"/>
                <a:sym typeface="+mn-lt"/>
              </a:rPr>
              <a:t> 岁月流转，时光飞逝，转眼间</a:t>
            </a:r>
            <a:r>
              <a:rPr lang="en-US" altLang="zh-CN" sz="1200" kern="0" dirty="0">
                <a:solidFill>
                  <a:sysClr val="window" lastClr="FFFFFF">
                    <a:lumMod val="50000"/>
                  </a:sysClr>
                </a:solidFill>
                <a:cs typeface="+mn-ea"/>
                <a:sym typeface="+mn-lt"/>
              </a:rPr>
              <a:t>2015</a:t>
            </a:r>
            <a:r>
              <a:rPr lang="zh-CN" altLang="en-US" sz="1200" kern="0" dirty="0">
                <a:solidFill>
                  <a:sysClr val="window" lastClr="FFFFFF">
                    <a:lumMod val="50000"/>
                  </a:sysClr>
                </a:solidFill>
                <a:cs typeface="+mn-ea"/>
                <a:sym typeface="+mn-lt"/>
              </a:rPr>
              <a:t>年的工作又接近尾声。</a:t>
            </a:r>
          </a:p>
          <a:p>
            <a:pPr lvl="0" algn="just" fontAlgn="base">
              <a:lnSpc>
                <a:spcPct val="150000"/>
              </a:lnSpc>
              <a:spcBef>
                <a:spcPct val="0"/>
              </a:spcBef>
              <a:spcAft>
                <a:spcPct val="0"/>
              </a:spcAft>
            </a:pPr>
            <a:r>
              <a:rPr lang="zh-CN" altLang="en-US" sz="1200" kern="0" dirty="0">
                <a:solidFill>
                  <a:sysClr val="window" lastClr="FFFFFF">
                    <a:lumMod val="50000"/>
                  </a:sysClr>
                </a:solidFill>
                <a:cs typeface="+mn-ea"/>
                <a:sym typeface="+mn-lt"/>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00" kern="0" dirty="0">
                <a:solidFill>
                  <a:sysClr val="window" lastClr="FFFFFF">
                    <a:lumMod val="50000"/>
                  </a:sysClr>
                </a:solidFill>
                <a:cs typeface="+mn-ea"/>
                <a:sym typeface="+mn-lt"/>
              </a:rPr>
              <a:t>3</a:t>
            </a:r>
            <a:r>
              <a:rPr lang="zh-CN" altLang="en-US" sz="1200" kern="0" dirty="0">
                <a:solidFill>
                  <a:sysClr val="window" lastClr="FFFFFF">
                    <a:lumMod val="50000"/>
                  </a:sysClr>
                </a:solidFill>
                <a:cs typeface="+mn-ea"/>
                <a:sym typeface="+mn-lt"/>
              </a:rPr>
              <a:t>亿元，标志着公司迈上了一个新台阶，步入了一个新的发展阶段。</a:t>
            </a:r>
          </a:p>
          <a:p>
            <a:pPr lvl="0" algn="just" fontAlgn="base">
              <a:lnSpc>
                <a:spcPct val="150000"/>
              </a:lnSpc>
              <a:spcBef>
                <a:spcPct val="0"/>
              </a:spcBef>
              <a:spcAft>
                <a:spcPct val="0"/>
              </a:spcAft>
            </a:pPr>
            <a:r>
              <a:rPr lang="zh-CN" altLang="en-US" sz="1200" kern="0" dirty="0">
                <a:solidFill>
                  <a:sysClr val="window" lastClr="FFFFFF">
                    <a:lumMod val="50000"/>
                  </a:sysClr>
                </a:solidFill>
                <a:cs typeface="+mn-ea"/>
                <a:sym typeface="+mn-lt"/>
              </a:rPr>
              <a:t>       新起点、新希望。站在</a:t>
            </a:r>
            <a:r>
              <a:rPr lang="en-US" altLang="zh-CN" sz="1200" kern="0" dirty="0">
                <a:solidFill>
                  <a:sysClr val="window" lastClr="FFFFFF">
                    <a:lumMod val="50000"/>
                  </a:sysClr>
                </a:solidFill>
                <a:cs typeface="+mn-ea"/>
                <a:sym typeface="+mn-lt"/>
              </a:rPr>
              <a:t>2016</a:t>
            </a:r>
            <a:r>
              <a:rPr lang="zh-CN" altLang="en-US" sz="1200" kern="0" dirty="0">
                <a:solidFill>
                  <a:sysClr val="window" lastClr="FFFFFF">
                    <a:lumMod val="50000"/>
                  </a:sysClr>
                </a:solidFill>
                <a:cs typeface="+mn-ea"/>
                <a:sym typeface="+mn-lt"/>
              </a:rPr>
              <a:t>年的起点，我们将继承和发扬过去工作中存在的优点，汲取经验，摒弃不足，满怀信心，以更清醒的头脑、更旺盛的斗志、更奋发的姿态和更充沛的干劲，向我们的既定目标进发！</a:t>
            </a:r>
            <a:endParaRPr kumimoji="0" lang="zh-CN" altLang="en-US" sz="1200" b="0" i="0" u="none" strike="noStrike" kern="0" cap="none" spc="0" normalizeH="0" baseline="0" noProof="0" dirty="0">
              <a:ln>
                <a:noFill/>
              </a:ln>
              <a:solidFill>
                <a:sysClr val="window" lastClr="FFFFFF">
                  <a:lumMod val="50000"/>
                </a:sysClr>
              </a:solidFill>
              <a:effectLst/>
              <a:uLnTx/>
              <a:uFillTx/>
              <a:cs typeface="+mn-ea"/>
              <a:sym typeface="+mn-lt"/>
            </a:endParaRPr>
          </a:p>
        </p:txBody>
      </p:sp>
      <p:sp>
        <p:nvSpPr>
          <p:cNvPr id="57" name="椭圆 56"/>
          <p:cNvSpPr/>
          <p:nvPr/>
        </p:nvSpPr>
        <p:spPr>
          <a:xfrm flipH="1">
            <a:off x="582240" y="1696161"/>
            <a:ext cx="401524" cy="401524"/>
          </a:xfrm>
          <a:prstGeom prst="ellipse">
            <a:avLst/>
          </a:prstGeom>
          <a:solidFill>
            <a:schemeClr val="bg1">
              <a:lumMod val="75000"/>
            </a:schemeClr>
          </a:solidFill>
          <a:ln w="28575" cap="flat">
            <a:solidFill>
              <a:schemeClr val="bg1">
                <a:lumMod val="8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58" name="椭圆 57"/>
          <p:cNvSpPr/>
          <p:nvPr/>
        </p:nvSpPr>
        <p:spPr>
          <a:xfrm flipH="1">
            <a:off x="1011940" y="1965287"/>
            <a:ext cx="264797" cy="264797"/>
          </a:xfrm>
          <a:prstGeom prst="ellipse">
            <a:avLst/>
          </a:prstGeom>
          <a:solidFill>
            <a:srgbClr val="005A9E"/>
          </a:solidFill>
          <a:ln w="28575" cap="flat">
            <a:solidFill>
              <a:schemeClr val="bg1">
                <a:lumMod val="8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59" name="组合 58"/>
          <p:cNvGrpSpPr/>
          <p:nvPr/>
        </p:nvGrpSpPr>
        <p:grpSpPr>
          <a:xfrm>
            <a:off x="663289" y="659232"/>
            <a:ext cx="1180635" cy="1180636"/>
            <a:chOff x="1129232" y="711771"/>
            <a:chExt cx="1228944" cy="1228944"/>
          </a:xfrm>
        </p:grpSpPr>
        <p:grpSp>
          <p:nvGrpSpPr>
            <p:cNvPr id="60" name="组合 59"/>
            <p:cNvGrpSpPr/>
            <p:nvPr/>
          </p:nvGrpSpPr>
          <p:grpSpPr>
            <a:xfrm flipH="1">
              <a:off x="1129232" y="711771"/>
              <a:ext cx="1228944" cy="1228944"/>
              <a:chOff x="2848131" y="1860029"/>
              <a:chExt cx="3807502" cy="3807502"/>
            </a:xfrm>
          </p:grpSpPr>
          <p:sp>
            <p:nvSpPr>
              <p:cNvPr id="63" name="椭圆 62"/>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5000" b="0" i="0" u="none" strike="noStrike" kern="0" cap="none" spc="0" normalizeH="0" baseline="0" noProof="0">
                  <a:ln>
                    <a:noFill/>
                  </a:ln>
                  <a:solidFill>
                    <a:sysClr val="window" lastClr="FFFFFF"/>
                  </a:solidFill>
                  <a:effectLst/>
                  <a:uLnTx/>
                  <a:uFillTx/>
                  <a:cs typeface="+mn-ea"/>
                  <a:sym typeface="+mn-lt"/>
                </a:endParaRPr>
              </a:p>
            </p:txBody>
          </p:sp>
          <p:sp>
            <p:nvSpPr>
              <p:cNvPr id="64" name="椭圆 63"/>
              <p:cNvSpPr/>
              <p:nvPr/>
            </p:nvSpPr>
            <p:spPr>
              <a:xfrm>
                <a:off x="2936814" y="1948725"/>
                <a:ext cx="3630123" cy="3630123"/>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5000" b="0" i="0" u="none" strike="noStrike" kern="0" cap="none" spc="0" normalizeH="0" baseline="0" noProof="0">
                  <a:ln>
                    <a:noFill/>
                  </a:ln>
                  <a:solidFill>
                    <a:sysClr val="window" lastClr="FFFFFF"/>
                  </a:solidFill>
                  <a:effectLst/>
                  <a:uLnTx/>
                  <a:uFillTx/>
                  <a:cs typeface="+mn-ea"/>
                  <a:sym typeface="+mn-lt"/>
                </a:endParaRPr>
              </a:p>
            </p:txBody>
          </p:sp>
        </p:grpSp>
        <p:sp>
          <p:nvSpPr>
            <p:cNvPr id="61" name="椭圆 60"/>
            <p:cNvSpPr/>
            <p:nvPr/>
          </p:nvSpPr>
          <p:spPr>
            <a:xfrm>
              <a:off x="1278439" y="859618"/>
              <a:ext cx="937494" cy="937494"/>
            </a:xfrm>
            <a:prstGeom prst="ellipse">
              <a:avLst/>
            </a:prstGeom>
            <a:solidFill>
              <a:srgbClr val="005A9E"/>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文本框 4"/>
            <p:cNvSpPr txBox="1"/>
            <p:nvPr/>
          </p:nvSpPr>
          <p:spPr>
            <a:xfrm>
              <a:off x="1252362" y="1074469"/>
              <a:ext cx="993147" cy="57666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ysClr val="window" lastClr="FFFFFF"/>
                  </a:solidFill>
                  <a:effectLst/>
                  <a:uLnTx/>
                  <a:uFillTx/>
                  <a:cs typeface="+mn-ea"/>
                  <a:sym typeface="+mn-lt"/>
                </a:rPr>
                <a:t>序言</a:t>
              </a:r>
              <a:endParaRPr kumimoji="0" lang="zh-CN" altLang="en-US" sz="3000" b="0" i="0" u="none" strike="noStrike" kern="0" cap="none" spc="0" normalizeH="0" baseline="0" noProof="0" dirty="0">
                <a:ln>
                  <a:noFill/>
                </a:ln>
                <a:solidFill>
                  <a:sysClr val="window" lastClr="FFFFFF"/>
                </a:solidFill>
                <a:effectLst/>
                <a:uLnTx/>
                <a:uFillTx/>
                <a:cs typeface="+mn-ea"/>
                <a:sym typeface="+mn-lt"/>
              </a:endParaRPr>
            </a:p>
          </p:txBody>
        </p:sp>
      </p:grpSp>
      <p:sp>
        <p:nvSpPr>
          <p:cNvPr id="65" name="椭圆 64"/>
          <p:cNvSpPr/>
          <p:nvPr/>
        </p:nvSpPr>
        <p:spPr>
          <a:xfrm flipH="1">
            <a:off x="1751316" y="656004"/>
            <a:ext cx="535269" cy="535270"/>
          </a:xfrm>
          <a:prstGeom prst="ellipse">
            <a:avLst/>
          </a:prstGeom>
          <a:solidFill>
            <a:srgbClr val="005A9E"/>
          </a:solidFill>
          <a:ln w="28575" cap="flat">
            <a:solidFill>
              <a:schemeClr val="bg1">
                <a:lumMod val="8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6" name="椭圆 65"/>
          <p:cNvSpPr/>
          <p:nvPr/>
        </p:nvSpPr>
        <p:spPr>
          <a:xfrm flipH="1">
            <a:off x="1587384" y="453754"/>
            <a:ext cx="239777" cy="239777"/>
          </a:xfrm>
          <a:prstGeom prst="ellipse">
            <a:avLst/>
          </a:prstGeom>
          <a:solidFill>
            <a:schemeClr val="bg1">
              <a:lumMod val="65000"/>
            </a:schemeClr>
          </a:solidFill>
          <a:ln w="28575" cap="flat">
            <a:solidFill>
              <a:schemeClr val="bg1">
                <a:lumMod val="7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pic>
        <p:nvPicPr>
          <p:cNvPr id="67"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987" y="1191273"/>
            <a:ext cx="1912598" cy="45844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15" name="组合 14"/>
          <p:cNvGrpSpPr/>
          <p:nvPr/>
        </p:nvGrpSpPr>
        <p:grpSpPr>
          <a:xfrm>
            <a:off x="1136404" y="1629843"/>
            <a:ext cx="1837257" cy="1837257"/>
            <a:chOff x="1959919" y="2023759"/>
            <a:chExt cx="2773806" cy="2773806"/>
          </a:xfrm>
        </p:grpSpPr>
        <p:grpSp>
          <p:nvGrpSpPr>
            <p:cNvPr id="16" name="组合 15"/>
            <p:cNvGrpSpPr/>
            <p:nvPr/>
          </p:nvGrpSpPr>
          <p:grpSpPr>
            <a:xfrm>
              <a:off x="1959919" y="2023759"/>
              <a:ext cx="2773806" cy="2773806"/>
              <a:chOff x="2099081" y="2031187"/>
              <a:chExt cx="2739620" cy="2739620"/>
            </a:xfrm>
          </p:grpSpPr>
          <p:sp>
            <p:nvSpPr>
              <p:cNvPr id="19" name="椭圆 18"/>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algn="ctr">
                  <a:defRPr/>
                </a:pPr>
                <a:endParaRPr lang="zh-CN" altLang="en-US" kern="0">
                  <a:solidFill>
                    <a:sysClr val="window" lastClr="FFFFFF"/>
                  </a:solidFill>
                  <a:cs typeface="+mn-ea"/>
                  <a:sym typeface="+mn-lt"/>
                </a:endParaRPr>
              </a:p>
            </p:txBody>
          </p:sp>
          <p:sp>
            <p:nvSpPr>
              <p:cNvPr id="20" name="圆角矩形 19"/>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algn="ctr">
                  <a:defRPr/>
                </a:pPr>
                <a:endParaRPr lang="zh-CN" altLang="en-US" kern="0">
                  <a:solidFill>
                    <a:sysClr val="window" lastClr="FFFFFF"/>
                  </a:solidFill>
                  <a:cs typeface="+mn-ea"/>
                  <a:sym typeface="+mn-lt"/>
                </a:endParaRPr>
              </a:p>
            </p:txBody>
          </p:sp>
        </p:grpSp>
        <p:sp>
          <p:nvSpPr>
            <p:cNvPr id="17" name="椭圆 16"/>
            <p:cNvSpPr/>
            <p:nvPr/>
          </p:nvSpPr>
          <p:spPr>
            <a:xfrm>
              <a:off x="2510240" y="2574081"/>
              <a:ext cx="1673164" cy="1673161"/>
            </a:xfrm>
            <a:prstGeom prst="ellipse">
              <a:avLst/>
            </a:prstGeom>
            <a:solidFill>
              <a:srgbClr val="005A9E"/>
            </a:solidFill>
            <a:ln w="12700" cap="flat" cmpd="sng" algn="ctr">
              <a:noFill/>
              <a:prstDash val="solid"/>
              <a:miter lim="800000"/>
            </a:ln>
            <a:effectLst>
              <a:innerShdw blurRad="203200" dist="50800" dir="16200000">
                <a:prstClr val="black">
                  <a:alpha val="50000"/>
                </a:prstClr>
              </a:innerShdw>
            </a:effectLst>
          </p:spPr>
          <p:txBody>
            <a:bodyPr rtlCol="0" anchor="ctr"/>
            <a:lstStyle/>
            <a:p>
              <a:pPr algn="ctr">
                <a:defRPr/>
              </a:pPr>
              <a:endParaRPr lang="zh-CN" altLang="en-US" sz="9000" kern="0">
                <a:solidFill>
                  <a:sysClr val="window" lastClr="FFFFFF"/>
                </a:solidFill>
                <a:cs typeface="+mn-ea"/>
                <a:sym typeface="+mn-lt"/>
              </a:endParaRPr>
            </a:p>
          </p:txBody>
        </p:sp>
      </p:grpSp>
      <p:sp>
        <p:nvSpPr>
          <p:cNvPr id="21" name="矩形 20"/>
          <p:cNvSpPr/>
          <p:nvPr/>
        </p:nvSpPr>
        <p:spPr>
          <a:xfrm>
            <a:off x="3635896" y="1629843"/>
            <a:ext cx="3831818" cy="623248"/>
          </a:xfrm>
          <a:prstGeom prst="rect">
            <a:avLst/>
          </a:prstGeom>
        </p:spPr>
        <p:txBody>
          <a:bodyPr wrap="none" lIns="68580" tIns="34290" rIns="68580" bIns="34290">
            <a:spAutoFit/>
          </a:bodyPr>
          <a:lstStyle/>
          <a:p>
            <a:pPr defTabSz="913765">
              <a:defRPr/>
            </a:pPr>
            <a:r>
              <a:rPr lang="zh-CN" altLang="en-US" sz="3600" b="1" kern="0" dirty="0">
                <a:solidFill>
                  <a:srgbClr val="005A9E"/>
                </a:solidFill>
                <a:cs typeface="+mn-ea"/>
                <a:sym typeface="+mn-lt"/>
              </a:rPr>
              <a:t>此处添加文字标题</a:t>
            </a:r>
          </a:p>
        </p:txBody>
      </p:sp>
      <p:cxnSp>
        <p:nvCxnSpPr>
          <p:cNvPr id="26" name="直接连接符 25"/>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27" name="矩形 26"/>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algn="ctr">
              <a:defRPr/>
            </a:pPr>
            <a:endParaRPr lang="zh-CN" altLang="en-US" kern="0" smtClean="0">
              <a:solidFill>
                <a:prstClr val="white"/>
              </a:solidFill>
              <a:cs typeface="+mn-ea"/>
              <a:sym typeface="+mn-lt"/>
            </a:endParaRPr>
          </a:p>
        </p:txBody>
      </p:sp>
      <p:sp>
        <p:nvSpPr>
          <p:cNvPr id="28" name="TextBox 27"/>
          <p:cNvSpPr txBox="1"/>
          <p:nvPr/>
        </p:nvSpPr>
        <p:spPr>
          <a:xfrm>
            <a:off x="1629197" y="1896383"/>
            <a:ext cx="635927" cy="1323439"/>
          </a:xfrm>
          <a:prstGeom prst="rect">
            <a:avLst/>
          </a:prstGeom>
          <a:noFill/>
        </p:spPr>
        <p:txBody>
          <a:bodyPr wrap="square" rtlCol="0">
            <a:spAutoFit/>
          </a:bodyPr>
          <a:lstStyle/>
          <a:p>
            <a:pPr>
              <a:defRPr/>
            </a:pPr>
            <a:r>
              <a:rPr lang="en-US" altLang="zh-CN" sz="8000" b="1" kern="0" dirty="0" smtClean="0">
                <a:solidFill>
                  <a:sysClr val="window" lastClr="FFFFFF"/>
                </a:solidFill>
                <a:cs typeface="+mn-ea"/>
                <a:sym typeface="+mn-lt"/>
              </a:rPr>
              <a:t>3</a:t>
            </a:r>
          </a:p>
        </p:txBody>
      </p:sp>
      <p:sp>
        <p:nvSpPr>
          <p:cNvPr id="29" name="矩形 28"/>
          <p:cNvSpPr/>
          <p:nvPr/>
        </p:nvSpPr>
        <p:spPr>
          <a:xfrm>
            <a:off x="3735758" y="296024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0" name="矩形 29"/>
          <p:cNvSpPr/>
          <p:nvPr/>
        </p:nvSpPr>
        <p:spPr>
          <a:xfrm>
            <a:off x="5364533" y="2944186"/>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1" name="矩形 30"/>
          <p:cNvSpPr/>
          <p:nvPr/>
        </p:nvSpPr>
        <p:spPr>
          <a:xfrm>
            <a:off x="3735758" y="3273817"/>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2" name="矩形 31"/>
          <p:cNvSpPr/>
          <p:nvPr/>
        </p:nvSpPr>
        <p:spPr>
          <a:xfrm>
            <a:off x="5364533" y="325776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1383167" y="913562"/>
            <a:ext cx="3875493" cy="3959156"/>
            <a:chOff x="2256504" y="1294259"/>
            <a:chExt cx="5167324" cy="5278875"/>
          </a:xfrm>
        </p:grpSpPr>
        <p:grpSp>
          <p:nvGrpSpPr>
            <p:cNvPr id="9" name="组合 8"/>
            <p:cNvGrpSpPr/>
            <p:nvPr/>
          </p:nvGrpSpPr>
          <p:grpSpPr>
            <a:xfrm>
              <a:off x="4020386" y="5660148"/>
              <a:ext cx="3403442" cy="109703"/>
              <a:chOff x="4020597" y="1674310"/>
              <a:chExt cx="3403442" cy="109703"/>
            </a:xfrm>
          </p:grpSpPr>
          <p:cxnSp>
            <p:nvCxnSpPr>
              <p:cNvPr id="56" name="直接连接符 55"/>
              <p:cNvCxnSpPr>
                <a:stCxn id="30" idx="0"/>
              </p:cNvCxnSpPr>
              <p:nvPr/>
            </p:nvCxnSpPr>
            <p:spPr>
              <a:xfrm>
                <a:off x="4020597" y="1675424"/>
                <a:ext cx="3386044" cy="43551"/>
              </a:xfrm>
              <a:prstGeom prst="line">
                <a:avLst/>
              </a:prstGeom>
              <a:noFill/>
              <a:ln w="19050" cap="flat" cmpd="sng" algn="ctr">
                <a:solidFill>
                  <a:sysClr val="window" lastClr="FFFFFF">
                    <a:lumMod val="50000"/>
                  </a:sysClr>
                </a:solidFill>
                <a:prstDash val="sysDot"/>
                <a:miter lim="800000"/>
              </a:ln>
              <a:effectLst/>
            </p:spPr>
          </p:cxnSp>
          <p:sp>
            <p:nvSpPr>
              <p:cNvPr id="57" name="椭圆 56"/>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0" name="组合 9"/>
            <p:cNvGrpSpPr/>
            <p:nvPr/>
          </p:nvGrpSpPr>
          <p:grpSpPr>
            <a:xfrm>
              <a:off x="5185514" y="4663198"/>
              <a:ext cx="2238314" cy="109703"/>
              <a:chOff x="5185725" y="1674310"/>
              <a:chExt cx="2238314" cy="109703"/>
            </a:xfrm>
          </p:grpSpPr>
          <p:cxnSp>
            <p:nvCxnSpPr>
              <p:cNvPr id="54" name="直接连接符 53"/>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55" name="椭圆 54"/>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1" name="组合 10"/>
            <p:cNvGrpSpPr/>
            <p:nvPr/>
          </p:nvGrpSpPr>
          <p:grpSpPr>
            <a:xfrm>
              <a:off x="5605970" y="3666248"/>
              <a:ext cx="1817858" cy="109703"/>
              <a:chOff x="5606181" y="1674310"/>
              <a:chExt cx="1817858" cy="109703"/>
            </a:xfrm>
          </p:grpSpPr>
          <p:cxnSp>
            <p:nvCxnSpPr>
              <p:cNvPr id="52" name="直接连接符 51"/>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53" name="椭圆 5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2" name="组合 11"/>
            <p:cNvGrpSpPr/>
            <p:nvPr/>
          </p:nvGrpSpPr>
          <p:grpSpPr>
            <a:xfrm>
              <a:off x="5149222" y="2669299"/>
              <a:ext cx="2274606" cy="109703"/>
              <a:chOff x="5149433" y="1674310"/>
              <a:chExt cx="2274606" cy="109703"/>
            </a:xfrm>
          </p:grpSpPr>
          <p:cxnSp>
            <p:nvCxnSpPr>
              <p:cNvPr id="50" name="直接连接符 49"/>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51" name="椭圆 50"/>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3" name="组合 12"/>
            <p:cNvGrpSpPr/>
            <p:nvPr/>
          </p:nvGrpSpPr>
          <p:grpSpPr>
            <a:xfrm>
              <a:off x="3904572" y="1672349"/>
              <a:ext cx="3519256" cy="109703"/>
              <a:chOff x="3904783" y="1674310"/>
              <a:chExt cx="3519256" cy="109703"/>
            </a:xfrm>
          </p:grpSpPr>
          <p:cxnSp>
            <p:nvCxnSpPr>
              <p:cNvPr id="48" name="直接连接符 47"/>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49" name="椭圆 48"/>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sp>
          <p:nvSpPr>
            <p:cNvPr id="14" name="任意多边形 13"/>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nvGrpSpPr>
            <p:cNvPr id="15" name="组合 14"/>
            <p:cNvGrpSpPr/>
            <p:nvPr/>
          </p:nvGrpSpPr>
          <p:grpSpPr>
            <a:xfrm>
              <a:off x="4310718" y="2285012"/>
              <a:ext cx="1114132" cy="1295559"/>
              <a:chOff x="3295850" y="2065379"/>
              <a:chExt cx="3592274" cy="4177307"/>
            </a:xfrm>
          </p:grpSpPr>
          <p:sp>
            <p:nvSpPr>
              <p:cNvPr id="44" name="圆角矩形 43"/>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6" name="圆角矩形 45"/>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6" name="组合 15"/>
            <p:cNvGrpSpPr/>
            <p:nvPr/>
          </p:nvGrpSpPr>
          <p:grpSpPr>
            <a:xfrm>
              <a:off x="4775537" y="3272764"/>
              <a:ext cx="1114132" cy="1295559"/>
              <a:chOff x="3295850" y="2065379"/>
              <a:chExt cx="3592274" cy="4177307"/>
            </a:xfrm>
          </p:grpSpPr>
          <p:sp>
            <p:nvSpPr>
              <p:cNvPr id="40" name="圆角矩形 39"/>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2" name="圆角矩形 41"/>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7" name="组合 16"/>
            <p:cNvGrpSpPr/>
            <p:nvPr/>
          </p:nvGrpSpPr>
          <p:grpSpPr>
            <a:xfrm>
              <a:off x="4329267" y="4288104"/>
              <a:ext cx="1114132" cy="1295559"/>
              <a:chOff x="3295850" y="2065379"/>
              <a:chExt cx="3592274" cy="4177307"/>
            </a:xfrm>
          </p:grpSpPr>
          <p:sp>
            <p:nvSpPr>
              <p:cNvPr id="36" name="圆角矩形 35"/>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7"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8" name="圆角矩形 37"/>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9"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8" name="组合 17"/>
            <p:cNvGrpSpPr/>
            <p:nvPr/>
          </p:nvGrpSpPr>
          <p:grpSpPr>
            <a:xfrm>
              <a:off x="3156467" y="1294259"/>
              <a:ext cx="1114132" cy="1295559"/>
              <a:chOff x="3295850" y="2065379"/>
              <a:chExt cx="3592274" cy="4177307"/>
            </a:xfrm>
          </p:grpSpPr>
          <p:sp>
            <p:nvSpPr>
              <p:cNvPr id="32" name="圆角矩形 31"/>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3"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4" name="圆角矩形 33"/>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9" name="组合 18"/>
            <p:cNvGrpSpPr/>
            <p:nvPr/>
          </p:nvGrpSpPr>
          <p:grpSpPr>
            <a:xfrm>
              <a:off x="3128624" y="5277575"/>
              <a:ext cx="1114132" cy="1295559"/>
              <a:chOff x="3295850" y="2065379"/>
              <a:chExt cx="3592274" cy="4177307"/>
            </a:xfrm>
          </p:grpSpPr>
          <p:sp>
            <p:nvSpPr>
              <p:cNvPr id="28" name="圆角矩形 27"/>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2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0" name="圆角矩形 29"/>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sp>
          <p:nvSpPr>
            <p:cNvPr id="20" name="Freeform 5"/>
            <p:cNvSpPr/>
            <p:nvPr/>
          </p:nvSpPr>
          <p:spPr bwMode="auto">
            <a:xfrm rot="10800000">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21" name="文本框 88"/>
            <p:cNvSpPr txBox="1"/>
            <p:nvPr/>
          </p:nvSpPr>
          <p:spPr>
            <a:xfrm>
              <a:off x="3127543" y="1467551"/>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01</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2" name="文本框 89"/>
            <p:cNvSpPr txBox="1"/>
            <p:nvPr/>
          </p:nvSpPr>
          <p:spPr>
            <a:xfrm>
              <a:off x="3099701" y="5440679"/>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05</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3" name="文本框 90"/>
            <p:cNvSpPr txBox="1"/>
            <p:nvPr/>
          </p:nvSpPr>
          <p:spPr>
            <a:xfrm>
              <a:off x="4296907" y="4454837"/>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04</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4" name="文本框 91"/>
            <p:cNvSpPr txBox="1"/>
            <p:nvPr/>
          </p:nvSpPr>
          <p:spPr>
            <a:xfrm>
              <a:off x="4296907" y="2450735"/>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02</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5" name="文本框 92"/>
            <p:cNvSpPr txBox="1"/>
            <p:nvPr/>
          </p:nvSpPr>
          <p:spPr>
            <a:xfrm>
              <a:off x="4752203" y="3439987"/>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03</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6" name="Freeform 48"/>
            <p:cNvSpPr>
              <a:spLocks noEditPoints="1"/>
            </p:cNvSpPr>
            <p:nvPr/>
          </p:nvSpPr>
          <p:spPr bwMode="auto">
            <a:xfrm>
              <a:off x="3026825" y="301583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27" name="文本框 116"/>
            <p:cNvSpPr txBox="1"/>
            <p:nvPr/>
          </p:nvSpPr>
          <p:spPr>
            <a:xfrm>
              <a:off x="2453099" y="3670960"/>
              <a:ext cx="1795688" cy="615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sng" strike="noStrike" kern="0" cap="none" spc="0" normalizeH="0" baseline="0" noProof="0" dirty="0">
                  <a:ln>
                    <a:noFill/>
                  </a:ln>
                  <a:solidFill>
                    <a:srgbClr val="005A9E"/>
                  </a:solidFill>
                  <a:effectLst>
                    <a:innerShdw blurRad="38100" dist="50800" dir="13500000">
                      <a:prstClr val="black">
                        <a:alpha val="60000"/>
                      </a:prstClr>
                    </a:innerShdw>
                  </a:effectLst>
                  <a:uLnTx/>
                  <a:uFillTx/>
                  <a:cs typeface="+mn-ea"/>
                  <a:sym typeface="+mn-lt"/>
                </a:rPr>
                <a:t>YOUR TITTLE HERE</a:t>
              </a:r>
              <a:endParaRPr kumimoji="0" lang="zh-CN" altLang="en-US" sz="1200" b="0" i="0" u="sng" strike="noStrike" kern="0" cap="none" spc="0" normalizeH="0" baseline="0" noProof="0" dirty="0">
                <a:ln>
                  <a:noFill/>
                </a:ln>
                <a:solidFill>
                  <a:srgbClr val="005A9E"/>
                </a:solidFill>
                <a:effectLst>
                  <a:innerShdw blurRad="38100" dist="50800" dir="13500000">
                    <a:prstClr val="black">
                      <a:alpha val="60000"/>
                    </a:prstClr>
                  </a:innerShdw>
                </a:effectLst>
                <a:uLnTx/>
                <a:uFillTx/>
                <a:cs typeface="+mn-ea"/>
                <a:sym typeface="+mn-lt"/>
              </a:endParaRPr>
            </a:p>
          </p:txBody>
        </p:sp>
      </p:grpSp>
      <p:sp>
        <p:nvSpPr>
          <p:cNvPr id="58" name="Freeform 5"/>
          <p:cNvSpPr/>
          <p:nvPr/>
        </p:nvSpPr>
        <p:spPr bwMode="auto">
          <a:xfrm rot="10800000">
            <a:off x="5372839" y="965752"/>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59" name="Freeform 5"/>
          <p:cNvSpPr/>
          <p:nvPr/>
        </p:nvSpPr>
        <p:spPr bwMode="auto">
          <a:xfrm rot="10800000">
            <a:off x="5372839" y="1721341"/>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0" name="Freeform 5"/>
          <p:cNvSpPr/>
          <p:nvPr/>
        </p:nvSpPr>
        <p:spPr bwMode="auto">
          <a:xfrm rot="10800000">
            <a:off x="5372839" y="2455446"/>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1" name="Freeform 5"/>
          <p:cNvSpPr/>
          <p:nvPr/>
        </p:nvSpPr>
        <p:spPr bwMode="auto">
          <a:xfrm rot="10800000">
            <a:off x="5372839" y="3207687"/>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2" name="Freeform 5"/>
          <p:cNvSpPr/>
          <p:nvPr/>
        </p:nvSpPr>
        <p:spPr bwMode="auto">
          <a:xfrm rot="10800000">
            <a:off x="5372839" y="3952781"/>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63" name="组合 62"/>
          <p:cNvGrpSpPr/>
          <p:nvPr/>
        </p:nvGrpSpPr>
        <p:grpSpPr>
          <a:xfrm>
            <a:off x="6035064" y="971178"/>
            <a:ext cx="1725772" cy="572092"/>
            <a:chOff x="3451161" y="3865165"/>
            <a:chExt cx="2301029" cy="762790"/>
          </a:xfrm>
        </p:grpSpPr>
        <p:sp>
          <p:nvSpPr>
            <p:cNvPr id="64" name="文本框 128"/>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65" name="文本框 129"/>
            <p:cNvSpPr txBox="1"/>
            <p:nvPr/>
          </p:nvSpPr>
          <p:spPr>
            <a:xfrm>
              <a:off x="3457192" y="4135512"/>
              <a:ext cx="2294998" cy="492443"/>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66" name="组合 65"/>
          <p:cNvGrpSpPr/>
          <p:nvPr/>
        </p:nvGrpSpPr>
        <p:grpSpPr>
          <a:xfrm>
            <a:off x="6035064" y="1725063"/>
            <a:ext cx="1725772" cy="572092"/>
            <a:chOff x="3451161" y="3865165"/>
            <a:chExt cx="2301029" cy="762790"/>
          </a:xfrm>
        </p:grpSpPr>
        <p:sp>
          <p:nvSpPr>
            <p:cNvPr id="67" name="文本框 131"/>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68" name="文本框 132"/>
            <p:cNvSpPr txBox="1"/>
            <p:nvPr/>
          </p:nvSpPr>
          <p:spPr>
            <a:xfrm>
              <a:off x="3457192" y="4135512"/>
              <a:ext cx="2294998" cy="492443"/>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69" name="组合 68"/>
          <p:cNvGrpSpPr/>
          <p:nvPr/>
        </p:nvGrpSpPr>
        <p:grpSpPr>
          <a:xfrm>
            <a:off x="6035064" y="2459616"/>
            <a:ext cx="1725772" cy="572092"/>
            <a:chOff x="3451161" y="3865165"/>
            <a:chExt cx="2301029" cy="762790"/>
          </a:xfrm>
        </p:grpSpPr>
        <p:sp>
          <p:nvSpPr>
            <p:cNvPr id="70" name="文本框 134"/>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71" name="文本框 135"/>
            <p:cNvSpPr txBox="1"/>
            <p:nvPr/>
          </p:nvSpPr>
          <p:spPr>
            <a:xfrm>
              <a:off x="3457192" y="4135512"/>
              <a:ext cx="2294998" cy="492443"/>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72" name="组合 71"/>
          <p:cNvGrpSpPr/>
          <p:nvPr/>
        </p:nvGrpSpPr>
        <p:grpSpPr>
          <a:xfrm>
            <a:off x="6035064" y="3213501"/>
            <a:ext cx="1725772" cy="572092"/>
            <a:chOff x="3451161" y="3865165"/>
            <a:chExt cx="2301029" cy="762790"/>
          </a:xfrm>
        </p:grpSpPr>
        <p:sp>
          <p:nvSpPr>
            <p:cNvPr id="73" name="文本框 137"/>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74" name="文本框 138"/>
            <p:cNvSpPr txBox="1"/>
            <p:nvPr/>
          </p:nvSpPr>
          <p:spPr>
            <a:xfrm>
              <a:off x="3457192" y="4135512"/>
              <a:ext cx="2294998" cy="492443"/>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75" name="组合 74"/>
          <p:cNvGrpSpPr/>
          <p:nvPr/>
        </p:nvGrpSpPr>
        <p:grpSpPr>
          <a:xfrm>
            <a:off x="6035064" y="3962580"/>
            <a:ext cx="1725772" cy="572092"/>
            <a:chOff x="3451161" y="3865165"/>
            <a:chExt cx="2301029" cy="762790"/>
          </a:xfrm>
        </p:grpSpPr>
        <p:sp>
          <p:nvSpPr>
            <p:cNvPr id="76" name="文本框 140"/>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77" name="文本框 141"/>
            <p:cNvSpPr txBox="1"/>
            <p:nvPr/>
          </p:nvSpPr>
          <p:spPr>
            <a:xfrm>
              <a:off x="3457192" y="4135512"/>
              <a:ext cx="2294998" cy="492443"/>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78" name="Group 8"/>
          <p:cNvGrpSpPr>
            <a:grpSpLocks noChangeAspect="1"/>
          </p:cNvGrpSpPr>
          <p:nvPr/>
        </p:nvGrpSpPr>
        <p:grpSpPr bwMode="auto">
          <a:xfrm>
            <a:off x="5552783" y="1107032"/>
            <a:ext cx="248237" cy="271999"/>
            <a:chOff x="3437" y="2282"/>
            <a:chExt cx="679" cy="744"/>
          </a:xfrm>
          <a:solidFill>
            <a:srgbClr val="005A9E"/>
          </a:solidFill>
        </p:grpSpPr>
        <p:sp>
          <p:nvSpPr>
            <p:cNvPr id="7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81" name="Group 13"/>
          <p:cNvGrpSpPr>
            <a:grpSpLocks noChangeAspect="1"/>
          </p:cNvGrpSpPr>
          <p:nvPr/>
        </p:nvGrpSpPr>
        <p:grpSpPr bwMode="auto">
          <a:xfrm>
            <a:off x="5540797" y="1848270"/>
            <a:ext cx="272209" cy="275423"/>
            <a:chOff x="2426" y="2781"/>
            <a:chExt cx="593" cy="600"/>
          </a:xfrm>
          <a:solidFill>
            <a:schemeClr val="bg1">
              <a:lumMod val="65000"/>
            </a:schemeClr>
          </a:solidFill>
        </p:grpSpPr>
        <p:sp>
          <p:nvSpPr>
            <p:cNvPr id="8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84" name="Group 18"/>
          <p:cNvGrpSpPr>
            <a:grpSpLocks noChangeAspect="1"/>
          </p:cNvGrpSpPr>
          <p:nvPr/>
        </p:nvGrpSpPr>
        <p:grpSpPr bwMode="auto">
          <a:xfrm>
            <a:off x="5535518" y="2597187"/>
            <a:ext cx="282767" cy="263487"/>
            <a:chOff x="3802" y="2858"/>
            <a:chExt cx="616" cy="574"/>
          </a:xfrm>
          <a:solidFill>
            <a:srgbClr val="005A9E"/>
          </a:solidFill>
        </p:grpSpPr>
        <p:sp>
          <p:nvSpPr>
            <p:cNvPr id="8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90" name="Group 26"/>
          <p:cNvGrpSpPr>
            <a:grpSpLocks noChangeAspect="1"/>
          </p:cNvGrpSpPr>
          <p:nvPr/>
        </p:nvGrpSpPr>
        <p:grpSpPr bwMode="auto">
          <a:xfrm>
            <a:off x="5493942" y="3381178"/>
            <a:ext cx="365920" cy="181408"/>
            <a:chOff x="5676" y="2597"/>
            <a:chExt cx="1061" cy="526"/>
          </a:xfrm>
          <a:solidFill>
            <a:schemeClr val="bg1">
              <a:lumMod val="65000"/>
            </a:schemeClr>
          </a:solidFill>
        </p:grpSpPr>
        <p:sp>
          <p:nvSpPr>
            <p:cNvPr id="9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106" name="Freeform 108"/>
          <p:cNvSpPr>
            <a:spLocks noEditPoints="1"/>
          </p:cNvSpPr>
          <p:nvPr/>
        </p:nvSpPr>
        <p:spPr bwMode="auto">
          <a:xfrm>
            <a:off x="5538909" y="4076343"/>
            <a:ext cx="275982" cy="27697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05A9E"/>
          </a:solidFill>
          <a:ln>
            <a:noFill/>
          </a:ln>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圆角矩形 7"/>
          <p:cNvSpPr/>
          <p:nvPr/>
        </p:nvSpPr>
        <p:spPr bwMode="auto">
          <a:xfrm>
            <a:off x="3499560" y="1545636"/>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9" name="圆角矩形 8"/>
          <p:cNvSpPr/>
          <p:nvPr/>
        </p:nvSpPr>
        <p:spPr bwMode="auto">
          <a:xfrm>
            <a:off x="3499560" y="2949792"/>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10" name="组合 9"/>
          <p:cNvGrpSpPr/>
          <p:nvPr/>
        </p:nvGrpSpPr>
        <p:grpSpPr>
          <a:xfrm>
            <a:off x="1634734" y="1707653"/>
            <a:ext cx="2073170" cy="849371"/>
            <a:chOff x="4304043" y="1286668"/>
            <a:chExt cx="3837944" cy="2757793"/>
          </a:xfrm>
          <a:solidFill>
            <a:srgbClr val="005A9E"/>
          </a:solidFill>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1634734" y="3126535"/>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878650" y="1624196"/>
            <a:ext cx="2408696" cy="986834"/>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852785" y="3043078"/>
            <a:ext cx="2408696" cy="986834"/>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a:off x="5469160" y="1684850"/>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5469160" y="3103732"/>
            <a:ext cx="2073170" cy="849371"/>
            <a:chOff x="4304043" y="1286668"/>
            <a:chExt cx="3837944" cy="2757793"/>
          </a:xfrm>
          <a:solidFill>
            <a:srgbClr val="005A9E"/>
          </a:solidFill>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5889718" y="1624196"/>
            <a:ext cx="2408696" cy="986834"/>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1" name="组合 30"/>
          <p:cNvGrpSpPr/>
          <p:nvPr/>
        </p:nvGrpSpPr>
        <p:grpSpPr>
          <a:xfrm>
            <a:off x="5863853" y="3043078"/>
            <a:ext cx="2408696" cy="986834"/>
            <a:chOff x="4304043" y="1286668"/>
            <a:chExt cx="3837944" cy="2757793"/>
          </a:xfrm>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4" name="TextBox 33"/>
          <p:cNvSpPr txBox="1"/>
          <p:nvPr/>
        </p:nvSpPr>
        <p:spPr>
          <a:xfrm>
            <a:off x="3923929" y="1923678"/>
            <a:ext cx="1571099" cy="423167"/>
          </a:xfrm>
          <a:prstGeom prst="rect">
            <a:avLst/>
          </a:prstGeom>
          <a:noFill/>
        </p:spPr>
        <p:txBody>
          <a:bodyPr wrap="square" lIns="68554" tIns="34277" rIns="68554" bIns="34277" rtlCol="0">
            <a:spAutoFit/>
          </a:bodyPr>
          <a:lstStyle/>
          <a:p>
            <a:pPr>
              <a:buNone/>
            </a:pPr>
            <a:r>
              <a:rPr lang="zh-CN" altLang="en-US" sz="2300" b="1" dirty="0">
                <a:solidFill>
                  <a:srgbClr val="005A9E"/>
                </a:solidFill>
                <a:cs typeface="+mn-ea"/>
                <a:sym typeface="+mn-lt"/>
              </a:rPr>
              <a:t>工作经验</a:t>
            </a:r>
          </a:p>
        </p:txBody>
      </p:sp>
      <p:sp>
        <p:nvSpPr>
          <p:cNvPr id="35" name="TextBox 34"/>
          <p:cNvSpPr txBox="1"/>
          <p:nvPr/>
        </p:nvSpPr>
        <p:spPr>
          <a:xfrm>
            <a:off x="3923929" y="3316482"/>
            <a:ext cx="1571099" cy="423167"/>
          </a:xfrm>
          <a:prstGeom prst="rect">
            <a:avLst/>
          </a:prstGeom>
          <a:noFill/>
        </p:spPr>
        <p:txBody>
          <a:bodyPr wrap="square" lIns="68554" tIns="34277" rIns="68554" bIns="34277" rtlCol="0">
            <a:spAutoFit/>
          </a:bodyPr>
          <a:lstStyle/>
          <a:p>
            <a:pPr>
              <a:buNone/>
            </a:pPr>
            <a:r>
              <a:rPr lang="zh-CN" altLang="en-US" sz="2300" b="1" dirty="0">
                <a:solidFill>
                  <a:srgbClr val="005A9E"/>
                </a:solidFill>
                <a:cs typeface="+mn-ea"/>
                <a:sym typeface="+mn-lt"/>
              </a:rPr>
              <a:t>职业经验</a:t>
            </a:r>
          </a:p>
        </p:txBody>
      </p:sp>
      <p:sp>
        <p:nvSpPr>
          <p:cNvPr id="36" name="TextBox 35"/>
          <p:cNvSpPr txBox="1"/>
          <p:nvPr/>
        </p:nvSpPr>
        <p:spPr>
          <a:xfrm>
            <a:off x="1223628" y="1784074"/>
            <a:ext cx="1615930" cy="881754"/>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37" name="TextBox 36"/>
          <p:cNvSpPr txBox="1"/>
          <p:nvPr/>
        </p:nvSpPr>
        <p:spPr>
          <a:xfrm>
            <a:off x="6286103" y="1784074"/>
            <a:ext cx="1615930" cy="881754"/>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38" name="TextBox 37"/>
          <p:cNvSpPr txBox="1"/>
          <p:nvPr/>
        </p:nvSpPr>
        <p:spPr>
          <a:xfrm>
            <a:off x="1223628" y="3211034"/>
            <a:ext cx="1615930" cy="881754"/>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39" name="TextBox 38"/>
          <p:cNvSpPr txBox="1"/>
          <p:nvPr/>
        </p:nvSpPr>
        <p:spPr>
          <a:xfrm>
            <a:off x="6286103" y="3211034"/>
            <a:ext cx="1615930" cy="881754"/>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pic>
        <p:nvPicPr>
          <p:cNvPr id="8" name="图片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1367" y="1741815"/>
            <a:ext cx="4272055" cy="322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
          <p:cNvSpPr>
            <a:spLocks noChangeArrowheads="1"/>
          </p:cNvSpPr>
          <p:nvPr/>
        </p:nvSpPr>
        <p:spPr bwMode="auto">
          <a:xfrm>
            <a:off x="1856612" y="997709"/>
            <a:ext cx="1606154" cy="556022"/>
          </a:xfrm>
          <a:prstGeom prst="rect">
            <a:avLst/>
          </a:prstGeom>
          <a:solidFill>
            <a:schemeClr val="bg1">
              <a:lumMod val="65000"/>
            </a:schemeClr>
          </a:solidFill>
          <a:ln w="25400" algn="ctr">
            <a:noFill/>
            <a:miter lim="800000"/>
          </a:ln>
          <a:effectLst>
            <a:outerShdw blurRad="50800" dist="38100" dir="2700000" algn="tl" rotWithShape="0">
              <a:prstClr val="black">
                <a:alpha val="40000"/>
              </a:prstClr>
            </a:outerShdw>
          </a:effectLst>
        </p:spPr>
        <p:txBody>
          <a:bodyPr lIns="68580" tIns="34290" rIns="68580" bIns="34290" anchor="ctr"/>
          <a:lstStyle/>
          <a:p>
            <a:pPr algn="ctr"/>
            <a:endParaRPr lang="zh-CN" altLang="en-US">
              <a:solidFill>
                <a:srgbClr val="FFFFFF"/>
              </a:solidFill>
              <a:cs typeface="+mn-ea"/>
              <a:sym typeface="+mn-lt"/>
            </a:endParaRPr>
          </a:p>
        </p:txBody>
      </p:sp>
      <p:sp>
        <p:nvSpPr>
          <p:cNvPr id="10" name="文本框 7"/>
          <p:cNvSpPr txBox="1">
            <a:spLocks noChangeArrowheads="1"/>
          </p:cNvSpPr>
          <p:nvPr/>
        </p:nvSpPr>
        <p:spPr bwMode="auto">
          <a:xfrm>
            <a:off x="2087724" y="1005576"/>
            <a:ext cx="1203722" cy="530915"/>
          </a:xfrm>
          <a:prstGeom prst="rect">
            <a:avLst/>
          </a:prstGeom>
          <a:noFill/>
          <a:ln w="9525">
            <a:noFill/>
            <a:miter lim="800000"/>
          </a:ln>
        </p:spPr>
        <p:txBody>
          <a:bodyPr lIns="68580" tIns="34290" rIns="68580" bIns="34290">
            <a:spAutoFit/>
          </a:bodyPr>
          <a:lstStyle/>
          <a:p>
            <a:pPr algn="just"/>
            <a:r>
              <a:rPr lang="zh-CN" altLang="en-US" sz="3000" b="1" dirty="0">
                <a:solidFill>
                  <a:schemeClr val="bg1"/>
                </a:solidFill>
                <a:cs typeface="+mn-ea"/>
                <a:sym typeface="+mn-lt"/>
              </a:rPr>
              <a:t>标  题</a:t>
            </a:r>
          </a:p>
        </p:txBody>
      </p:sp>
      <p:sp>
        <p:nvSpPr>
          <p:cNvPr id="11" name="燕尾形 9"/>
          <p:cNvSpPr>
            <a:spLocks noChangeArrowheads="1"/>
          </p:cNvSpPr>
          <p:nvPr/>
        </p:nvSpPr>
        <p:spPr bwMode="auto">
          <a:xfrm>
            <a:off x="1169622" y="1013188"/>
            <a:ext cx="355997" cy="535781"/>
          </a:xfrm>
          <a:prstGeom prst="chevron">
            <a:avLst>
              <a:gd name="adj" fmla="val 50000"/>
            </a:avLst>
          </a:prstGeom>
          <a:solidFill>
            <a:schemeClr val="bg1">
              <a:lumMod val="65000"/>
            </a:schemeClr>
          </a:solidFill>
          <a:ln w="3175" algn="ctr">
            <a:noFill/>
            <a:miter lim="800000"/>
          </a:ln>
          <a:effectLst>
            <a:outerShdw blurRad="50800" dist="38100" dir="2700000" algn="tl" rotWithShape="0">
              <a:prstClr val="black">
                <a:alpha val="40000"/>
              </a:prstClr>
            </a:outerShdw>
          </a:effectLst>
        </p:spPr>
        <p:txBody>
          <a:bodyPr lIns="68580" tIns="34290" rIns="68580" bIns="34290" anchor="ctr"/>
          <a:lstStyle/>
          <a:p>
            <a:pPr algn="ctr"/>
            <a:endParaRPr lang="zh-CN" altLang="en-US">
              <a:solidFill>
                <a:srgbClr val="FFFFFF"/>
              </a:solidFill>
              <a:cs typeface="+mn-ea"/>
              <a:sym typeface="+mn-lt"/>
            </a:endParaRPr>
          </a:p>
        </p:txBody>
      </p:sp>
      <p:sp>
        <p:nvSpPr>
          <p:cNvPr id="12" name="燕尾形 9"/>
          <p:cNvSpPr>
            <a:spLocks noChangeArrowheads="1"/>
          </p:cNvSpPr>
          <p:nvPr/>
        </p:nvSpPr>
        <p:spPr bwMode="auto">
          <a:xfrm>
            <a:off x="1464897" y="1013188"/>
            <a:ext cx="355997" cy="535781"/>
          </a:xfrm>
          <a:prstGeom prst="chevron">
            <a:avLst>
              <a:gd name="adj" fmla="val 50000"/>
            </a:avLst>
          </a:prstGeom>
          <a:solidFill>
            <a:srgbClr val="005A9E"/>
          </a:solidFill>
          <a:ln w="3175" algn="ctr">
            <a:noFill/>
            <a:miter lim="800000"/>
          </a:ln>
          <a:effectLst>
            <a:outerShdw blurRad="50800" dist="38100" dir="2700000" algn="tl" rotWithShape="0">
              <a:prstClr val="black">
                <a:alpha val="40000"/>
              </a:prstClr>
            </a:outerShdw>
          </a:effectLst>
        </p:spPr>
        <p:txBody>
          <a:bodyPr lIns="68580" tIns="34290" rIns="68580" bIns="34290" anchor="ctr"/>
          <a:lstStyle/>
          <a:p>
            <a:pPr algn="ctr"/>
            <a:endParaRPr lang="zh-CN" altLang="en-US">
              <a:solidFill>
                <a:srgbClr val="FFFFFF"/>
              </a:solidFill>
              <a:cs typeface="+mn-ea"/>
              <a:sym typeface="+mn-lt"/>
            </a:endParaRPr>
          </a:p>
        </p:txBody>
      </p:sp>
      <p:sp>
        <p:nvSpPr>
          <p:cNvPr id="13" name="燕尾形 9"/>
          <p:cNvSpPr>
            <a:spLocks noChangeArrowheads="1"/>
          </p:cNvSpPr>
          <p:nvPr/>
        </p:nvSpPr>
        <p:spPr bwMode="auto">
          <a:xfrm rot="10800000">
            <a:off x="3517534" y="1013188"/>
            <a:ext cx="355997" cy="535781"/>
          </a:xfrm>
          <a:prstGeom prst="chevron">
            <a:avLst>
              <a:gd name="adj" fmla="val 50000"/>
            </a:avLst>
          </a:prstGeom>
          <a:solidFill>
            <a:schemeClr val="bg1">
              <a:lumMod val="65000"/>
            </a:schemeClr>
          </a:solidFill>
          <a:ln w="3175" algn="ctr">
            <a:noFill/>
            <a:miter lim="800000"/>
          </a:ln>
          <a:effectLst>
            <a:outerShdw blurRad="50800" dist="38100" dir="2700000" algn="tl" rotWithShape="0">
              <a:prstClr val="black">
                <a:alpha val="40000"/>
              </a:prstClr>
            </a:outerShdw>
          </a:effectLst>
        </p:spPr>
        <p:txBody>
          <a:bodyPr rot="10800000" lIns="68580" tIns="34290" rIns="68580" bIns="34290" anchor="ctr"/>
          <a:lstStyle/>
          <a:p>
            <a:pPr algn="ctr"/>
            <a:endParaRPr lang="zh-CN" altLang="en-US">
              <a:solidFill>
                <a:srgbClr val="FFFFFF"/>
              </a:solidFill>
              <a:cs typeface="+mn-ea"/>
              <a:sym typeface="+mn-lt"/>
            </a:endParaRPr>
          </a:p>
        </p:txBody>
      </p:sp>
      <p:sp>
        <p:nvSpPr>
          <p:cNvPr id="14" name="燕尾形 9"/>
          <p:cNvSpPr>
            <a:spLocks noChangeArrowheads="1"/>
          </p:cNvSpPr>
          <p:nvPr/>
        </p:nvSpPr>
        <p:spPr bwMode="auto">
          <a:xfrm rot="10800000">
            <a:off x="3787807" y="1013188"/>
            <a:ext cx="355997" cy="535781"/>
          </a:xfrm>
          <a:prstGeom prst="chevron">
            <a:avLst>
              <a:gd name="adj" fmla="val 50000"/>
            </a:avLst>
          </a:prstGeom>
          <a:solidFill>
            <a:srgbClr val="005A9E"/>
          </a:solidFill>
          <a:ln w="3175" algn="ctr">
            <a:noFill/>
            <a:miter lim="800000"/>
          </a:ln>
          <a:effectLst>
            <a:outerShdw blurRad="50800" dist="38100" dir="2700000" algn="tl" rotWithShape="0">
              <a:prstClr val="black">
                <a:alpha val="40000"/>
              </a:prstClr>
            </a:outerShdw>
          </a:effectLst>
        </p:spPr>
        <p:txBody>
          <a:bodyPr rot="10800000" lIns="68580" tIns="34290" rIns="68580" bIns="34290" anchor="ctr"/>
          <a:lstStyle/>
          <a:p>
            <a:pPr algn="ctr"/>
            <a:endParaRPr lang="zh-CN" altLang="en-US">
              <a:solidFill>
                <a:srgbClr val="FFFFFF"/>
              </a:solidFill>
              <a:cs typeface="+mn-ea"/>
              <a:sym typeface="+mn-lt"/>
            </a:endParaRPr>
          </a:p>
        </p:txBody>
      </p:sp>
      <p:grpSp>
        <p:nvGrpSpPr>
          <p:cNvPr id="15" name="组合 14"/>
          <p:cNvGrpSpPr/>
          <p:nvPr/>
        </p:nvGrpSpPr>
        <p:grpSpPr>
          <a:xfrm>
            <a:off x="5281723" y="3953692"/>
            <a:ext cx="764561" cy="764734"/>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17" name="椭圆 16"/>
            <p:cNvSpPr/>
            <p:nvPr/>
          </p:nvSpPr>
          <p:spPr>
            <a:xfrm>
              <a:off x="3983164" y="2466913"/>
              <a:ext cx="1185736" cy="1185736"/>
            </a:xfrm>
            <a:prstGeom prst="ellipse">
              <a:avLst/>
            </a:prstGeom>
            <a:solidFill>
              <a:srgbClr val="005A9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5281723" y="2984830"/>
            <a:ext cx="764561" cy="764734"/>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22" name="椭圆 21"/>
            <p:cNvSpPr/>
            <p:nvPr/>
          </p:nvSpPr>
          <p:spPr>
            <a:xfrm>
              <a:off x="3983164" y="2466913"/>
              <a:ext cx="1185736" cy="1185736"/>
            </a:xfrm>
            <a:prstGeom prst="ellipse">
              <a:avLst/>
            </a:prstGeom>
            <a:solidFill>
              <a:schemeClr val="bg1">
                <a:lumMod val="65000"/>
              </a:schemeClr>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5281723" y="1966957"/>
            <a:ext cx="764561" cy="764734"/>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27" name="椭圆 26"/>
            <p:cNvSpPr/>
            <p:nvPr/>
          </p:nvSpPr>
          <p:spPr>
            <a:xfrm>
              <a:off x="3983164" y="2466913"/>
              <a:ext cx="1185736" cy="1185736"/>
            </a:xfrm>
            <a:prstGeom prst="ellipse">
              <a:avLst/>
            </a:prstGeom>
            <a:solidFill>
              <a:srgbClr val="005A9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p:cNvGrpSpPr/>
          <p:nvPr/>
        </p:nvGrpSpPr>
        <p:grpSpPr>
          <a:xfrm>
            <a:off x="5281723" y="951570"/>
            <a:ext cx="764561" cy="764734"/>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32" name="椭圆 31"/>
            <p:cNvSpPr/>
            <p:nvPr/>
          </p:nvSpPr>
          <p:spPr>
            <a:xfrm>
              <a:off x="3983164" y="2466913"/>
              <a:ext cx="1185736" cy="1185736"/>
            </a:xfrm>
            <a:prstGeom prst="ellipse">
              <a:avLst/>
            </a:prstGeom>
            <a:solidFill>
              <a:schemeClr val="bg1">
                <a:lumMod val="65000"/>
              </a:schemeClr>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Group 34"/>
          <p:cNvGrpSpPr/>
          <p:nvPr/>
        </p:nvGrpSpPr>
        <p:grpSpPr>
          <a:xfrm>
            <a:off x="5514302" y="1212093"/>
            <a:ext cx="299403" cy="243687"/>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39" name="Freeform 20"/>
          <p:cNvSpPr>
            <a:spLocks noEditPoints="1"/>
          </p:cNvSpPr>
          <p:nvPr/>
        </p:nvSpPr>
        <p:spPr bwMode="auto">
          <a:xfrm>
            <a:off x="5514851" y="2238931"/>
            <a:ext cx="298304" cy="202754"/>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8" tIns="45709" rIns="91418" bIns="45709" numCol="1" anchor="t" anchorCtr="0" compatLnSpc="1"/>
          <a:lstStyle/>
          <a:p>
            <a:endParaRPr lang="en-US">
              <a:cs typeface="+mn-ea"/>
              <a:sym typeface="+mn-lt"/>
            </a:endParaRPr>
          </a:p>
        </p:txBody>
      </p:sp>
      <p:grpSp>
        <p:nvGrpSpPr>
          <p:cNvPr id="40" name="Group 20"/>
          <p:cNvGrpSpPr/>
          <p:nvPr/>
        </p:nvGrpSpPr>
        <p:grpSpPr>
          <a:xfrm>
            <a:off x="5509344" y="3243892"/>
            <a:ext cx="309319" cy="214295"/>
            <a:chOff x="7416800" y="1122363"/>
            <a:chExt cx="366713" cy="254000"/>
          </a:xfrm>
          <a:solidFill>
            <a:schemeClr val="bg1"/>
          </a:solidFill>
        </p:grpSpPr>
        <p:sp>
          <p:nvSpPr>
            <p:cNvPr id="41"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42"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43" name="组合 42"/>
          <p:cNvGrpSpPr/>
          <p:nvPr/>
        </p:nvGrpSpPr>
        <p:grpSpPr>
          <a:xfrm>
            <a:off x="5498749" y="4195929"/>
            <a:ext cx="316622" cy="302731"/>
            <a:chOff x="3294063" y="754063"/>
            <a:chExt cx="5600701" cy="5353051"/>
          </a:xfrm>
          <a:solidFill>
            <a:schemeClr val="bg1"/>
          </a:solidFill>
        </p:grpSpPr>
        <p:sp>
          <p:nvSpPr>
            <p:cNvPr id="44"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5"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6"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7"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8"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9"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0"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1"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2"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3"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4"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grpSp>
      <p:sp>
        <p:nvSpPr>
          <p:cNvPr id="55" name="TextBox 54"/>
          <p:cNvSpPr txBox="1"/>
          <p:nvPr/>
        </p:nvSpPr>
        <p:spPr>
          <a:xfrm>
            <a:off x="6091491" y="904412"/>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56" name="TextBox 55"/>
          <p:cNvSpPr txBox="1"/>
          <p:nvPr/>
        </p:nvSpPr>
        <p:spPr>
          <a:xfrm>
            <a:off x="6084168" y="1250633"/>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57" name="TextBox 56"/>
          <p:cNvSpPr txBox="1"/>
          <p:nvPr/>
        </p:nvSpPr>
        <p:spPr>
          <a:xfrm>
            <a:off x="6091491" y="1968383"/>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58" name="TextBox 57"/>
          <p:cNvSpPr txBox="1"/>
          <p:nvPr/>
        </p:nvSpPr>
        <p:spPr>
          <a:xfrm>
            <a:off x="6084168" y="2314605"/>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59" name="TextBox 58"/>
          <p:cNvSpPr txBox="1"/>
          <p:nvPr/>
        </p:nvSpPr>
        <p:spPr>
          <a:xfrm>
            <a:off x="6091491" y="2946322"/>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60" name="TextBox 59"/>
          <p:cNvSpPr txBox="1"/>
          <p:nvPr/>
        </p:nvSpPr>
        <p:spPr>
          <a:xfrm>
            <a:off x="6084168" y="3292543"/>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61" name="TextBox 60"/>
          <p:cNvSpPr txBox="1"/>
          <p:nvPr/>
        </p:nvSpPr>
        <p:spPr>
          <a:xfrm>
            <a:off x="6091491" y="3940025"/>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62" name="TextBox 61"/>
          <p:cNvSpPr txBox="1"/>
          <p:nvPr/>
        </p:nvSpPr>
        <p:spPr>
          <a:xfrm>
            <a:off x="6084168" y="4286246"/>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pic>
        <p:nvPicPr>
          <p:cNvPr id="63" name="Picture 2" descr="C:\Users\Administrator\Desktop\1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473" y="1916390"/>
            <a:ext cx="3979528" cy="22074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48" name="Oval 53"/>
          <p:cNvSpPr>
            <a:spLocks noChangeArrowheads="1"/>
          </p:cNvSpPr>
          <p:nvPr/>
        </p:nvSpPr>
        <p:spPr bwMode="auto">
          <a:xfrm>
            <a:off x="2210056" y="3208426"/>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49" name="Oval 53"/>
          <p:cNvSpPr>
            <a:spLocks noChangeArrowheads="1"/>
          </p:cNvSpPr>
          <p:nvPr/>
        </p:nvSpPr>
        <p:spPr bwMode="auto">
          <a:xfrm>
            <a:off x="3074450" y="2728604"/>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0" name="Oval 53"/>
          <p:cNvSpPr>
            <a:spLocks noChangeArrowheads="1"/>
          </p:cNvSpPr>
          <p:nvPr/>
        </p:nvSpPr>
        <p:spPr bwMode="auto">
          <a:xfrm>
            <a:off x="3884075" y="2249973"/>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1" name="Oval 53"/>
          <p:cNvSpPr>
            <a:spLocks noChangeArrowheads="1"/>
          </p:cNvSpPr>
          <p:nvPr/>
        </p:nvSpPr>
        <p:spPr bwMode="auto">
          <a:xfrm>
            <a:off x="4802046" y="1771342"/>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2" name="Oval 53"/>
          <p:cNvSpPr>
            <a:spLocks noChangeArrowheads="1"/>
          </p:cNvSpPr>
          <p:nvPr/>
        </p:nvSpPr>
        <p:spPr bwMode="auto">
          <a:xfrm>
            <a:off x="5666440" y="1292710"/>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3" name="Freeform 504"/>
          <p:cNvSpPr/>
          <p:nvPr/>
        </p:nvSpPr>
        <p:spPr bwMode="auto">
          <a:xfrm>
            <a:off x="2070498" y="3939779"/>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4" name="Freeform 505"/>
          <p:cNvSpPr/>
          <p:nvPr/>
        </p:nvSpPr>
        <p:spPr bwMode="auto">
          <a:xfrm>
            <a:off x="2934891" y="3439716"/>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5" name="Freeform 506"/>
          <p:cNvSpPr/>
          <p:nvPr/>
        </p:nvSpPr>
        <p:spPr bwMode="auto">
          <a:xfrm>
            <a:off x="3798094" y="2951560"/>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6" name="Freeform 507"/>
          <p:cNvSpPr/>
          <p:nvPr/>
        </p:nvSpPr>
        <p:spPr bwMode="auto">
          <a:xfrm>
            <a:off x="4662488" y="2464594"/>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7" name="Freeform 508"/>
          <p:cNvSpPr/>
          <p:nvPr/>
        </p:nvSpPr>
        <p:spPr bwMode="auto">
          <a:xfrm>
            <a:off x="5543550" y="1977629"/>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547A1"/>
              </a:solidFill>
              <a:effectLst/>
              <a:uLnTx/>
              <a:uFillTx/>
              <a:cs typeface="+mn-ea"/>
              <a:sym typeface="+mn-lt"/>
            </a:endParaRPr>
          </a:p>
        </p:txBody>
      </p:sp>
      <p:sp>
        <p:nvSpPr>
          <p:cNvPr id="58" name="AutoShape 539"/>
          <p:cNvSpPr>
            <a:spLocks noChangeArrowheads="1"/>
          </p:cNvSpPr>
          <p:nvPr/>
        </p:nvSpPr>
        <p:spPr bwMode="auto">
          <a:xfrm rot="-4170198">
            <a:off x="1546623" y="3274219"/>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9" name="AutoShape 540"/>
          <p:cNvSpPr>
            <a:spLocks noChangeArrowheads="1"/>
          </p:cNvSpPr>
          <p:nvPr/>
        </p:nvSpPr>
        <p:spPr bwMode="auto">
          <a:xfrm rot="-4170198">
            <a:off x="2411016" y="2787254"/>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0" name="AutoShape 541"/>
          <p:cNvSpPr>
            <a:spLocks noChangeArrowheads="1"/>
          </p:cNvSpPr>
          <p:nvPr/>
        </p:nvSpPr>
        <p:spPr bwMode="auto">
          <a:xfrm rot="-4170198">
            <a:off x="3275410" y="2301479"/>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1" name="AutoShape 542"/>
          <p:cNvSpPr>
            <a:spLocks noChangeArrowheads="1"/>
          </p:cNvSpPr>
          <p:nvPr/>
        </p:nvSpPr>
        <p:spPr bwMode="auto">
          <a:xfrm rot="-4170198">
            <a:off x="4139804" y="1815704"/>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2" name="AutoShape 543"/>
          <p:cNvSpPr>
            <a:spLocks noChangeArrowheads="1"/>
          </p:cNvSpPr>
          <p:nvPr/>
        </p:nvSpPr>
        <p:spPr bwMode="auto">
          <a:xfrm rot="-4170198">
            <a:off x="5003007" y="1329929"/>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3" name="Line 544"/>
          <p:cNvSpPr>
            <a:spLocks noChangeShapeType="1"/>
          </p:cNvSpPr>
          <p:nvPr/>
        </p:nvSpPr>
        <p:spPr bwMode="auto">
          <a:xfrm flipH="1">
            <a:off x="1169194" y="3382567"/>
            <a:ext cx="648891" cy="1190"/>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4" name="Line 545"/>
          <p:cNvSpPr>
            <a:spLocks noChangeShapeType="1"/>
          </p:cNvSpPr>
          <p:nvPr/>
        </p:nvSpPr>
        <p:spPr bwMode="auto">
          <a:xfrm flipH="1">
            <a:off x="1169194" y="2896792"/>
            <a:ext cx="1512094" cy="1190"/>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5" name="Line 546"/>
          <p:cNvSpPr>
            <a:spLocks noChangeShapeType="1"/>
          </p:cNvSpPr>
          <p:nvPr/>
        </p:nvSpPr>
        <p:spPr bwMode="auto">
          <a:xfrm flipH="1">
            <a:off x="1169194" y="2409825"/>
            <a:ext cx="2376488" cy="1191"/>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6" name="Line 547"/>
          <p:cNvSpPr>
            <a:spLocks noChangeShapeType="1"/>
          </p:cNvSpPr>
          <p:nvPr/>
        </p:nvSpPr>
        <p:spPr bwMode="auto">
          <a:xfrm flipH="1">
            <a:off x="1169194" y="1924050"/>
            <a:ext cx="3240881" cy="1191"/>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7" name="Line 548"/>
          <p:cNvSpPr>
            <a:spLocks noChangeShapeType="1"/>
          </p:cNvSpPr>
          <p:nvPr/>
        </p:nvSpPr>
        <p:spPr bwMode="auto">
          <a:xfrm flipH="1">
            <a:off x="1169194" y="1437085"/>
            <a:ext cx="4105275" cy="1190"/>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8" name="Freeform 554"/>
          <p:cNvSpPr/>
          <p:nvPr/>
        </p:nvSpPr>
        <p:spPr bwMode="auto">
          <a:xfrm>
            <a:off x="1169194" y="951310"/>
            <a:ext cx="4968479" cy="3456384"/>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rgbClr val="005A9E"/>
            </a:solidFill>
            <a:miter lim="800000"/>
            <a:headEnd type="triangle" w="med" len="med"/>
            <a:tailEnd type="triangle"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547A1"/>
              </a:solidFill>
              <a:effectLst/>
              <a:uLnTx/>
              <a:uFillTx/>
              <a:cs typeface="+mn-ea"/>
              <a:sym typeface="+mn-lt"/>
            </a:endParaRPr>
          </a:p>
        </p:txBody>
      </p:sp>
      <p:sp>
        <p:nvSpPr>
          <p:cNvPr id="69" name="Text Box 39"/>
          <p:cNvSpPr txBox="1">
            <a:spLocks noChangeArrowheads="1"/>
          </p:cNvSpPr>
          <p:nvPr/>
        </p:nvSpPr>
        <p:spPr bwMode="auto">
          <a:xfrm>
            <a:off x="413147" y="1276350"/>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1000</a:t>
            </a:r>
          </a:p>
        </p:txBody>
      </p:sp>
      <p:sp>
        <p:nvSpPr>
          <p:cNvPr id="70" name="Text Box 40"/>
          <p:cNvSpPr txBox="1">
            <a:spLocks noChangeArrowheads="1"/>
          </p:cNvSpPr>
          <p:nvPr/>
        </p:nvSpPr>
        <p:spPr bwMode="auto">
          <a:xfrm>
            <a:off x="414338" y="1782366"/>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900</a:t>
            </a:r>
          </a:p>
        </p:txBody>
      </p:sp>
      <p:sp>
        <p:nvSpPr>
          <p:cNvPr id="71" name="Text Box 41"/>
          <p:cNvSpPr txBox="1">
            <a:spLocks noChangeArrowheads="1"/>
          </p:cNvSpPr>
          <p:nvPr/>
        </p:nvSpPr>
        <p:spPr bwMode="auto">
          <a:xfrm>
            <a:off x="414338" y="2249091"/>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800</a:t>
            </a:r>
          </a:p>
        </p:txBody>
      </p:sp>
      <p:sp>
        <p:nvSpPr>
          <p:cNvPr id="72" name="Text Box 42"/>
          <p:cNvSpPr txBox="1">
            <a:spLocks noChangeArrowheads="1"/>
          </p:cNvSpPr>
          <p:nvPr/>
        </p:nvSpPr>
        <p:spPr bwMode="auto">
          <a:xfrm>
            <a:off x="413147" y="2725341"/>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500</a:t>
            </a:r>
          </a:p>
        </p:txBody>
      </p:sp>
      <p:sp>
        <p:nvSpPr>
          <p:cNvPr id="73" name="Text Box 43"/>
          <p:cNvSpPr txBox="1">
            <a:spLocks noChangeArrowheads="1"/>
          </p:cNvSpPr>
          <p:nvPr/>
        </p:nvSpPr>
        <p:spPr bwMode="auto">
          <a:xfrm>
            <a:off x="413147" y="3233738"/>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200</a:t>
            </a:r>
          </a:p>
        </p:txBody>
      </p:sp>
      <p:sp>
        <p:nvSpPr>
          <p:cNvPr id="74" name="Text Box 44"/>
          <p:cNvSpPr txBox="1">
            <a:spLocks noChangeArrowheads="1"/>
          </p:cNvSpPr>
          <p:nvPr/>
        </p:nvSpPr>
        <p:spPr bwMode="auto">
          <a:xfrm>
            <a:off x="413147" y="4246960"/>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0</a:t>
            </a:r>
          </a:p>
        </p:txBody>
      </p:sp>
      <p:sp>
        <p:nvSpPr>
          <p:cNvPr id="75" name="Text Box 45"/>
          <p:cNvSpPr txBox="1">
            <a:spLocks noChangeArrowheads="1"/>
          </p:cNvSpPr>
          <p:nvPr/>
        </p:nvSpPr>
        <p:spPr bwMode="auto">
          <a:xfrm>
            <a:off x="413147" y="4570810"/>
            <a:ext cx="756047" cy="205978"/>
          </a:xfrm>
          <a:prstGeom prst="rect">
            <a:avLst/>
          </a:prstGeom>
          <a:noFill/>
          <a:ln w="9525">
            <a:noFill/>
            <a:miter lim="800000"/>
          </a:ln>
        </p:spPr>
        <p:txBody>
          <a:bodyPr lIns="68580" tIns="34290" rIns="68580" bIns="34290">
            <a:spAutoFit/>
          </a:bodyPr>
          <a:lstStyle/>
          <a:p>
            <a:pPr algn="r"/>
            <a:r>
              <a:rPr lang="en-US" altLang="zh-CN" sz="900">
                <a:solidFill>
                  <a:srgbClr val="0547A1"/>
                </a:solidFill>
                <a:cs typeface="+mn-ea"/>
                <a:sym typeface="+mn-lt"/>
              </a:rPr>
              <a:t>(</a:t>
            </a:r>
            <a:r>
              <a:rPr lang="zh-CN" altLang="en-US" sz="900">
                <a:solidFill>
                  <a:srgbClr val="0547A1"/>
                </a:solidFill>
                <a:cs typeface="+mn-ea"/>
                <a:sym typeface="+mn-lt"/>
              </a:rPr>
              <a:t>万元</a:t>
            </a:r>
            <a:r>
              <a:rPr lang="en-US" altLang="zh-CN" sz="900">
                <a:solidFill>
                  <a:srgbClr val="0547A1"/>
                </a:solidFill>
                <a:cs typeface="+mn-ea"/>
                <a:sym typeface="+mn-lt"/>
              </a:rPr>
              <a:t>)</a:t>
            </a:r>
          </a:p>
        </p:txBody>
      </p:sp>
      <p:sp>
        <p:nvSpPr>
          <p:cNvPr id="76" name="Text Box 46"/>
          <p:cNvSpPr txBox="1">
            <a:spLocks noChangeArrowheads="1"/>
          </p:cNvSpPr>
          <p:nvPr/>
        </p:nvSpPr>
        <p:spPr bwMode="auto">
          <a:xfrm>
            <a:off x="2195513" y="4517231"/>
            <a:ext cx="756047" cy="253916"/>
          </a:xfrm>
          <a:prstGeom prst="rect">
            <a:avLst/>
          </a:prstGeom>
          <a:noFill/>
          <a:ln w="9525">
            <a:noFill/>
            <a:miter lim="800000"/>
          </a:ln>
        </p:spPr>
        <p:txBody>
          <a:bodyPr lIns="68580" tIns="34290" rIns="68580" bIns="34290">
            <a:spAutoFit/>
          </a:bodyPr>
          <a:lstStyle/>
          <a:p>
            <a:r>
              <a:rPr lang="zh-CN" altLang="en-US" sz="1200" dirty="0">
                <a:solidFill>
                  <a:srgbClr val="005A9E"/>
                </a:solidFill>
                <a:cs typeface="+mn-ea"/>
                <a:sym typeface="+mn-lt"/>
              </a:rPr>
              <a:t>输入文本</a:t>
            </a:r>
          </a:p>
        </p:txBody>
      </p:sp>
      <p:sp>
        <p:nvSpPr>
          <p:cNvPr id="77" name="Text Box 47"/>
          <p:cNvSpPr txBox="1">
            <a:spLocks noChangeArrowheads="1"/>
          </p:cNvSpPr>
          <p:nvPr/>
        </p:nvSpPr>
        <p:spPr bwMode="auto">
          <a:xfrm>
            <a:off x="3113485"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78" name="Text Box 48"/>
          <p:cNvSpPr txBox="1">
            <a:spLocks noChangeArrowheads="1"/>
          </p:cNvSpPr>
          <p:nvPr/>
        </p:nvSpPr>
        <p:spPr bwMode="auto">
          <a:xfrm>
            <a:off x="3976688"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79" name="Text Box 49"/>
          <p:cNvSpPr txBox="1">
            <a:spLocks noChangeArrowheads="1"/>
          </p:cNvSpPr>
          <p:nvPr/>
        </p:nvSpPr>
        <p:spPr bwMode="auto">
          <a:xfrm>
            <a:off x="4895851"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80" name="Text Box 50"/>
          <p:cNvSpPr txBox="1">
            <a:spLocks noChangeArrowheads="1"/>
          </p:cNvSpPr>
          <p:nvPr/>
        </p:nvSpPr>
        <p:spPr bwMode="auto">
          <a:xfrm>
            <a:off x="5705476"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81" name="Rectangle 51"/>
          <p:cNvSpPr>
            <a:spLocks noChangeArrowheads="1"/>
          </p:cNvSpPr>
          <p:nvPr/>
        </p:nvSpPr>
        <p:spPr bwMode="auto">
          <a:xfrm>
            <a:off x="6785373" y="1903810"/>
            <a:ext cx="2106215" cy="1338828"/>
          </a:xfrm>
          <a:prstGeom prst="rect">
            <a:avLst/>
          </a:prstGeom>
          <a:noFill/>
          <a:ln w="9525">
            <a:noFill/>
            <a:miter lim="800000"/>
          </a:ln>
        </p:spPr>
        <p:txBody>
          <a:bodyPr lIns="68580" tIns="34290" rIns="68580" bIns="34290">
            <a:spAutoFit/>
          </a:bodyPr>
          <a:lstStyle/>
          <a:p>
            <a:pPr>
              <a:lnSpc>
                <a:spcPct val="150000"/>
              </a:lnSpc>
            </a:pPr>
            <a:r>
              <a:rPr lang="zh-CN" altLang="en-US" sz="1100" dirty="0">
                <a:cs typeface="+mn-ea"/>
                <a:sym typeface="+mn-lt"/>
              </a:rPr>
              <a:t>       添加文本内容添加文本内容添加文本内容添加文本添加文本内容添加文本内容添加文本内容添加文本添加文本内容添加文本内容</a:t>
            </a:r>
          </a:p>
        </p:txBody>
      </p:sp>
      <p:sp>
        <p:nvSpPr>
          <p:cNvPr id="82" name="Rectangle 52"/>
          <p:cNvSpPr>
            <a:spLocks noChangeArrowheads="1"/>
          </p:cNvSpPr>
          <p:nvPr/>
        </p:nvSpPr>
        <p:spPr bwMode="auto">
          <a:xfrm>
            <a:off x="6785372" y="1545432"/>
            <a:ext cx="1908215" cy="423193"/>
          </a:xfrm>
          <a:prstGeom prst="rect">
            <a:avLst/>
          </a:prstGeom>
          <a:noFill/>
          <a:ln w="9525">
            <a:noFill/>
            <a:miter lim="800000"/>
          </a:ln>
        </p:spPr>
        <p:txBody>
          <a:bodyPr wrap="none" lIns="68580" tIns="34290" rIns="68580" bIns="34290">
            <a:spAutoFit/>
          </a:bodyPr>
          <a:lstStyle/>
          <a:p>
            <a:r>
              <a:rPr lang="zh-CN" altLang="en-US" sz="2300" b="1" dirty="0">
                <a:solidFill>
                  <a:srgbClr val="005A9E"/>
                </a:solidFill>
                <a:cs typeface="+mn-ea"/>
                <a:sym typeface="+mn-lt"/>
              </a:rPr>
              <a:t>点击输入标题</a:t>
            </a:r>
          </a:p>
        </p:txBody>
      </p:sp>
      <p:sp>
        <p:nvSpPr>
          <p:cNvPr id="83" name="Rectangle 53"/>
          <p:cNvSpPr>
            <a:spLocks noChangeArrowheads="1"/>
          </p:cNvSpPr>
          <p:nvPr/>
        </p:nvSpPr>
        <p:spPr bwMode="auto">
          <a:xfrm>
            <a:off x="6731794" y="3396854"/>
            <a:ext cx="1358786" cy="346249"/>
          </a:xfrm>
          <a:prstGeom prst="rect">
            <a:avLst/>
          </a:prstGeom>
          <a:noFill/>
          <a:ln w="9525">
            <a:noFill/>
            <a:miter lim="800000"/>
          </a:ln>
        </p:spPr>
        <p:txBody>
          <a:bodyPr wrap="none" lIns="68580" tIns="34290" rIns="68580" bIns="34290">
            <a:spAutoFit/>
          </a:bodyPr>
          <a:lstStyle/>
          <a:p>
            <a:r>
              <a:rPr lang="zh-CN" altLang="en-US" sz="1800" b="1">
                <a:solidFill>
                  <a:srgbClr val="005A9E"/>
                </a:solidFill>
                <a:cs typeface="+mn-ea"/>
                <a:sym typeface="+mn-lt"/>
              </a:rPr>
              <a:t>全年销售额</a:t>
            </a:r>
            <a:r>
              <a:rPr lang="en-US" altLang="zh-CN" sz="1800" b="1">
                <a:solidFill>
                  <a:srgbClr val="005A9E"/>
                </a:solidFill>
                <a:cs typeface="+mn-ea"/>
                <a:sym typeface="+mn-lt"/>
              </a:rPr>
              <a:t>:</a:t>
            </a:r>
          </a:p>
        </p:txBody>
      </p:sp>
      <p:sp>
        <p:nvSpPr>
          <p:cNvPr id="84" name="Rectangle 54"/>
          <p:cNvSpPr>
            <a:spLocks noChangeArrowheads="1"/>
          </p:cNvSpPr>
          <p:nvPr/>
        </p:nvSpPr>
        <p:spPr bwMode="auto">
          <a:xfrm>
            <a:off x="6731794" y="3740944"/>
            <a:ext cx="1773562" cy="423193"/>
          </a:xfrm>
          <a:prstGeom prst="rect">
            <a:avLst/>
          </a:prstGeom>
          <a:noFill/>
          <a:ln w="9525">
            <a:noFill/>
            <a:miter lim="800000"/>
          </a:ln>
        </p:spPr>
        <p:txBody>
          <a:bodyPr wrap="none" lIns="68580" tIns="34290" rIns="68580" bIns="34290">
            <a:spAutoFit/>
          </a:bodyPr>
          <a:lstStyle/>
          <a:p>
            <a:r>
              <a:rPr lang="en-US" altLang="zh-CN" sz="2300" b="1">
                <a:solidFill>
                  <a:srgbClr val="005A9E"/>
                </a:solidFill>
                <a:cs typeface="+mn-ea"/>
                <a:sym typeface="+mn-lt"/>
              </a:rPr>
              <a:t>168,888,888</a:t>
            </a:r>
          </a:p>
        </p:txBody>
      </p:sp>
      <p:sp>
        <p:nvSpPr>
          <p:cNvPr id="85" name="Text Box 55"/>
          <p:cNvSpPr txBox="1">
            <a:spLocks noChangeArrowheads="1"/>
          </p:cNvSpPr>
          <p:nvPr/>
        </p:nvSpPr>
        <p:spPr bwMode="auto">
          <a:xfrm>
            <a:off x="2302669" y="3436144"/>
            <a:ext cx="648891"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1</a:t>
            </a:r>
            <a:r>
              <a:rPr lang="zh-CN" altLang="en-US" sz="1500">
                <a:solidFill>
                  <a:srgbClr val="005A9E"/>
                </a:solidFill>
                <a:cs typeface="+mn-ea"/>
                <a:sym typeface="+mn-lt"/>
              </a:rPr>
              <a:t>月</a:t>
            </a:r>
          </a:p>
        </p:txBody>
      </p:sp>
      <p:sp>
        <p:nvSpPr>
          <p:cNvPr id="86" name="Text Box 56"/>
          <p:cNvSpPr txBox="1">
            <a:spLocks noChangeArrowheads="1"/>
          </p:cNvSpPr>
          <p:nvPr/>
        </p:nvSpPr>
        <p:spPr bwMode="auto">
          <a:xfrm>
            <a:off x="3220642" y="2949179"/>
            <a:ext cx="648890"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3</a:t>
            </a:r>
            <a:r>
              <a:rPr lang="zh-CN" altLang="en-US" sz="1500">
                <a:solidFill>
                  <a:srgbClr val="005A9E"/>
                </a:solidFill>
                <a:cs typeface="+mn-ea"/>
                <a:sym typeface="+mn-lt"/>
              </a:rPr>
              <a:t>月</a:t>
            </a:r>
          </a:p>
        </p:txBody>
      </p:sp>
      <p:sp>
        <p:nvSpPr>
          <p:cNvPr id="87" name="Text Box 57"/>
          <p:cNvSpPr txBox="1">
            <a:spLocks noChangeArrowheads="1"/>
          </p:cNvSpPr>
          <p:nvPr/>
        </p:nvSpPr>
        <p:spPr bwMode="auto">
          <a:xfrm>
            <a:off x="5730479" y="1478757"/>
            <a:ext cx="648890" cy="297656"/>
          </a:xfrm>
          <a:prstGeom prst="rect">
            <a:avLst/>
          </a:prstGeom>
          <a:noFill/>
          <a:ln w="9525">
            <a:noFill/>
            <a:miter lim="800000"/>
          </a:ln>
        </p:spPr>
        <p:txBody>
          <a:bodyPr lIns="68580" tIns="34290" rIns="68580" bIns="34290">
            <a:spAutoFit/>
          </a:bodyPr>
          <a:lstStyle/>
          <a:p>
            <a:r>
              <a:rPr lang="en-US" altLang="zh-CN" sz="1500">
                <a:solidFill>
                  <a:srgbClr val="0547A1"/>
                </a:solidFill>
                <a:cs typeface="+mn-ea"/>
                <a:sym typeface="+mn-lt"/>
              </a:rPr>
              <a:t>11</a:t>
            </a:r>
            <a:r>
              <a:rPr lang="zh-CN" altLang="en-US" sz="1500">
                <a:solidFill>
                  <a:srgbClr val="0547A1"/>
                </a:solidFill>
                <a:cs typeface="+mn-ea"/>
                <a:sym typeface="+mn-lt"/>
              </a:rPr>
              <a:t>月</a:t>
            </a:r>
          </a:p>
        </p:txBody>
      </p:sp>
      <p:sp>
        <p:nvSpPr>
          <p:cNvPr id="88" name="Text Box 58"/>
          <p:cNvSpPr txBox="1">
            <a:spLocks noChangeArrowheads="1"/>
          </p:cNvSpPr>
          <p:nvPr/>
        </p:nvSpPr>
        <p:spPr bwMode="auto">
          <a:xfrm>
            <a:off x="4895850" y="1977629"/>
            <a:ext cx="648891"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8</a:t>
            </a:r>
            <a:r>
              <a:rPr lang="zh-CN" altLang="en-US" sz="1500">
                <a:solidFill>
                  <a:srgbClr val="005A9E"/>
                </a:solidFill>
                <a:cs typeface="+mn-ea"/>
                <a:sym typeface="+mn-lt"/>
              </a:rPr>
              <a:t>月</a:t>
            </a:r>
          </a:p>
        </p:txBody>
      </p:sp>
      <p:sp>
        <p:nvSpPr>
          <p:cNvPr id="89" name="Text Box 59"/>
          <p:cNvSpPr txBox="1">
            <a:spLocks noChangeArrowheads="1"/>
          </p:cNvSpPr>
          <p:nvPr/>
        </p:nvSpPr>
        <p:spPr bwMode="auto">
          <a:xfrm>
            <a:off x="3992167" y="2450307"/>
            <a:ext cx="648890"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5</a:t>
            </a:r>
            <a:r>
              <a:rPr lang="zh-CN" altLang="en-US" sz="1500">
                <a:solidFill>
                  <a:srgbClr val="005A9E"/>
                </a:solidFill>
                <a:cs typeface="+mn-ea"/>
                <a:sym typeface="+mn-lt"/>
              </a:rPr>
              <a:t>月</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1010346" y="1424048"/>
            <a:ext cx="1574856" cy="1574856"/>
            <a:chOff x="1700542" y="2014192"/>
            <a:chExt cx="2099808" cy="2099808"/>
          </a:xfrm>
        </p:grpSpPr>
        <p:sp>
          <p:nvSpPr>
            <p:cNvPr id="9" name="椭圆 8"/>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10" name="饼形 9"/>
            <p:cNvSpPr/>
            <p:nvPr/>
          </p:nvSpPr>
          <p:spPr>
            <a:xfrm>
              <a:off x="1703333" y="2016983"/>
              <a:ext cx="2094226" cy="2094226"/>
            </a:xfrm>
            <a:prstGeom prst="pie">
              <a:avLst>
                <a:gd name="adj1" fmla="val 8513754"/>
                <a:gd name="adj2" fmla="val 16200000"/>
              </a:avLst>
            </a:prstGeom>
            <a:solidFill>
              <a:schemeClr val="bg1">
                <a:lumMod val="65000"/>
              </a:schemeClr>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11" name="组合 10"/>
            <p:cNvGrpSpPr/>
            <p:nvPr/>
          </p:nvGrpSpPr>
          <p:grpSpPr>
            <a:xfrm>
              <a:off x="2006264" y="2319914"/>
              <a:ext cx="1488364" cy="1488364"/>
              <a:chOff x="2727446" y="2928691"/>
              <a:chExt cx="1782374" cy="1782374"/>
            </a:xfrm>
          </p:grpSpPr>
          <p:sp>
            <p:nvSpPr>
              <p:cNvPr id="12" name="椭圆 11"/>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13" name="文本框 3"/>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smtClean="0">
                    <a:ln>
                      <a:noFill/>
                    </a:ln>
                    <a:solidFill>
                      <a:sysClr val="window" lastClr="FFFFFF">
                        <a:lumMod val="50000"/>
                      </a:sysClr>
                    </a:solidFill>
                    <a:effectLst/>
                    <a:uLnTx/>
                    <a:uFillTx/>
                    <a:cs typeface="+mn-ea"/>
                    <a:sym typeface="+mn-lt"/>
                  </a:rPr>
                  <a:t>36%</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4" name="组合 13"/>
          <p:cNvGrpSpPr/>
          <p:nvPr/>
        </p:nvGrpSpPr>
        <p:grpSpPr>
          <a:xfrm>
            <a:off x="2870249" y="1424048"/>
            <a:ext cx="1574856" cy="1574856"/>
            <a:chOff x="1700542" y="2014192"/>
            <a:chExt cx="2099808" cy="2099808"/>
          </a:xfrm>
        </p:grpSpPr>
        <p:sp>
          <p:nvSpPr>
            <p:cNvPr id="15" name="椭圆 14"/>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16" name="饼形 15"/>
            <p:cNvSpPr/>
            <p:nvPr/>
          </p:nvSpPr>
          <p:spPr>
            <a:xfrm>
              <a:off x="1703333" y="2016983"/>
              <a:ext cx="2094226" cy="2094226"/>
            </a:xfrm>
            <a:prstGeom prst="pie">
              <a:avLst>
                <a:gd name="adj1" fmla="val 5437694"/>
                <a:gd name="adj2" fmla="val 16200000"/>
              </a:avLst>
            </a:prstGeom>
            <a:solidFill>
              <a:srgbClr val="005A9E"/>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17" name="组合 16"/>
            <p:cNvGrpSpPr/>
            <p:nvPr/>
          </p:nvGrpSpPr>
          <p:grpSpPr>
            <a:xfrm>
              <a:off x="2006264" y="2319914"/>
              <a:ext cx="1488364" cy="1488364"/>
              <a:chOff x="2727446" y="2928691"/>
              <a:chExt cx="1782374" cy="1782374"/>
            </a:xfrm>
          </p:grpSpPr>
          <p:sp>
            <p:nvSpPr>
              <p:cNvPr id="18" name="椭圆 17"/>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19" name="文本框 13"/>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smtClean="0">
                    <a:ln>
                      <a:noFill/>
                    </a:ln>
                    <a:solidFill>
                      <a:sysClr val="window" lastClr="FFFFFF">
                        <a:lumMod val="50000"/>
                      </a:sysClr>
                    </a:solidFill>
                    <a:effectLst/>
                    <a:uLnTx/>
                    <a:uFillTx/>
                    <a:cs typeface="+mn-ea"/>
                    <a:sym typeface="+mn-lt"/>
                  </a:rPr>
                  <a:t>50%</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20" name="组合 19"/>
          <p:cNvGrpSpPr/>
          <p:nvPr/>
        </p:nvGrpSpPr>
        <p:grpSpPr>
          <a:xfrm>
            <a:off x="4730151" y="1424048"/>
            <a:ext cx="1574856" cy="1574856"/>
            <a:chOff x="1700542" y="2014192"/>
            <a:chExt cx="2099808" cy="2099808"/>
          </a:xfrm>
        </p:grpSpPr>
        <p:sp>
          <p:nvSpPr>
            <p:cNvPr id="21" name="椭圆 20"/>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22" name="饼形 21"/>
            <p:cNvSpPr/>
            <p:nvPr/>
          </p:nvSpPr>
          <p:spPr>
            <a:xfrm>
              <a:off x="1703333" y="2016983"/>
              <a:ext cx="2094226" cy="2094226"/>
            </a:xfrm>
            <a:prstGeom prst="pie">
              <a:avLst>
                <a:gd name="adj1" fmla="val 1008999"/>
                <a:gd name="adj2" fmla="val 16200000"/>
              </a:avLst>
            </a:prstGeom>
            <a:solidFill>
              <a:schemeClr val="bg1">
                <a:lumMod val="65000"/>
              </a:schemeClr>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23" name="组合 22"/>
            <p:cNvGrpSpPr/>
            <p:nvPr/>
          </p:nvGrpSpPr>
          <p:grpSpPr>
            <a:xfrm>
              <a:off x="2006264" y="2319914"/>
              <a:ext cx="1488364" cy="1488364"/>
              <a:chOff x="2727446" y="2928691"/>
              <a:chExt cx="1782374" cy="1782374"/>
            </a:xfrm>
          </p:grpSpPr>
          <p:sp>
            <p:nvSpPr>
              <p:cNvPr id="24" name="椭圆 23"/>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25" name="文本框 19"/>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smtClean="0">
                    <a:ln>
                      <a:noFill/>
                    </a:ln>
                    <a:solidFill>
                      <a:sysClr val="window" lastClr="FFFFFF">
                        <a:lumMod val="50000"/>
                      </a:sysClr>
                    </a:solidFill>
                    <a:effectLst/>
                    <a:uLnTx/>
                    <a:uFillTx/>
                    <a:cs typeface="+mn-ea"/>
                    <a:sym typeface="+mn-lt"/>
                  </a:rPr>
                  <a:t>72%</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26" name="组合 25"/>
          <p:cNvGrpSpPr/>
          <p:nvPr/>
        </p:nvGrpSpPr>
        <p:grpSpPr>
          <a:xfrm>
            <a:off x="6590053" y="1424048"/>
            <a:ext cx="1574856" cy="1574856"/>
            <a:chOff x="1700542" y="2014192"/>
            <a:chExt cx="2099808" cy="2099808"/>
          </a:xfrm>
        </p:grpSpPr>
        <p:sp>
          <p:nvSpPr>
            <p:cNvPr id="27" name="椭圆 26"/>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28" name="饼形 27"/>
            <p:cNvSpPr/>
            <p:nvPr/>
          </p:nvSpPr>
          <p:spPr>
            <a:xfrm>
              <a:off x="1703333" y="2016983"/>
              <a:ext cx="2094226" cy="2094226"/>
            </a:xfrm>
            <a:prstGeom prst="pie">
              <a:avLst>
                <a:gd name="adj1" fmla="val 18475869"/>
                <a:gd name="adj2" fmla="val 16200000"/>
              </a:avLst>
            </a:prstGeom>
            <a:solidFill>
              <a:srgbClr val="005A9E"/>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29" name="组合 28"/>
            <p:cNvGrpSpPr/>
            <p:nvPr/>
          </p:nvGrpSpPr>
          <p:grpSpPr>
            <a:xfrm>
              <a:off x="2006264" y="2319914"/>
              <a:ext cx="1488364" cy="1488364"/>
              <a:chOff x="2727446" y="2928691"/>
              <a:chExt cx="1782374" cy="1782374"/>
            </a:xfrm>
          </p:grpSpPr>
          <p:sp>
            <p:nvSpPr>
              <p:cNvPr id="30" name="椭圆 29"/>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31" name="文本框 25"/>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smtClean="0">
                    <a:ln>
                      <a:noFill/>
                    </a:ln>
                    <a:solidFill>
                      <a:sysClr val="window" lastClr="FFFFFF">
                        <a:lumMod val="50000"/>
                      </a:sysClr>
                    </a:solidFill>
                    <a:effectLst/>
                    <a:uLnTx/>
                    <a:uFillTx/>
                    <a:cs typeface="+mn-ea"/>
                    <a:sym typeface="+mn-lt"/>
                  </a:rPr>
                  <a:t>93%</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32" name="组合 31"/>
          <p:cNvGrpSpPr/>
          <p:nvPr/>
        </p:nvGrpSpPr>
        <p:grpSpPr>
          <a:xfrm>
            <a:off x="914400" y="3184843"/>
            <a:ext cx="1607344" cy="1154360"/>
            <a:chOff x="1219200" y="4246457"/>
            <a:chExt cx="2143125" cy="1539146"/>
          </a:xfrm>
        </p:grpSpPr>
        <p:sp>
          <p:nvSpPr>
            <p:cNvPr id="33" name="MH_SubTitle_1"/>
            <p:cNvSpPr>
              <a:spLocks noChangeArrowheads="1"/>
            </p:cNvSpPr>
            <p:nvPr/>
          </p:nvSpPr>
          <p:spPr bwMode="auto">
            <a:xfrm flipH="1">
              <a:off x="1417665"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单击添加标题</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34" name="Rectangle 5"/>
            <p:cNvSpPr/>
            <p:nvPr/>
          </p:nvSpPr>
          <p:spPr bwMode="auto">
            <a:xfrm>
              <a:off x="1299503"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35" name="直接连接符 34"/>
            <p:cNvCxnSpPr/>
            <p:nvPr/>
          </p:nvCxnSpPr>
          <p:spPr>
            <a:xfrm>
              <a:off x="1219200"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36" name="组合 35"/>
          <p:cNvGrpSpPr/>
          <p:nvPr/>
        </p:nvGrpSpPr>
        <p:grpSpPr>
          <a:xfrm>
            <a:off x="2810022" y="3184843"/>
            <a:ext cx="1607344" cy="1154360"/>
            <a:chOff x="3746695" y="4246457"/>
            <a:chExt cx="2143125" cy="1539146"/>
          </a:xfrm>
        </p:grpSpPr>
        <p:sp>
          <p:nvSpPr>
            <p:cNvPr id="37" name="MH_SubTitle_1"/>
            <p:cNvSpPr>
              <a:spLocks noChangeArrowheads="1"/>
            </p:cNvSpPr>
            <p:nvPr/>
          </p:nvSpPr>
          <p:spPr bwMode="auto">
            <a:xfrm flipH="1">
              <a:off x="3936732"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单击添加标题</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38" name="Rectangle 5"/>
            <p:cNvSpPr/>
            <p:nvPr/>
          </p:nvSpPr>
          <p:spPr bwMode="auto">
            <a:xfrm>
              <a:off x="3826998"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39" name="直接连接符 38"/>
            <p:cNvCxnSpPr/>
            <p:nvPr/>
          </p:nvCxnSpPr>
          <p:spPr>
            <a:xfrm>
              <a:off x="3746695"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40" name="组合 39"/>
          <p:cNvGrpSpPr/>
          <p:nvPr/>
        </p:nvGrpSpPr>
        <p:grpSpPr>
          <a:xfrm>
            <a:off x="4730151" y="3184843"/>
            <a:ext cx="1607344" cy="1154360"/>
            <a:chOff x="6306868" y="4246457"/>
            <a:chExt cx="2143125" cy="1539146"/>
          </a:xfrm>
        </p:grpSpPr>
        <p:sp>
          <p:nvSpPr>
            <p:cNvPr id="41" name="MH_SubTitle_1"/>
            <p:cNvSpPr>
              <a:spLocks noChangeArrowheads="1"/>
            </p:cNvSpPr>
            <p:nvPr/>
          </p:nvSpPr>
          <p:spPr bwMode="auto">
            <a:xfrm flipH="1">
              <a:off x="6455799"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单击添加标题</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42" name="Rectangle 5"/>
            <p:cNvSpPr/>
            <p:nvPr/>
          </p:nvSpPr>
          <p:spPr bwMode="auto">
            <a:xfrm>
              <a:off x="6387171"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43" name="直接连接符 42"/>
            <p:cNvCxnSpPr/>
            <p:nvPr/>
          </p:nvCxnSpPr>
          <p:spPr>
            <a:xfrm>
              <a:off x="6306868"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44" name="组合 43"/>
          <p:cNvGrpSpPr/>
          <p:nvPr/>
        </p:nvGrpSpPr>
        <p:grpSpPr>
          <a:xfrm>
            <a:off x="6591738" y="3184843"/>
            <a:ext cx="1607344" cy="1154360"/>
            <a:chOff x="8788983" y="4246457"/>
            <a:chExt cx="2143125" cy="1539146"/>
          </a:xfrm>
        </p:grpSpPr>
        <p:sp>
          <p:nvSpPr>
            <p:cNvPr id="45" name="MH_SubTitle_1"/>
            <p:cNvSpPr>
              <a:spLocks noChangeArrowheads="1"/>
            </p:cNvSpPr>
            <p:nvPr/>
          </p:nvSpPr>
          <p:spPr bwMode="auto">
            <a:xfrm flipH="1">
              <a:off x="8974866"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单击添加标题</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46" name="Rectangle 5"/>
            <p:cNvSpPr/>
            <p:nvPr/>
          </p:nvSpPr>
          <p:spPr bwMode="auto">
            <a:xfrm>
              <a:off x="8869286"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47" name="直接连接符 46"/>
            <p:cNvCxnSpPr/>
            <p:nvPr/>
          </p:nvCxnSpPr>
          <p:spPr>
            <a:xfrm>
              <a:off x="8788983"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3"/>
          <p:cNvGrpSpPr/>
          <p:nvPr/>
        </p:nvGrpSpPr>
        <p:grpSpPr bwMode="auto">
          <a:xfrm>
            <a:off x="3245644" y="1477156"/>
            <a:ext cx="2652713" cy="1600200"/>
            <a:chOff x="0" y="0"/>
            <a:chExt cx="3536515" cy="2133600"/>
          </a:xfrm>
        </p:grpSpPr>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8"/>
            <p:cNvSpPr>
              <a:spLocks noChangeArrowheads="1"/>
            </p:cNvSpPr>
            <p:nvPr/>
          </p:nvSpPr>
          <p:spPr bwMode="auto">
            <a:xfrm>
              <a:off x="519687" y="255892"/>
              <a:ext cx="2450592" cy="1530000"/>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2400">
                <a:cs typeface="+mn-ea"/>
                <a:sym typeface="+mn-lt"/>
              </a:endParaRPr>
            </a:p>
          </p:txBody>
        </p:sp>
      </p:grpSp>
      <p:grpSp>
        <p:nvGrpSpPr>
          <p:cNvPr id="11" name="组合 2"/>
          <p:cNvGrpSpPr/>
          <p:nvPr/>
        </p:nvGrpSpPr>
        <p:grpSpPr bwMode="auto">
          <a:xfrm>
            <a:off x="654844" y="1477156"/>
            <a:ext cx="2652713" cy="1600200"/>
            <a:chOff x="0" y="0"/>
            <a:chExt cx="3536515" cy="2133600"/>
          </a:xfrm>
        </p:grpSpPr>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9"/>
            <p:cNvSpPr>
              <a:spLocks noChangeArrowheads="1"/>
            </p:cNvSpPr>
            <p:nvPr/>
          </p:nvSpPr>
          <p:spPr bwMode="auto">
            <a:xfrm>
              <a:off x="524581" y="255892"/>
              <a:ext cx="2450592" cy="1530000"/>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2400">
                <a:cs typeface="+mn-ea"/>
                <a:sym typeface="+mn-lt"/>
              </a:endParaRPr>
            </a:p>
          </p:txBody>
        </p:sp>
      </p:grpSp>
      <p:grpSp>
        <p:nvGrpSpPr>
          <p:cNvPr id="14" name="组合 13"/>
          <p:cNvGrpSpPr/>
          <p:nvPr/>
        </p:nvGrpSpPr>
        <p:grpSpPr bwMode="auto">
          <a:xfrm>
            <a:off x="5836444" y="1477156"/>
            <a:ext cx="2651522" cy="1600200"/>
            <a:chOff x="0" y="0"/>
            <a:chExt cx="3536515" cy="2133600"/>
          </a:xfrm>
        </p:grpSpPr>
        <p:pic>
          <p:nvPicPr>
            <p:cNvPr id="1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0"/>
            <p:cNvSpPr>
              <a:spLocks noChangeArrowheads="1"/>
            </p:cNvSpPr>
            <p:nvPr/>
          </p:nvSpPr>
          <p:spPr bwMode="auto">
            <a:xfrm>
              <a:off x="515715" y="255890"/>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2400">
                <a:cs typeface="+mn-ea"/>
                <a:sym typeface="+mn-lt"/>
              </a:endParaRPr>
            </a:p>
          </p:txBody>
        </p:sp>
      </p:grpSp>
      <p:sp>
        <p:nvSpPr>
          <p:cNvPr id="17" name="矩形 37"/>
          <p:cNvSpPr>
            <a:spLocks noChangeArrowheads="1"/>
          </p:cNvSpPr>
          <p:nvPr/>
        </p:nvSpPr>
        <p:spPr bwMode="auto">
          <a:xfrm>
            <a:off x="987028" y="960425"/>
            <a:ext cx="7194947" cy="48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dirty="0">
                <a:cs typeface="+mn-ea"/>
                <a:sym typeface="+mn-lt"/>
              </a:rPr>
              <a:t>点击在此录入上述图表的综合描述说明，在此录入上述图表的综合描述说明。在此录入上述图表的综合描述说明，在此录入上述图表的综合描述说明，在此录入上述图表的综合描述说明。</a:t>
            </a:r>
            <a:endParaRPr lang="zh-CN" altLang="en-US" dirty="0">
              <a:cs typeface="+mn-ea"/>
              <a:sym typeface="+mn-lt"/>
            </a:endParaRPr>
          </a:p>
        </p:txBody>
      </p:sp>
      <p:sp>
        <p:nvSpPr>
          <p:cNvPr id="18" name="矩形 38"/>
          <p:cNvSpPr>
            <a:spLocks noChangeArrowheads="1"/>
          </p:cNvSpPr>
          <p:nvPr/>
        </p:nvSpPr>
        <p:spPr bwMode="auto">
          <a:xfrm>
            <a:off x="1258528" y="3235709"/>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700" b="1" dirty="0">
                <a:solidFill>
                  <a:srgbClr val="005A9E"/>
                </a:solidFill>
                <a:cs typeface="+mn-ea"/>
                <a:sym typeface="+mn-lt"/>
              </a:rPr>
              <a:t>添加产品名称</a:t>
            </a:r>
            <a:endParaRPr lang="en-US" sz="1700" b="1" dirty="0">
              <a:solidFill>
                <a:srgbClr val="005A9E"/>
              </a:solidFill>
              <a:cs typeface="+mn-ea"/>
              <a:sym typeface="+mn-lt"/>
            </a:endParaRPr>
          </a:p>
        </p:txBody>
      </p:sp>
      <p:sp>
        <p:nvSpPr>
          <p:cNvPr id="19" name="矩形 47"/>
          <p:cNvSpPr>
            <a:spLocks noChangeArrowheads="1"/>
          </p:cNvSpPr>
          <p:nvPr/>
        </p:nvSpPr>
        <p:spPr bwMode="auto">
          <a:xfrm>
            <a:off x="1108472" y="371434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dirty="0">
                <a:cs typeface="+mn-ea"/>
                <a:sym typeface="+mn-lt"/>
              </a:rPr>
              <a:t>在此录入上述图表的描述说明，在此录入上述图表的描述说明，在此录入上述图表的描述说明。</a:t>
            </a:r>
            <a:endParaRPr lang="zh-CN" altLang="en-US" dirty="0">
              <a:cs typeface="+mn-ea"/>
              <a:sym typeface="+mn-lt"/>
            </a:endParaRPr>
          </a:p>
        </p:txBody>
      </p:sp>
      <p:sp>
        <p:nvSpPr>
          <p:cNvPr id="20" name="矩形 51"/>
          <p:cNvSpPr>
            <a:spLocks noChangeArrowheads="1"/>
          </p:cNvSpPr>
          <p:nvPr/>
        </p:nvSpPr>
        <p:spPr bwMode="auto">
          <a:xfrm>
            <a:off x="3849328" y="3235709"/>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700" b="1" dirty="0">
                <a:solidFill>
                  <a:srgbClr val="005A9E"/>
                </a:solidFill>
                <a:cs typeface="+mn-ea"/>
                <a:sym typeface="+mn-lt"/>
              </a:rPr>
              <a:t>添加产品名称</a:t>
            </a:r>
            <a:endParaRPr lang="en-US" sz="1700" b="1" dirty="0">
              <a:solidFill>
                <a:srgbClr val="005A9E"/>
              </a:solidFill>
              <a:cs typeface="+mn-ea"/>
              <a:sym typeface="+mn-lt"/>
            </a:endParaRPr>
          </a:p>
        </p:txBody>
      </p:sp>
      <p:sp>
        <p:nvSpPr>
          <p:cNvPr id="21" name="矩形 47"/>
          <p:cNvSpPr>
            <a:spLocks noChangeArrowheads="1"/>
          </p:cNvSpPr>
          <p:nvPr/>
        </p:nvSpPr>
        <p:spPr bwMode="auto">
          <a:xfrm>
            <a:off x="3698082" y="371434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a:cs typeface="+mn-ea"/>
                <a:sym typeface="+mn-lt"/>
              </a:rPr>
              <a:t>在此录入上述图表的描述说明，在此录入上述图表的描述说明，在此录入上述图表的描述说明。</a:t>
            </a:r>
            <a:endParaRPr lang="zh-CN" altLang="en-US">
              <a:cs typeface="+mn-ea"/>
              <a:sym typeface="+mn-lt"/>
            </a:endParaRPr>
          </a:p>
        </p:txBody>
      </p:sp>
      <p:sp>
        <p:nvSpPr>
          <p:cNvPr id="22" name="矩形 53"/>
          <p:cNvSpPr>
            <a:spLocks noChangeArrowheads="1"/>
          </p:cNvSpPr>
          <p:nvPr/>
        </p:nvSpPr>
        <p:spPr bwMode="auto">
          <a:xfrm>
            <a:off x="6438937" y="3235709"/>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700" b="1" dirty="0">
                <a:solidFill>
                  <a:srgbClr val="005A9E"/>
                </a:solidFill>
                <a:cs typeface="+mn-ea"/>
                <a:sym typeface="+mn-lt"/>
              </a:rPr>
              <a:t>添加产品名称</a:t>
            </a:r>
            <a:endParaRPr lang="en-US" sz="1700" b="1" dirty="0">
              <a:solidFill>
                <a:srgbClr val="005A9E"/>
              </a:solidFill>
              <a:cs typeface="+mn-ea"/>
              <a:sym typeface="+mn-lt"/>
            </a:endParaRPr>
          </a:p>
        </p:txBody>
      </p:sp>
      <p:sp>
        <p:nvSpPr>
          <p:cNvPr id="23" name="矩形 47"/>
          <p:cNvSpPr>
            <a:spLocks noChangeArrowheads="1"/>
          </p:cNvSpPr>
          <p:nvPr/>
        </p:nvSpPr>
        <p:spPr bwMode="auto">
          <a:xfrm>
            <a:off x="6288882" y="371434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a:cs typeface="+mn-ea"/>
                <a:sym typeface="+mn-lt"/>
              </a:rPr>
              <a:t>在此录入上述图表的描述说明，在此录入上述图表的描述说明，在此录入上述图表的描述说明。</a:t>
            </a:r>
            <a:endParaRPr lang="zh-CN" altLang="en-US">
              <a:cs typeface="+mn-ea"/>
              <a:sym typeface="+mn-lt"/>
            </a:endParaRPr>
          </a:p>
        </p:txBody>
      </p:sp>
      <p:sp>
        <p:nvSpPr>
          <p:cNvPr id="24" name="矩形 36"/>
          <p:cNvSpPr>
            <a:spLocks noChangeArrowheads="1"/>
          </p:cNvSpPr>
          <p:nvPr/>
        </p:nvSpPr>
        <p:spPr bwMode="auto">
          <a:xfrm>
            <a:off x="1335882" y="3597865"/>
            <a:ext cx="1350169" cy="34289"/>
          </a:xfrm>
          <a:prstGeom prst="rect">
            <a:avLst/>
          </a:prstGeom>
          <a:solidFill>
            <a:schemeClr val="bg1">
              <a:lumMod val="6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25" name="矩形 36"/>
          <p:cNvSpPr>
            <a:spLocks noChangeArrowheads="1"/>
          </p:cNvSpPr>
          <p:nvPr/>
        </p:nvSpPr>
        <p:spPr bwMode="auto">
          <a:xfrm>
            <a:off x="3932188" y="3597865"/>
            <a:ext cx="1350169" cy="34289"/>
          </a:xfrm>
          <a:prstGeom prst="rect">
            <a:avLst/>
          </a:prstGeom>
          <a:solidFill>
            <a:schemeClr val="bg1">
              <a:lumMod val="6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26" name="矩形 36"/>
          <p:cNvSpPr>
            <a:spLocks noChangeArrowheads="1"/>
          </p:cNvSpPr>
          <p:nvPr/>
        </p:nvSpPr>
        <p:spPr bwMode="auto">
          <a:xfrm>
            <a:off x="6516291" y="3597865"/>
            <a:ext cx="1350169" cy="34289"/>
          </a:xfrm>
          <a:prstGeom prst="rect">
            <a:avLst/>
          </a:prstGeom>
          <a:solidFill>
            <a:schemeClr val="bg1">
              <a:lumMod val="6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六边形 12"/>
          <p:cNvGrpSpPr/>
          <p:nvPr/>
        </p:nvGrpSpPr>
        <p:grpSpPr bwMode="auto">
          <a:xfrm>
            <a:off x="3336113" y="3924319"/>
            <a:ext cx="857250" cy="753665"/>
            <a:chOff x="499" y="2104"/>
            <a:chExt cx="983" cy="864"/>
          </a:xfrm>
        </p:grpSpPr>
        <p:pic>
          <p:nvPicPr>
            <p:cNvPr id="9" name="六边形 12"/>
            <p:cNvPicPr>
              <a:picLocks noChangeArrowheads="1"/>
            </p:cNvPicPr>
            <p:nvPr/>
          </p:nvPicPr>
          <p:blipFill>
            <a:blip r:embed="rId2" cstate="print">
              <a:lum contrast="12000"/>
              <a:extLst>
                <a:ext uri="{28A0092B-C50C-407E-A947-70E740481C1C}">
                  <a14:useLocalDpi xmlns:a14="http://schemas.microsoft.com/office/drawing/2010/main" val="0"/>
                </a:ext>
              </a:extLst>
            </a:blip>
            <a:srcRect/>
            <a:stretch>
              <a:fillRect/>
            </a:stretch>
          </p:blipFill>
          <p:spPr bwMode="auto">
            <a:xfrm>
              <a:off x="499" y="2104"/>
              <a:ext cx="983" cy="864"/>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9"/>
            <p:cNvSpPr txBox="1">
              <a:spLocks noChangeArrowheads="1"/>
            </p:cNvSpPr>
            <p:nvPr/>
          </p:nvSpPr>
          <p:spPr bwMode="auto">
            <a:xfrm>
              <a:off x="657" y="2241"/>
              <a:ext cx="575"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300" b="1" dirty="0">
                  <a:solidFill>
                    <a:srgbClr val="005A9E"/>
                  </a:solidFill>
                  <a:latin typeface="+mn-lt"/>
                  <a:ea typeface="+mn-ea"/>
                  <a:cs typeface="+mn-ea"/>
                  <a:sym typeface="+mn-lt"/>
                </a:rPr>
                <a:t>5</a:t>
              </a:r>
            </a:p>
          </p:txBody>
        </p:sp>
      </p:grpSp>
      <p:grpSp>
        <p:nvGrpSpPr>
          <p:cNvPr id="11" name="六边形 12"/>
          <p:cNvGrpSpPr/>
          <p:nvPr/>
        </p:nvGrpSpPr>
        <p:grpSpPr bwMode="auto">
          <a:xfrm>
            <a:off x="3336113" y="3219469"/>
            <a:ext cx="857250" cy="771525"/>
            <a:chOff x="499" y="2104"/>
            <a:chExt cx="983" cy="864"/>
          </a:xfrm>
        </p:grpSpPr>
        <p:pic>
          <p:nvPicPr>
            <p:cNvPr id="12" name="六边形 12"/>
            <p:cNvPicPr>
              <a:picLocks noChangeArrowheads="1"/>
            </p:cNvPicPr>
            <p:nvPr/>
          </p:nvPicPr>
          <p:blipFill>
            <a:blip r:embed="rId2" cstate="print">
              <a:lum contrast="12000"/>
              <a:extLst>
                <a:ext uri="{28A0092B-C50C-407E-A947-70E740481C1C}">
                  <a14:useLocalDpi xmlns:a14="http://schemas.microsoft.com/office/drawing/2010/main" val="0"/>
                </a:ext>
              </a:extLst>
            </a:blip>
            <a:srcRect/>
            <a:stretch>
              <a:fillRect/>
            </a:stretch>
          </p:blipFill>
          <p:spPr bwMode="auto">
            <a:xfrm>
              <a:off x="499" y="2104"/>
              <a:ext cx="983" cy="864"/>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12"/>
            <p:cNvSpPr txBox="1">
              <a:spLocks noChangeArrowheads="1"/>
            </p:cNvSpPr>
            <p:nvPr/>
          </p:nvSpPr>
          <p:spPr bwMode="auto">
            <a:xfrm>
              <a:off x="657" y="2241"/>
              <a:ext cx="575"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300" b="1" dirty="0">
                  <a:solidFill>
                    <a:srgbClr val="005A9E"/>
                  </a:solidFill>
                  <a:latin typeface="+mn-lt"/>
                  <a:ea typeface="+mn-ea"/>
                  <a:cs typeface="+mn-ea"/>
                  <a:sym typeface="+mn-lt"/>
                </a:rPr>
                <a:t>4</a:t>
              </a:r>
            </a:p>
          </p:txBody>
        </p:sp>
      </p:grpSp>
      <p:grpSp>
        <p:nvGrpSpPr>
          <p:cNvPr id="14" name="六边形 12"/>
          <p:cNvGrpSpPr/>
          <p:nvPr/>
        </p:nvGrpSpPr>
        <p:grpSpPr bwMode="auto">
          <a:xfrm>
            <a:off x="3336113" y="2524144"/>
            <a:ext cx="857250" cy="771525"/>
            <a:chOff x="499" y="2104"/>
            <a:chExt cx="983" cy="864"/>
          </a:xfrm>
        </p:grpSpPr>
        <p:pic>
          <p:nvPicPr>
            <p:cNvPr id="15" name="六边形 12"/>
            <p:cNvPicPr>
              <a:picLocks noChangeArrowheads="1"/>
            </p:cNvPicPr>
            <p:nvPr/>
          </p:nvPicPr>
          <p:blipFill>
            <a:blip r:embed="rId2" cstate="print">
              <a:lum contrast="12000"/>
              <a:extLst>
                <a:ext uri="{28A0092B-C50C-407E-A947-70E740481C1C}">
                  <a14:useLocalDpi xmlns:a14="http://schemas.microsoft.com/office/drawing/2010/main" val="0"/>
                </a:ext>
              </a:extLst>
            </a:blip>
            <a:srcRect/>
            <a:stretch>
              <a:fillRect/>
            </a:stretch>
          </p:blipFill>
          <p:spPr bwMode="auto">
            <a:xfrm>
              <a:off x="499" y="2104"/>
              <a:ext cx="983" cy="864"/>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15"/>
            <p:cNvSpPr txBox="1">
              <a:spLocks noChangeArrowheads="1"/>
            </p:cNvSpPr>
            <p:nvPr/>
          </p:nvSpPr>
          <p:spPr bwMode="auto">
            <a:xfrm>
              <a:off x="657" y="2241"/>
              <a:ext cx="575"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300" b="1" dirty="0">
                  <a:solidFill>
                    <a:srgbClr val="005A9E"/>
                  </a:solidFill>
                  <a:latin typeface="+mn-lt"/>
                  <a:ea typeface="+mn-ea"/>
                  <a:cs typeface="+mn-ea"/>
                  <a:sym typeface="+mn-lt"/>
                </a:rPr>
                <a:t>3</a:t>
              </a:r>
            </a:p>
          </p:txBody>
        </p:sp>
      </p:grpSp>
      <p:grpSp>
        <p:nvGrpSpPr>
          <p:cNvPr id="17" name="六边形 12"/>
          <p:cNvGrpSpPr/>
          <p:nvPr/>
        </p:nvGrpSpPr>
        <p:grpSpPr bwMode="auto">
          <a:xfrm>
            <a:off x="3336113" y="1809769"/>
            <a:ext cx="857250" cy="771525"/>
            <a:chOff x="499" y="2104"/>
            <a:chExt cx="983" cy="864"/>
          </a:xfrm>
        </p:grpSpPr>
        <p:pic>
          <p:nvPicPr>
            <p:cNvPr id="18" name="六边形 12"/>
            <p:cNvPicPr>
              <a:picLocks noChangeArrowheads="1"/>
            </p:cNvPicPr>
            <p:nvPr/>
          </p:nvPicPr>
          <p:blipFill>
            <a:blip r:embed="rId2" cstate="print">
              <a:lum contrast="12000"/>
              <a:extLst>
                <a:ext uri="{28A0092B-C50C-407E-A947-70E740481C1C}">
                  <a14:useLocalDpi xmlns:a14="http://schemas.microsoft.com/office/drawing/2010/main" val="0"/>
                </a:ext>
              </a:extLst>
            </a:blip>
            <a:srcRect/>
            <a:stretch>
              <a:fillRect/>
            </a:stretch>
          </p:blipFill>
          <p:spPr bwMode="auto">
            <a:xfrm>
              <a:off x="499" y="2104"/>
              <a:ext cx="983" cy="864"/>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18"/>
            <p:cNvSpPr txBox="1">
              <a:spLocks noChangeArrowheads="1"/>
            </p:cNvSpPr>
            <p:nvPr/>
          </p:nvSpPr>
          <p:spPr bwMode="auto">
            <a:xfrm>
              <a:off x="657" y="2241"/>
              <a:ext cx="575"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300" b="1" dirty="0">
                  <a:solidFill>
                    <a:srgbClr val="005A9E"/>
                  </a:solidFill>
                  <a:latin typeface="+mn-lt"/>
                  <a:ea typeface="+mn-ea"/>
                  <a:cs typeface="+mn-ea"/>
                  <a:sym typeface="+mn-lt"/>
                </a:rPr>
                <a:t>2</a:t>
              </a:r>
            </a:p>
          </p:txBody>
        </p:sp>
      </p:grpSp>
      <p:grpSp>
        <p:nvGrpSpPr>
          <p:cNvPr id="20" name="六边形 12"/>
          <p:cNvGrpSpPr/>
          <p:nvPr/>
        </p:nvGrpSpPr>
        <p:grpSpPr bwMode="auto">
          <a:xfrm>
            <a:off x="3336113" y="1114444"/>
            <a:ext cx="857250" cy="771525"/>
            <a:chOff x="499" y="2104"/>
            <a:chExt cx="983" cy="864"/>
          </a:xfrm>
        </p:grpSpPr>
        <p:pic>
          <p:nvPicPr>
            <p:cNvPr id="21" name="六边形 12"/>
            <p:cNvPicPr>
              <a:picLocks noChangeArrowheads="1"/>
            </p:cNvPicPr>
            <p:nvPr/>
          </p:nvPicPr>
          <p:blipFill>
            <a:blip r:embed="rId2" cstate="print">
              <a:lum contrast="12000"/>
              <a:extLst>
                <a:ext uri="{28A0092B-C50C-407E-A947-70E740481C1C}">
                  <a14:useLocalDpi xmlns:a14="http://schemas.microsoft.com/office/drawing/2010/main" val="0"/>
                </a:ext>
              </a:extLst>
            </a:blip>
            <a:srcRect/>
            <a:stretch>
              <a:fillRect/>
            </a:stretch>
          </p:blipFill>
          <p:spPr bwMode="auto">
            <a:xfrm>
              <a:off x="499" y="2104"/>
              <a:ext cx="983" cy="864"/>
            </a:xfrm>
            <a:prstGeom prst="rect">
              <a:avLst/>
            </a:prstGeom>
            <a:noFill/>
            <a:extLst>
              <a:ext uri="{909E8E84-426E-40DD-AFC4-6F175D3DCCD1}">
                <a14:hiddenFill xmlns:a14="http://schemas.microsoft.com/office/drawing/2010/main">
                  <a:solidFill>
                    <a:srgbClr val="FFFFFF"/>
                  </a:solidFill>
                </a14:hiddenFill>
              </a:ext>
            </a:extLst>
          </p:spPr>
        </p:pic>
        <p:sp>
          <p:nvSpPr>
            <p:cNvPr id="22" name="Text Box 21"/>
            <p:cNvSpPr txBox="1">
              <a:spLocks noChangeArrowheads="1"/>
            </p:cNvSpPr>
            <p:nvPr/>
          </p:nvSpPr>
          <p:spPr bwMode="auto">
            <a:xfrm>
              <a:off x="657" y="2241"/>
              <a:ext cx="575" cy="4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600" b="1" dirty="0">
                  <a:solidFill>
                    <a:srgbClr val="005A9E"/>
                  </a:solidFill>
                  <a:latin typeface="+mn-lt"/>
                  <a:ea typeface="+mn-ea"/>
                  <a:cs typeface="+mn-ea"/>
                  <a:sym typeface="+mn-lt"/>
                </a:rPr>
                <a:t>1</a:t>
              </a:r>
            </a:p>
          </p:txBody>
        </p:sp>
      </p:grpSp>
      <p:sp>
        <p:nvSpPr>
          <p:cNvPr id="23" name="TextBox 7"/>
          <p:cNvSpPr>
            <a:spLocks noChangeArrowheads="1"/>
          </p:cNvSpPr>
          <p:nvPr/>
        </p:nvSpPr>
        <p:spPr bwMode="auto">
          <a:xfrm>
            <a:off x="4787819" y="3925636"/>
            <a:ext cx="2639616" cy="423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spAutoFit/>
          </a:bodyPr>
          <a:lstStyle/>
          <a:p>
            <a:pPr eaLnBrk="0" hangingPunct="0">
              <a:buFont typeface="Arial" panose="020B0604020202020204" pitchFamily="34" charset="0"/>
              <a:buNone/>
            </a:pPr>
            <a:r>
              <a:rPr lang="zh-CN" altLang="en-US" sz="2300" b="1" dirty="0">
                <a:solidFill>
                  <a:srgbClr val="005A9E"/>
                </a:solidFill>
                <a:cs typeface="+mn-ea"/>
                <a:sym typeface="+mn-lt"/>
              </a:rPr>
              <a:t>添加文本内容</a:t>
            </a:r>
          </a:p>
        </p:txBody>
      </p:sp>
      <p:sp>
        <p:nvSpPr>
          <p:cNvPr id="24" name="TextBox 7"/>
          <p:cNvSpPr>
            <a:spLocks noChangeArrowheads="1"/>
          </p:cNvSpPr>
          <p:nvPr/>
        </p:nvSpPr>
        <p:spPr bwMode="auto">
          <a:xfrm>
            <a:off x="4790200" y="1113588"/>
            <a:ext cx="2549129" cy="423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spAutoFit/>
          </a:bodyPr>
          <a:lstStyle/>
          <a:p>
            <a:pPr eaLnBrk="0" hangingPunct="0">
              <a:buFont typeface="Arial" panose="020B0604020202020204" pitchFamily="34" charset="0"/>
              <a:buNone/>
            </a:pPr>
            <a:r>
              <a:rPr lang="zh-CN" altLang="en-US" sz="2300" b="1" dirty="0">
                <a:solidFill>
                  <a:srgbClr val="005A9E"/>
                </a:solidFill>
                <a:cs typeface="+mn-ea"/>
                <a:sym typeface="+mn-lt"/>
              </a:rPr>
              <a:t>添加文本内容</a:t>
            </a:r>
          </a:p>
        </p:txBody>
      </p:sp>
      <p:sp>
        <p:nvSpPr>
          <p:cNvPr id="25" name="TextBox 7"/>
          <p:cNvSpPr>
            <a:spLocks noChangeArrowheads="1"/>
          </p:cNvSpPr>
          <p:nvPr/>
        </p:nvSpPr>
        <p:spPr bwMode="auto">
          <a:xfrm>
            <a:off x="4787819" y="1760354"/>
            <a:ext cx="2753916" cy="423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spAutoFit/>
          </a:bodyPr>
          <a:lstStyle/>
          <a:p>
            <a:pPr eaLnBrk="0" hangingPunct="0">
              <a:buFont typeface="Arial" panose="020B0604020202020204" pitchFamily="34" charset="0"/>
              <a:buNone/>
            </a:pPr>
            <a:r>
              <a:rPr lang="zh-CN" altLang="en-US" sz="2300" b="1" dirty="0">
                <a:solidFill>
                  <a:srgbClr val="005A9E"/>
                </a:solidFill>
                <a:cs typeface="+mn-ea"/>
                <a:sym typeface="+mn-lt"/>
              </a:rPr>
              <a:t>添加文本内容</a:t>
            </a:r>
          </a:p>
        </p:txBody>
      </p:sp>
      <p:sp>
        <p:nvSpPr>
          <p:cNvPr id="26" name="TextBox 7"/>
          <p:cNvSpPr>
            <a:spLocks noChangeArrowheads="1"/>
          </p:cNvSpPr>
          <p:nvPr/>
        </p:nvSpPr>
        <p:spPr bwMode="auto">
          <a:xfrm>
            <a:off x="4787819" y="2516438"/>
            <a:ext cx="2696766" cy="423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spAutoFit/>
          </a:bodyPr>
          <a:lstStyle/>
          <a:p>
            <a:pPr eaLnBrk="0" hangingPunct="0">
              <a:buFont typeface="Arial" panose="020B0604020202020204" pitchFamily="34" charset="0"/>
              <a:buNone/>
            </a:pPr>
            <a:r>
              <a:rPr lang="zh-CN" altLang="en-US" sz="2300" b="1" dirty="0">
                <a:solidFill>
                  <a:srgbClr val="005A9E"/>
                </a:solidFill>
                <a:cs typeface="+mn-ea"/>
                <a:sym typeface="+mn-lt"/>
              </a:rPr>
              <a:t>添加文本内容</a:t>
            </a:r>
          </a:p>
        </p:txBody>
      </p:sp>
      <p:sp>
        <p:nvSpPr>
          <p:cNvPr id="27" name="TextBox 7"/>
          <p:cNvSpPr>
            <a:spLocks noChangeArrowheads="1"/>
          </p:cNvSpPr>
          <p:nvPr/>
        </p:nvSpPr>
        <p:spPr bwMode="auto">
          <a:xfrm>
            <a:off x="4787819" y="3218516"/>
            <a:ext cx="2582466" cy="423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spAutoFit/>
          </a:bodyPr>
          <a:lstStyle/>
          <a:p>
            <a:pPr eaLnBrk="0" hangingPunct="0">
              <a:buFont typeface="Arial" panose="020B0604020202020204" pitchFamily="34" charset="0"/>
              <a:buNone/>
            </a:pPr>
            <a:r>
              <a:rPr lang="zh-CN" altLang="en-US" sz="2300" b="1" dirty="0">
                <a:solidFill>
                  <a:srgbClr val="005A9E"/>
                </a:solidFill>
                <a:cs typeface="+mn-ea"/>
                <a:sym typeface="+mn-lt"/>
              </a:rPr>
              <a:t>添加文本内容</a:t>
            </a:r>
          </a:p>
        </p:txBody>
      </p:sp>
      <p:sp>
        <p:nvSpPr>
          <p:cNvPr id="28" name="矩形 2"/>
          <p:cNvSpPr>
            <a:spLocks noChangeArrowheads="1"/>
          </p:cNvSpPr>
          <p:nvPr/>
        </p:nvSpPr>
        <p:spPr bwMode="auto">
          <a:xfrm>
            <a:off x="4220366" y="1570542"/>
            <a:ext cx="4023447" cy="135015"/>
          </a:xfrm>
          <a:prstGeom prst="rect">
            <a:avLst/>
          </a:prstGeom>
          <a:solidFill>
            <a:srgbClr val="005A9E"/>
          </a:solidFill>
          <a:ln w="25400" algn="ctr">
            <a:noFill/>
            <a:miter lim="800000"/>
          </a:ln>
          <a:effectLst>
            <a:outerShdw blurRad="50800" dist="25400" dir="5400000" algn="t" rotWithShape="0">
              <a:prstClr val="black">
                <a:alpha val="40000"/>
              </a:prstClr>
            </a:outerShdw>
          </a:effectLst>
          <a:scene3d>
            <a:camera prst="orthographicFront">
              <a:rot lat="17699985" lon="0" rev="0"/>
            </a:camera>
            <a:lightRig rig="threePt" dir="t"/>
          </a:scene3d>
          <a:sp3d z="63500" extrusionH="101600"/>
        </p:spPr>
        <p:txBody>
          <a:bodyPr lIns="68580" tIns="34290" rIns="68580" bIns="34290" anchor="ctr"/>
          <a:lstStyle/>
          <a:p>
            <a:pPr algn="ctr"/>
            <a:endParaRPr lang="zh-CN" altLang="en-US">
              <a:solidFill>
                <a:srgbClr val="005A9E"/>
              </a:solidFill>
              <a:cs typeface="+mn-ea"/>
              <a:sym typeface="+mn-lt"/>
            </a:endParaRPr>
          </a:p>
        </p:txBody>
      </p:sp>
      <p:sp>
        <p:nvSpPr>
          <p:cNvPr id="29" name="矩形 2"/>
          <p:cNvSpPr>
            <a:spLocks noChangeArrowheads="1"/>
          </p:cNvSpPr>
          <p:nvPr/>
        </p:nvSpPr>
        <p:spPr bwMode="auto">
          <a:xfrm>
            <a:off x="4220366" y="2286646"/>
            <a:ext cx="4023447" cy="135015"/>
          </a:xfrm>
          <a:prstGeom prst="rect">
            <a:avLst/>
          </a:prstGeom>
          <a:solidFill>
            <a:schemeClr val="bg1">
              <a:lumMod val="65000"/>
            </a:schemeClr>
          </a:solidFill>
          <a:ln w="25400" algn="ctr">
            <a:noFill/>
            <a:miter lim="800000"/>
          </a:ln>
          <a:effectLst>
            <a:outerShdw blurRad="50800" dist="25400" dir="5400000" algn="t" rotWithShape="0">
              <a:prstClr val="black">
                <a:alpha val="40000"/>
              </a:prstClr>
            </a:outerShdw>
          </a:effectLst>
          <a:scene3d>
            <a:camera prst="orthographicFront">
              <a:rot lat="17699985" lon="0" rev="0"/>
            </a:camera>
            <a:lightRig rig="threePt" dir="t"/>
          </a:scene3d>
          <a:sp3d z="63500" extrusionH="101600"/>
        </p:spPr>
        <p:txBody>
          <a:bodyPr lIns="68580" tIns="34290" rIns="68580" bIns="34290" anchor="ctr"/>
          <a:lstStyle/>
          <a:p>
            <a:pPr algn="ctr"/>
            <a:endParaRPr lang="zh-CN" altLang="en-US">
              <a:solidFill>
                <a:srgbClr val="005A9E"/>
              </a:solidFill>
              <a:cs typeface="+mn-ea"/>
              <a:sym typeface="+mn-lt"/>
            </a:endParaRPr>
          </a:p>
        </p:txBody>
      </p:sp>
      <p:sp>
        <p:nvSpPr>
          <p:cNvPr id="30" name="矩形 2"/>
          <p:cNvSpPr>
            <a:spLocks noChangeArrowheads="1"/>
          </p:cNvSpPr>
          <p:nvPr/>
        </p:nvSpPr>
        <p:spPr bwMode="auto">
          <a:xfrm>
            <a:off x="4220366" y="3002750"/>
            <a:ext cx="4023447" cy="135015"/>
          </a:xfrm>
          <a:prstGeom prst="rect">
            <a:avLst/>
          </a:prstGeom>
          <a:solidFill>
            <a:srgbClr val="005A9E"/>
          </a:solidFill>
          <a:ln w="25400" algn="ctr">
            <a:noFill/>
            <a:miter lim="800000"/>
          </a:ln>
          <a:effectLst>
            <a:outerShdw blurRad="50800" dist="25400" dir="5400000" algn="t" rotWithShape="0">
              <a:prstClr val="black">
                <a:alpha val="40000"/>
              </a:prstClr>
            </a:outerShdw>
          </a:effectLst>
          <a:scene3d>
            <a:camera prst="orthographicFront">
              <a:rot lat="17699985" lon="0" rev="0"/>
            </a:camera>
            <a:lightRig rig="threePt" dir="t"/>
          </a:scene3d>
          <a:sp3d z="63500" extrusionH="101600"/>
        </p:spPr>
        <p:txBody>
          <a:bodyPr lIns="68580" tIns="34290" rIns="68580" bIns="34290" anchor="ctr"/>
          <a:lstStyle/>
          <a:p>
            <a:pPr algn="ctr"/>
            <a:endParaRPr lang="zh-CN" altLang="en-US">
              <a:solidFill>
                <a:srgbClr val="005A9E"/>
              </a:solidFill>
              <a:cs typeface="+mn-ea"/>
              <a:sym typeface="+mn-lt"/>
            </a:endParaRPr>
          </a:p>
        </p:txBody>
      </p:sp>
      <p:sp>
        <p:nvSpPr>
          <p:cNvPr id="31" name="矩形 2"/>
          <p:cNvSpPr>
            <a:spLocks noChangeArrowheads="1"/>
          </p:cNvSpPr>
          <p:nvPr/>
        </p:nvSpPr>
        <p:spPr bwMode="auto">
          <a:xfrm>
            <a:off x="4220366" y="3718853"/>
            <a:ext cx="4023447" cy="135015"/>
          </a:xfrm>
          <a:prstGeom prst="rect">
            <a:avLst/>
          </a:prstGeom>
          <a:solidFill>
            <a:schemeClr val="bg1">
              <a:lumMod val="65000"/>
            </a:schemeClr>
          </a:solidFill>
          <a:ln w="25400" algn="ctr">
            <a:noFill/>
            <a:miter lim="800000"/>
          </a:ln>
          <a:effectLst>
            <a:outerShdw blurRad="50800" dist="25400" dir="5400000" algn="t" rotWithShape="0">
              <a:prstClr val="black">
                <a:alpha val="40000"/>
              </a:prstClr>
            </a:outerShdw>
          </a:effectLst>
          <a:scene3d>
            <a:camera prst="orthographicFront">
              <a:rot lat="17699985" lon="0" rev="0"/>
            </a:camera>
            <a:lightRig rig="threePt" dir="t"/>
          </a:scene3d>
          <a:sp3d z="63500" extrusionH="101600"/>
        </p:spPr>
        <p:txBody>
          <a:bodyPr lIns="68580" tIns="34290" rIns="68580" bIns="34290" anchor="ctr"/>
          <a:lstStyle/>
          <a:p>
            <a:pPr algn="ctr"/>
            <a:endParaRPr lang="zh-CN" altLang="en-US">
              <a:solidFill>
                <a:srgbClr val="005A9E"/>
              </a:solidFill>
              <a:cs typeface="+mn-ea"/>
              <a:sym typeface="+mn-lt"/>
            </a:endParaRPr>
          </a:p>
        </p:txBody>
      </p:sp>
      <p:sp>
        <p:nvSpPr>
          <p:cNvPr id="32" name="矩形 2"/>
          <p:cNvSpPr>
            <a:spLocks noChangeArrowheads="1"/>
          </p:cNvSpPr>
          <p:nvPr/>
        </p:nvSpPr>
        <p:spPr bwMode="auto">
          <a:xfrm>
            <a:off x="4220366" y="4434957"/>
            <a:ext cx="4023000" cy="135015"/>
          </a:xfrm>
          <a:prstGeom prst="rect">
            <a:avLst/>
          </a:prstGeom>
          <a:solidFill>
            <a:srgbClr val="005A9E"/>
          </a:solidFill>
          <a:ln w="25400" algn="ctr">
            <a:noFill/>
            <a:miter lim="800000"/>
          </a:ln>
          <a:effectLst>
            <a:outerShdw blurRad="50800" dist="25400" dir="5400000" algn="t" rotWithShape="0">
              <a:prstClr val="black">
                <a:alpha val="40000"/>
              </a:prstClr>
            </a:outerShdw>
          </a:effectLst>
          <a:scene3d>
            <a:camera prst="orthographicFront">
              <a:rot lat="17699985" lon="0" rev="0"/>
            </a:camera>
            <a:lightRig rig="threePt" dir="t"/>
          </a:scene3d>
          <a:sp3d z="63500" extrusionH="101600"/>
        </p:spPr>
        <p:txBody>
          <a:bodyPr lIns="68580" tIns="34290" rIns="68580" bIns="34290" anchor="ctr"/>
          <a:lstStyle/>
          <a:p>
            <a:pPr algn="ctr"/>
            <a:endParaRPr lang="zh-CN" altLang="en-US">
              <a:solidFill>
                <a:srgbClr val="005A9E"/>
              </a:solidFill>
              <a:cs typeface="+mn-ea"/>
              <a:sym typeface="+mn-lt"/>
            </a:endParaRPr>
          </a:p>
        </p:txBody>
      </p:sp>
      <p:pic>
        <p:nvPicPr>
          <p:cNvPr id="33" name="椭圆 44"/>
          <p:cNvPicPr>
            <a:picLocks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677429" y="1625687"/>
            <a:ext cx="2435814" cy="2435814"/>
          </a:xfrm>
          <a:prstGeom prst="rect">
            <a:avLst/>
          </a:prstGeom>
          <a:noFill/>
          <a:extLst>
            <a:ext uri="{909E8E84-426E-40DD-AFC4-6F175D3DCCD1}">
              <a14:hiddenFill xmlns:a14="http://schemas.microsoft.com/office/drawing/2010/main">
                <a:solidFill>
                  <a:srgbClr val="FFFFFF"/>
                </a:solidFill>
              </a14:hiddenFill>
            </a:ext>
          </a:extLst>
        </p:spPr>
      </p:pic>
      <p:sp>
        <p:nvSpPr>
          <p:cNvPr id="34" name="椭圆 33"/>
          <p:cNvSpPr/>
          <p:nvPr/>
        </p:nvSpPr>
        <p:spPr>
          <a:xfrm>
            <a:off x="545664" y="1482106"/>
            <a:ext cx="2494523" cy="2494523"/>
          </a:xfrm>
          <a:prstGeom prst="ellipse">
            <a:avLst/>
          </a:prstGeom>
          <a:noFill/>
          <a:ln>
            <a:solidFill>
              <a:srgbClr val="005A9E"/>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pic>
        <p:nvPicPr>
          <p:cNvPr id="35" name="图片 10"/>
          <p:cNvPicPr>
            <a:picLocks noChangeAspect="1"/>
          </p:cNvPicPr>
          <p:nvPr/>
        </p:nvPicPr>
        <p:blipFill>
          <a:blip r:embed="rId4"/>
          <a:srcRect/>
          <a:stretch>
            <a:fillRect/>
          </a:stretch>
        </p:blipFill>
        <p:spPr bwMode="auto">
          <a:xfrm>
            <a:off x="876673" y="1810038"/>
            <a:ext cx="1824814" cy="18386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pic>
        <p:nvPicPr>
          <p:cNvPr id="8" name="椭圆 4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60897"/>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9" name="空心弧 40"/>
          <p:cNvSpPr/>
          <p:nvPr/>
        </p:nvSpPr>
        <p:spPr bwMode="auto">
          <a:xfrm rot="5400000">
            <a:off x="742950" y="1257300"/>
            <a:ext cx="3068241" cy="3068241"/>
          </a:xfrm>
          <a:custGeom>
            <a:avLst/>
            <a:gdLst>
              <a:gd name="T0" fmla="*/ 25488 w 4091171"/>
              <a:gd name="T1" fmla="*/ 2045583 h 4091173"/>
              <a:gd name="T2" fmla="*/ 4065677 w 4091171"/>
              <a:gd name="T3" fmla="*/ 2049671 h 4091173"/>
              <a:gd name="T4" fmla="*/ 2045586 w 4091171"/>
              <a:gd name="T5" fmla="*/ 2045587 h 4091173"/>
              <a:gd name="T6" fmla="*/ 5898240 60000 65536"/>
              <a:gd name="T7" fmla="*/ 5898240 60000 65536"/>
              <a:gd name="T8" fmla="*/ 5898240 60000 65536"/>
              <a:gd name="T9" fmla="*/ 0 w 4091171"/>
              <a:gd name="T10" fmla="*/ 0 h 4091173"/>
              <a:gd name="T11" fmla="*/ 4091171 w 4091171"/>
              <a:gd name="T12" fmla="*/ 2049724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chemeClr val="bg1">
              <a:lumMod val="65000"/>
            </a:schemeClr>
          </a:solidFill>
          <a:ln>
            <a:noFill/>
          </a:ln>
        </p:spPr>
        <p:txBody>
          <a:bodyPr lIns="68573" tIns="34287" rIns="68573" bIns="34287"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 name="椭圆 41"/>
          <p:cNvSpPr>
            <a:spLocks noChangeArrowheads="1"/>
          </p:cNvSpPr>
          <p:nvPr/>
        </p:nvSpPr>
        <p:spPr bwMode="auto">
          <a:xfrm>
            <a:off x="2849166" y="1275160"/>
            <a:ext cx="384572" cy="384572"/>
          </a:xfrm>
          <a:prstGeom prst="ellipse">
            <a:avLst/>
          </a:prstGeom>
          <a:solidFill>
            <a:srgbClr val="005A9E"/>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sp>
        <p:nvSpPr>
          <p:cNvPr id="11" name="椭圆 42"/>
          <p:cNvSpPr>
            <a:spLocks noChangeArrowheads="1"/>
          </p:cNvSpPr>
          <p:nvPr/>
        </p:nvSpPr>
        <p:spPr bwMode="auto">
          <a:xfrm>
            <a:off x="3496866" y="2089547"/>
            <a:ext cx="384572" cy="384572"/>
          </a:xfrm>
          <a:prstGeom prst="ellipse">
            <a:avLst/>
          </a:prstGeom>
          <a:solidFill>
            <a:schemeClr val="bg1">
              <a:lumMod val="65000"/>
            </a:schemeClr>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sp>
        <p:nvSpPr>
          <p:cNvPr id="12" name="椭圆 43"/>
          <p:cNvSpPr>
            <a:spLocks noChangeArrowheads="1"/>
          </p:cNvSpPr>
          <p:nvPr/>
        </p:nvSpPr>
        <p:spPr bwMode="auto">
          <a:xfrm>
            <a:off x="3505201" y="3040857"/>
            <a:ext cx="384572" cy="384572"/>
          </a:xfrm>
          <a:prstGeom prst="ellipse">
            <a:avLst/>
          </a:prstGeom>
          <a:solidFill>
            <a:srgbClr val="005A9E"/>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sp>
        <p:nvSpPr>
          <p:cNvPr id="13" name="椭圆 44"/>
          <p:cNvSpPr>
            <a:spLocks noChangeArrowheads="1"/>
          </p:cNvSpPr>
          <p:nvPr/>
        </p:nvSpPr>
        <p:spPr bwMode="auto">
          <a:xfrm>
            <a:off x="2852738" y="3877866"/>
            <a:ext cx="384572" cy="384572"/>
          </a:xfrm>
          <a:prstGeom prst="ellipse">
            <a:avLst/>
          </a:prstGeom>
          <a:solidFill>
            <a:schemeClr val="bg1">
              <a:lumMod val="65000"/>
            </a:schemeClr>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cxnSp>
        <p:nvCxnSpPr>
          <p:cNvPr id="14" name="直接连接符 52"/>
          <p:cNvCxnSpPr>
            <a:cxnSpLocks noChangeShapeType="1"/>
          </p:cNvCxnSpPr>
          <p:nvPr/>
        </p:nvCxnSpPr>
        <p:spPr bwMode="auto">
          <a:xfrm>
            <a:off x="3257550" y="1494235"/>
            <a:ext cx="1081088"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5" name="椭圆 4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8385" y="1019175"/>
            <a:ext cx="1027509" cy="1027510"/>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接连接符 58"/>
          <p:cNvCxnSpPr>
            <a:cxnSpLocks noChangeShapeType="1"/>
          </p:cNvCxnSpPr>
          <p:nvPr/>
        </p:nvCxnSpPr>
        <p:spPr bwMode="auto">
          <a:xfrm>
            <a:off x="3257551" y="4073129"/>
            <a:ext cx="1079897"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7" name="椭圆 4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8385" y="3601641"/>
            <a:ext cx="1027509" cy="1027509"/>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62"/>
          <p:cNvCxnSpPr>
            <a:cxnSpLocks noChangeShapeType="1"/>
          </p:cNvCxnSpPr>
          <p:nvPr/>
        </p:nvCxnSpPr>
        <p:spPr bwMode="auto">
          <a:xfrm flipV="1">
            <a:off x="3886200" y="2286000"/>
            <a:ext cx="1810941" cy="5954"/>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9" name="椭圆 4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5697" y="1804988"/>
            <a:ext cx="1027509" cy="1027510"/>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直接连接符 66"/>
          <p:cNvCxnSpPr>
            <a:cxnSpLocks noChangeShapeType="1"/>
          </p:cNvCxnSpPr>
          <p:nvPr/>
        </p:nvCxnSpPr>
        <p:spPr bwMode="auto">
          <a:xfrm>
            <a:off x="3886200" y="3257550"/>
            <a:ext cx="1778794"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21" name="椭圆 4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6172" y="2775347"/>
            <a:ext cx="1027509" cy="1027509"/>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5143500" y="1014413"/>
            <a:ext cx="1281113" cy="297656"/>
          </a:xfrm>
          <a:prstGeom prst="rect">
            <a:avLst/>
          </a:prstGeom>
        </p:spPr>
        <p:txBody>
          <a:bodyPr wrap="none" lIns="68573" tIns="34287" rIns="68573" bIns="34287">
            <a:spAutoFit/>
          </a:bodyPr>
          <a:lstStyle/>
          <a:p>
            <a:pPr defTabSz="683895"/>
            <a:r>
              <a:rPr lang="zh-CN" altLang="en-US" sz="1500" b="1" dirty="0">
                <a:solidFill>
                  <a:srgbClr val="0547A1"/>
                </a:solidFill>
                <a:cs typeface="+mn-ea"/>
                <a:sym typeface="+mn-lt"/>
              </a:rPr>
              <a:t>添加标题内容</a:t>
            </a:r>
          </a:p>
        </p:txBody>
      </p:sp>
      <p:sp>
        <p:nvSpPr>
          <p:cNvPr id="23" name="矩形 47"/>
          <p:cNvSpPr>
            <a:spLocks noChangeArrowheads="1"/>
          </p:cNvSpPr>
          <p:nvPr/>
        </p:nvSpPr>
        <p:spPr bwMode="auto">
          <a:xfrm>
            <a:off x="5145881" y="1289447"/>
            <a:ext cx="2282429" cy="627858"/>
          </a:xfrm>
          <a:prstGeom prst="rect">
            <a:avLst/>
          </a:prstGeom>
          <a:noFill/>
          <a:ln>
            <a:noFill/>
          </a:ln>
        </p:spPr>
        <p:txBody>
          <a:bodyPr lIns="68573" tIns="34287" rIns="68573" bIns="34287">
            <a:spAutoFit/>
          </a:bodyPr>
          <a:lstStyle/>
          <a:p>
            <a:pPr defTabSz="683895">
              <a:lnSpc>
                <a:spcPct val="110000"/>
              </a:lnSpc>
            </a:pPr>
            <a:r>
              <a:rPr lang="zh-CN" altLang="en-US" sz="1100">
                <a:cs typeface="+mn-ea"/>
                <a:sym typeface="+mn-lt"/>
              </a:rPr>
              <a:t>在此录入图表的描述说明，在此录入图表的描述说明，在此录入上述图表的描述说明。</a:t>
            </a:r>
          </a:p>
        </p:txBody>
      </p:sp>
      <p:sp>
        <p:nvSpPr>
          <p:cNvPr id="24" name="矩形 23"/>
          <p:cNvSpPr/>
          <p:nvPr/>
        </p:nvSpPr>
        <p:spPr>
          <a:xfrm>
            <a:off x="5143500" y="3676651"/>
            <a:ext cx="1281113" cy="297656"/>
          </a:xfrm>
          <a:prstGeom prst="rect">
            <a:avLst/>
          </a:prstGeom>
        </p:spPr>
        <p:txBody>
          <a:bodyPr wrap="none" lIns="68573" tIns="34287" rIns="68573" bIns="34287">
            <a:spAutoFit/>
          </a:bodyPr>
          <a:lstStyle/>
          <a:p>
            <a:pPr defTabSz="683895"/>
            <a:r>
              <a:rPr lang="zh-CN" altLang="en-US" sz="1500" b="1">
                <a:solidFill>
                  <a:srgbClr val="0547A1"/>
                </a:solidFill>
                <a:cs typeface="+mn-ea"/>
                <a:sym typeface="+mn-lt"/>
              </a:rPr>
              <a:t>添加标题内容</a:t>
            </a:r>
          </a:p>
        </p:txBody>
      </p:sp>
      <p:sp>
        <p:nvSpPr>
          <p:cNvPr id="25" name="矩形 47"/>
          <p:cNvSpPr>
            <a:spLocks noChangeArrowheads="1"/>
          </p:cNvSpPr>
          <p:nvPr/>
        </p:nvSpPr>
        <p:spPr bwMode="auto">
          <a:xfrm>
            <a:off x="5145881" y="3952876"/>
            <a:ext cx="2282429" cy="627858"/>
          </a:xfrm>
          <a:prstGeom prst="rect">
            <a:avLst/>
          </a:prstGeom>
          <a:noFill/>
          <a:ln>
            <a:noFill/>
          </a:ln>
        </p:spPr>
        <p:txBody>
          <a:bodyPr lIns="68573" tIns="34287" rIns="68573" bIns="34287">
            <a:spAutoFit/>
          </a:bodyPr>
          <a:lstStyle/>
          <a:p>
            <a:pPr defTabSz="683895">
              <a:lnSpc>
                <a:spcPct val="110000"/>
              </a:lnSpc>
            </a:pPr>
            <a:r>
              <a:rPr lang="zh-CN" altLang="en-US" sz="1100">
                <a:cs typeface="+mn-ea"/>
                <a:sym typeface="+mn-lt"/>
              </a:rPr>
              <a:t>在此录入图表的描述说明，在此录入上述图表的描述说明，在此录入上述图表的描述说明。</a:t>
            </a:r>
          </a:p>
        </p:txBody>
      </p:sp>
      <p:sp>
        <p:nvSpPr>
          <p:cNvPr id="26" name="矩形 25"/>
          <p:cNvSpPr/>
          <p:nvPr/>
        </p:nvSpPr>
        <p:spPr>
          <a:xfrm>
            <a:off x="6513910" y="1943100"/>
            <a:ext cx="1281113" cy="297656"/>
          </a:xfrm>
          <a:prstGeom prst="rect">
            <a:avLst/>
          </a:prstGeom>
        </p:spPr>
        <p:txBody>
          <a:bodyPr wrap="none" lIns="68573" tIns="34287" rIns="68573" bIns="34287">
            <a:spAutoFit/>
          </a:bodyPr>
          <a:lstStyle/>
          <a:p>
            <a:pPr defTabSz="683895"/>
            <a:r>
              <a:rPr lang="zh-CN" altLang="en-US" sz="1500" b="1" dirty="0">
                <a:solidFill>
                  <a:srgbClr val="0547A1"/>
                </a:solidFill>
                <a:cs typeface="+mn-ea"/>
                <a:sym typeface="+mn-lt"/>
              </a:rPr>
              <a:t>添加标题内容</a:t>
            </a:r>
          </a:p>
        </p:txBody>
      </p:sp>
      <p:sp>
        <p:nvSpPr>
          <p:cNvPr id="27" name="矩形 47"/>
          <p:cNvSpPr>
            <a:spLocks noChangeArrowheads="1"/>
          </p:cNvSpPr>
          <p:nvPr/>
        </p:nvSpPr>
        <p:spPr bwMode="auto">
          <a:xfrm>
            <a:off x="6516291" y="2218135"/>
            <a:ext cx="1912144" cy="441653"/>
          </a:xfrm>
          <a:prstGeom prst="rect">
            <a:avLst/>
          </a:prstGeom>
          <a:noFill/>
          <a:ln>
            <a:noFill/>
          </a:ln>
        </p:spPr>
        <p:txBody>
          <a:bodyPr lIns="68573" tIns="34287" rIns="68573" bIns="34287">
            <a:spAutoFit/>
          </a:bodyPr>
          <a:lstStyle/>
          <a:p>
            <a:pPr defTabSz="683895">
              <a:lnSpc>
                <a:spcPct val="110000"/>
              </a:lnSpc>
            </a:pPr>
            <a:r>
              <a:rPr lang="zh-CN" altLang="en-US" sz="1100">
                <a:cs typeface="+mn-ea"/>
                <a:sym typeface="+mn-lt"/>
              </a:rPr>
              <a:t>在此录入图表的描述说明，在此录入图表的描述说明。</a:t>
            </a:r>
          </a:p>
        </p:txBody>
      </p:sp>
      <p:sp>
        <p:nvSpPr>
          <p:cNvPr id="28" name="矩形 27"/>
          <p:cNvSpPr/>
          <p:nvPr/>
        </p:nvSpPr>
        <p:spPr>
          <a:xfrm>
            <a:off x="6513910" y="2951560"/>
            <a:ext cx="1281113" cy="297656"/>
          </a:xfrm>
          <a:prstGeom prst="rect">
            <a:avLst/>
          </a:prstGeom>
        </p:spPr>
        <p:txBody>
          <a:bodyPr wrap="none" lIns="68573" tIns="34287" rIns="68573" bIns="34287">
            <a:spAutoFit/>
          </a:bodyPr>
          <a:lstStyle/>
          <a:p>
            <a:pPr defTabSz="683895"/>
            <a:r>
              <a:rPr lang="zh-CN" altLang="en-US" sz="1500" b="1" dirty="0">
                <a:solidFill>
                  <a:srgbClr val="0547A1"/>
                </a:solidFill>
                <a:cs typeface="+mn-ea"/>
                <a:sym typeface="+mn-lt"/>
              </a:rPr>
              <a:t>添加标题内容</a:t>
            </a:r>
          </a:p>
        </p:txBody>
      </p:sp>
      <p:sp>
        <p:nvSpPr>
          <p:cNvPr id="29" name="矩形 47"/>
          <p:cNvSpPr>
            <a:spLocks noChangeArrowheads="1"/>
          </p:cNvSpPr>
          <p:nvPr/>
        </p:nvSpPr>
        <p:spPr bwMode="auto">
          <a:xfrm>
            <a:off x="6516291" y="3226594"/>
            <a:ext cx="1912144" cy="441653"/>
          </a:xfrm>
          <a:prstGeom prst="rect">
            <a:avLst/>
          </a:prstGeom>
          <a:noFill/>
          <a:ln>
            <a:noFill/>
          </a:ln>
        </p:spPr>
        <p:txBody>
          <a:bodyPr lIns="68573" tIns="34287" rIns="68573" bIns="34287">
            <a:spAutoFit/>
          </a:bodyPr>
          <a:lstStyle/>
          <a:p>
            <a:pPr defTabSz="683895">
              <a:lnSpc>
                <a:spcPct val="110000"/>
              </a:lnSpc>
            </a:pPr>
            <a:r>
              <a:rPr lang="zh-CN" altLang="en-US" sz="1100" dirty="0">
                <a:cs typeface="+mn-ea"/>
                <a:sym typeface="+mn-lt"/>
              </a:rPr>
              <a:t>在此录入图表的描述说明，在此录入图表的描述说明。</a:t>
            </a:r>
          </a:p>
        </p:txBody>
      </p:sp>
      <p:pic>
        <p:nvPicPr>
          <p:cNvPr id="30" name="Picture 126"/>
          <p:cNvPicPr>
            <a:picLocks noChangeArrowheads="1"/>
          </p:cNvPicPr>
          <p:nvPr/>
        </p:nvPicPr>
        <p:blipFill>
          <a:blip r:embed="rId3" cstate="print">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a:stretch>
            <a:fillRect/>
          </a:stretch>
        </p:blipFill>
        <p:spPr bwMode="auto">
          <a:xfrm>
            <a:off x="1106091" y="1646635"/>
            <a:ext cx="2213372" cy="2212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矩形 71"/>
          <p:cNvSpPr>
            <a:spLocks noChangeArrowheads="1"/>
          </p:cNvSpPr>
          <p:nvPr/>
        </p:nvSpPr>
        <p:spPr bwMode="auto">
          <a:xfrm>
            <a:off x="4542235" y="1257301"/>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dirty="0">
                <a:solidFill>
                  <a:srgbClr val="0547A1"/>
                </a:solidFill>
                <a:cs typeface="+mn-ea"/>
                <a:sym typeface="+mn-lt"/>
              </a:rPr>
              <a:t>1</a:t>
            </a:r>
          </a:p>
        </p:txBody>
      </p:sp>
      <p:sp>
        <p:nvSpPr>
          <p:cNvPr id="32" name="矩形 71"/>
          <p:cNvSpPr>
            <a:spLocks noChangeArrowheads="1"/>
          </p:cNvSpPr>
          <p:nvPr/>
        </p:nvSpPr>
        <p:spPr bwMode="auto">
          <a:xfrm>
            <a:off x="5885260" y="2057401"/>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dirty="0">
                <a:solidFill>
                  <a:srgbClr val="0547A1"/>
                </a:solidFill>
                <a:cs typeface="+mn-ea"/>
                <a:sym typeface="+mn-lt"/>
              </a:rPr>
              <a:t>2</a:t>
            </a:r>
          </a:p>
        </p:txBody>
      </p:sp>
      <p:sp>
        <p:nvSpPr>
          <p:cNvPr id="33" name="矩形 71"/>
          <p:cNvSpPr>
            <a:spLocks noChangeArrowheads="1"/>
          </p:cNvSpPr>
          <p:nvPr/>
        </p:nvSpPr>
        <p:spPr bwMode="auto">
          <a:xfrm>
            <a:off x="5885260" y="3028951"/>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a:solidFill>
                  <a:srgbClr val="0547A1"/>
                </a:solidFill>
                <a:cs typeface="+mn-ea"/>
                <a:sym typeface="+mn-lt"/>
              </a:rPr>
              <a:t>3</a:t>
            </a:r>
          </a:p>
        </p:txBody>
      </p:sp>
      <p:sp>
        <p:nvSpPr>
          <p:cNvPr id="34" name="矩形 71"/>
          <p:cNvSpPr>
            <a:spLocks noChangeArrowheads="1"/>
          </p:cNvSpPr>
          <p:nvPr/>
        </p:nvSpPr>
        <p:spPr bwMode="auto">
          <a:xfrm>
            <a:off x="4542235" y="3874294"/>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a:solidFill>
                  <a:srgbClr val="0547A1"/>
                </a:solidFill>
                <a:cs typeface="+mn-ea"/>
                <a:sym typeface="+mn-lt"/>
              </a:rPr>
              <a:t>4</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28" name="组合 27"/>
          <p:cNvGrpSpPr/>
          <p:nvPr/>
        </p:nvGrpSpPr>
        <p:grpSpPr>
          <a:xfrm>
            <a:off x="1139901" y="3197776"/>
            <a:ext cx="2022401" cy="907051"/>
            <a:chOff x="1499441" y="2909249"/>
            <a:chExt cx="1748562" cy="1209399"/>
          </a:xfrm>
        </p:grpSpPr>
        <p:sp>
          <p:nvSpPr>
            <p:cNvPr id="29" name="文本框 29"/>
            <p:cNvSpPr txBox="1"/>
            <p:nvPr/>
          </p:nvSpPr>
          <p:spPr>
            <a:xfrm>
              <a:off x="1499441" y="2909249"/>
              <a:ext cx="1748562" cy="861774"/>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在此添加标题</a:t>
              </a:r>
            </a:p>
          </p:txBody>
        </p:sp>
        <p:sp>
          <p:nvSpPr>
            <p:cNvPr id="30" name="文本框 30"/>
            <p:cNvSpPr txBox="1"/>
            <p:nvPr/>
          </p:nvSpPr>
          <p:spPr>
            <a:xfrm>
              <a:off x="1500517" y="3667243"/>
              <a:ext cx="1347603" cy="451405"/>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20" name="组合 19"/>
          <p:cNvGrpSpPr/>
          <p:nvPr/>
        </p:nvGrpSpPr>
        <p:grpSpPr>
          <a:xfrm>
            <a:off x="1023549" y="1438500"/>
            <a:ext cx="1567542" cy="1567542"/>
            <a:chOff x="1023549" y="1438500"/>
            <a:chExt cx="1567542" cy="1567542"/>
          </a:xfrm>
        </p:grpSpPr>
        <p:grpSp>
          <p:nvGrpSpPr>
            <p:cNvPr id="17" name="组合 16"/>
            <p:cNvGrpSpPr/>
            <p:nvPr/>
          </p:nvGrpSpPr>
          <p:grpSpPr>
            <a:xfrm>
              <a:off x="1023549" y="1438500"/>
              <a:ext cx="1567542" cy="1567542"/>
              <a:chOff x="2075544" y="1844222"/>
              <a:chExt cx="2090056" cy="2090056"/>
            </a:xfrm>
          </p:grpSpPr>
          <p:sp>
            <p:nvSpPr>
              <p:cNvPr id="18" name="椭圆 17"/>
              <p:cNvSpPr/>
              <p:nvPr/>
            </p:nvSpPr>
            <p:spPr>
              <a:xfrm>
                <a:off x="2075544" y="1844222"/>
                <a:ext cx="2090056" cy="2090056"/>
              </a:xfrm>
              <a:prstGeom prst="ellipse">
                <a:avLst/>
              </a:prstGeom>
              <a:pattFill prst="dkDnDiag">
                <a:fgClr>
                  <a:srgbClr val="F3F3F3"/>
                </a:fgClr>
                <a:bgClr>
                  <a:srgbClr val="F7F7F7"/>
                </a:bgClr>
              </a:pattFill>
              <a:ln w="19050" cap="flat" cmpd="sng" algn="ctr">
                <a:gradFill flip="none" rotWithShape="1">
                  <a:gsLst>
                    <a:gs pos="0">
                      <a:sysClr val="window" lastClr="FFFFFF"/>
                    </a:gs>
                    <a:gs pos="100000">
                      <a:srgbClr val="DEDEDE"/>
                    </a:gs>
                  </a:gsLst>
                  <a:lin ang="2700000" scaled="1"/>
                  <a:tileRect/>
                </a:gradFill>
                <a:prstDash val="solid"/>
              </a:ln>
              <a:effectLst>
                <a:outerShdw blurRad="3429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9" name="椭圆 18"/>
              <p:cNvSpPr/>
              <p:nvPr/>
            </p:nvSpPr>
            <p:spPr>
              <a:xfrm>
                <a:off x="2481445" y="2250123"/>
                <a:ext cx="1278255" cy="1278255"/>
              </a:xfrm>
              <a:prstGeom prst="ellipse">
                <a:avLst/>
              </a:prstGeom>
              <a:solidFill>
                <a:srgbClr val="005A9E"/>
              </a:solidFill>
              <a:ln w="25400" cap="flat" cmpd="sng" algn="ctr">
                <a:gradFill flip="none" rotWithShape="1">
                  <a:gsLst>
                    <a:gs pos="0">
                      <a:srgbClr val="DEDEDE"/>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1" name="文本框 31"/>
            <p:cNvSpPr txBox="1"/>
            <p:nvPr/>
          </p:nvSpPr>
          <p:spPr>
            <a:xfrm>
              <a:off x="1432276" y="1910647"/>
              <a:ext cx="750088" cy="623248"/>
            </a:xfrm>
            <a:prstGeom prst="rect">
              <a:avLst/>
            </a:prstGeom>
            <a:noFill/>
          </p:spPr>
          <p:txBody>
            <a:bodyPr wrap="square" lIns="68580" tIns="34290" rIns="68580" bIns="34290" rtlCol="0">
              <a:spAutoFit/>
            </a:bodyPr>
            <a:lstStyle/>
            <a:p>
              <a:pPr algn="ctr"/>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grpSp>
        <p:nvGrpSpPr>
          <p:cNvPr id="32" name="组合 31"/>
          <p:cNvGrpSpPr/>
          <p:nvPr/>
        </p:nvGrpSpPr>
        <p:grpSpPr>
          <a:xfrm>
            <a:off x="2918943" y="3197774"/>
            <a:ext cx="2022401" cy="907049"/>
            <a:chOff x="1499441" y="2909250"/>
            <a:chExt cx="1748562" cy="1209397"/>
          </a:xfrm>
        </p:grpSpPr>
        <p:sp>
          <p:nvSpPr>
            <p:cNvPr id="33" name="文本框 42"/>
            <p:cNvSpPr txBox="1"/>
            <p:nvPr/>
          </p:nvSpPr>
          <p:spPr>
            <a:xfrm>
              <a:off x="1499441" y="2909250"/>
              <a:ext cx="1748562" cy="861774"/>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在此添加标题</a:t>
              </a:r>
            </a:p>
          </p:txBody>
        </p:sp>
        <p:sp>
          <p:nvSpPr>
            <p:cNvPr id="34" name="文本框 43"/>
            <p:cNvSpPr txBox="1"/>
            <p:nvPr/>
          </p:nvSpPr>
          <p:spPr>
            <a:xfrm>
              <a:off x="1500517" y="3667242"/>
              <a:ext cx="1365896" cy="451405"/>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21" name="组合 20"/>
          <p:cNvGrpSpPr/>
          <p:nvPr/>
        </p:nvGrpSpPr>
        <p:grpSpPr>
          <a:xfrm>
            <a:off x="2835980" y="1438500"/>
            <a:ext cx="1567542" cy="1567542"/>
            <a:chOff x="2835980" y="1438500"/>
            <a:chExt cx="1567542" cy="1567542"/>
          </a:xfrm>
        </p:grpSpPr>
        <p:grpSp>
          <p:nvGrpSpPr>
            <p:cNvPr id="14" name="组合 13"/>
            <p:cNvGrpSpPr/>
            <p:nvPr/>
          </p:nvGrpSpPr>
          <p:grpSpPr>
            <a:xfrm>
              <a:off x="2835980" y="1438500"/>
              <a:ext cx="1567542" cy="1567542"/>
              <a:chOff x="2075544" y="1844222"/>
              <a:chExt cx="2090056" cy="2090056"/>
            </a:xfrm>
          </p:grpSpPr>
          <p:sp>
            <p:nvSpPr>
              <p:cNvPr id="15" name="椭圆 14"/>
              <p:cNvSpPr/>
              <p:nvPr/>
            </p:nvSpPr>
            <p:spPr>
              <a:xfrm>
                <a:off x="2075544" y="1844222"/>
                <a:ext cx="2090056" cy="2090056"/>
              </a:xfrm>
              <a:prstGeom prst="ellipse">
                <a:avLst/>
              </a:prstGeom>
              <a:pattFill prst="dkDnDiag">
                <a:fgClr>
                  <a:srgbClr val="F3F3F3"/>
                </a:fgClr>
                <a:bgClr>
                  <a:srgbClr val="F7F7F7"/>
                </a:bgClr>
              </a:pattFill>
              <a:ln w="19050" cap="flat" cmpd="sng" algn="ctr">
                <a:gradFill flip="none" rotWithShape="1">
                  <a:gsLst>
                    <a:gs pos="0">
                      <a:sysClr val="window" lastClr="FFFFFF"/>
                    </a:gs>
                    <a:gs pos="100000">
                      <a:srgbClr val="DEDEDE"/>
                    </a:gs>
                  </a:gsLst>
                  <a:lin ang="2700000" scaled="1"/>
                  <a:tileRect/>
                </a:gradFill>
                <a:prstDash val="solid"/>
              </a:ln>
              <a:effectLst>
                <a:outerShdw blurRad="3429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6" name="椭圆 15"/>
              <p:cNvSpPr/>
              <p:nvPr/>
            </p:nvSpPr>
            <p:spPr>
              <a:xfrm>
                <a:off x="2481445" y="2250123"/>
                <a:ext cx="1278255" cy="1278255"/>
              </a:xfrm>
              <a:prstGeom prst="ellipse">
                <a:avLst/>
              </a:prstGeom>
              <a:solidFill>
                <a:schemeClr val="bg1">
                  <a:lumMod val="65000"/>
                </a:schemeClr>
              </a:solidFill>
              <a:ln w="25400" cap="flat" cmpd="sng" algn="ctr">
                <a:gradFill flip="none" rotWithShape="1">
                  <a:gsLst>
                    <a:gs pos="0">
                      <a:srgbClr val="DEDEDE"/>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5" name="文本框 44"/>
            <p:cNvSpPr txBox="1"/>
            <p:nvPr/>
          </p:nvSpPr>
          <p:spPr>
            <a:xfrm>
              <a:off x="3244707" y="1931707"/>
              <a:ext cx="750088" cy="623248"/>
            </a:xfrm>
            <a:prstGeom prst="rect">
              <a:avLst/>
            </a:prstGeom>
            <a:noFill/>
          </p:spPr>
          <p:txBody>
            <a:bodyPr wrap="square" lIns="68580" tIns="34290" rIns="68580" bIns="34290" rtlCol="0">
              <a:spAutoFit/>
            </a:bodyPr>
            <a:lstStyle/>
            <a:p>
              <a:pPr algn="ctr"/>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grpSp>
        <p:nvGrpSpPr>
          <p:cNvPr id="36" name="组合 35"/>
          <p:cNvGrpSpPr/>
          <p:nvPr/>
        </p:nvGrpSpPr>
        <p:grpSpPr>
          <a:xfrm>
            <a:off x="4623009" y="3197774"/>
            <a:ext cx="2022401" cy="907046"/>
            <a:chOff x="1499441" y="2909253"/>
            <a:chExt cx="1748562" cy="1209394"/>
          </a:xfrm>
        </p:grpSpPr>
        <p:sp>
          <p:nvSpPr>
            <p:cNvPr id="37" name="文本框 46"/>
            <p:cNvSpPr txBox="1"/>
            <p:nvPr/>
          </p:nvSpPr>
          <p:spPr>
            <a:xfrm>
              <a:off x="1499441" y="2909253"/>
              <a:ext cx="1748562" cy="861774"/>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在此添加标题</a:t>
              </a:r>
            </a:p>
          </p:txBody>
        </p:sp>
        <p:sp>
          <p:nvSpPr>
            <p:cNvPr id="38" name="文本框 47"/>
            <p:cNvSpPr txBox="1"/>
            <p:nvPr/>
          </p:nvSpPr>
          <p:spPr>
            <a:xfrm>
              <a:off x="1500516" y="3667242"/>
              <a:ext cx="1494189" cy="451405"/>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22" name="组合 21"/>
          <p:cNvGrpSpPr/>
          <p:nvPr/>
        </p:nvGrpSpPr>
        <p:grpSpPr>
          <a:xfrm>
            <a:off x="4648411" y="1438500"/>
            <a:ext cx="1567542" cy="1567542"/>
            <a:chOff x="4648411" y="1438500"/>
            <a:chExt cx="1567542" cy="1567542"/>
          </a:xfrm>
        </p:grpSpPr>
        <p:grpSp>
          <p:nvGrpSpPr>
            <p:cNvPr id="11" name="组合 10"/>
            <p:cNvGrpSpPr/>
            <p:nvPr/>
          </p:nvGrpSpPr>
          <p:grpSpPr>
            <a:xfrm>
              <a:off x="4648411" y="1438500"/>
              <a:ext cx="1567542" cy="1567542"/>
              <a:chOff x="2075544" y="1844222"/>
              <a:chExt cx="2090056" cy="2090056"/>
            </a:xfrm>
          </p:grpSpPr>
          <p:sp>
            <p:nvSpPr>
              <p:cNvPr id="12" name="椭圆 11"/>
              <p:cNvSpPr/>
              <p:nvPr/>
            </p:nvSpPr>
            <p:spPr>
              <a:xfrm>
                <a:off x="2075544" y="1844222"/>
                <a:ext cx="2090056" cy="2090056"/>
              </a:xfrm>
              <a:prstGeom prst="ellipse">
                <a:avLst/>
              </a:prstGeom>
              <a:pattFill prst="dkDnDiag">
                <a:fgClr>
                  <a:srgbClr val="F3F3F3"/>
                </a:fgClr>
                <a:bgClr>
                  <a:srgbClr val="F7F7F7"/>
                </a:bgClr>
              </a:pattFill>
              <a:ln w="19050" cap="flat" cmpd="sng" algn="ctr">
                <a:gradFill flip="none" rotWithShape="1">
                  <a:gsLst>
                    <a:gs pos="0">
                      <a:sysClr val="window" lastClr="FFFFFF"/>
                    </a:gs>
                    <a:gs pos="100000">
                      <a:srgbClr val="DEDEDE"/>
                    </a:gs>
                  </a:gsLst>
                  <a:lin ang="2700000" scaled="1"/>
                  <a:tileRect/>
                </a:gradFill>
                <a:prstDash val="solid"/>
              </a:ln>
              <a:effectLst>
                <a:outerShdw blurRad="3429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 name="椭圆 12"/>
              <p:cNvSpPr/>
              <p:nvPr/>
            </p:nvSpPr>
            <p:spPr>
              <a:xfrm>
                <a:off x="2481445" y="2250123"/>
                <a:ext cx="1278255" cy="1278255"/>
              </a:xfrm>
              <a:prstGeom prst="ellipse">
                <a:avLst/>
              </a:prstGeom>
              <a:solidFill>
                <a:srgbClr val="005A9E"/>
              </a:solidFill>
              <a:ln w="25400" cap="flat" cmpd="sng" algn="ctr">
                <a:gradFill flip="none" rotWithShape="1">
                  <a:gsLst>
                    <a:gs pos="0">
                      <a:srgbClr val="DEDEDE"/>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 name="文本框 48"/>
            <p:cNvSpPr txBox="1"/>
            <p:nvPr/>
          </p:nvSpPr>
          <p:spPr>
            <a:xfrm>
              <a:off x="5057138" y="1931707"/>
              <a:ext cx="750088" cy="623248"/>
            </a:xfrm>
            <a:prstGeom prst="rect">
              <a:avLst/>
            </a:prstGeom>
            <a:noFill/>
          </p:spPr>
          <p:txBody>
            <a:bodyPr wrap="square" lIns="68580" tIns="34290" rIns="68580" bIns="34290" rtlCol="0">
              <a:spAutoFit/>
            </a:bodyPr>
            <a:lstStyle/>
            <a:p>
              <a:pPr algn="ctr"/>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grpSp>
        <p:nvGrpSpPr>
          <p:cNvPr id="40" name="组合 39"/>
          <p:cNvGrpSpPr/>
          <p:nvPr/>
        </p:nvGrpSpPr>
        <p:grpSpPr>
          <a:xfrm>
            <a:off x="6506063" y="3197775"/>
            <a:ext cx="2022401" cy="907048"/>
            <a:chOff x="1499441" y="2909251"/>
            <a:chExt cx="1748562" cy="1209396"/>
          </a:xfrm>
        </p:grpSpPr>
        <p:sp>
          <p:nvSpPr>
            <p:cNvPr id="41" name="文本框 50"/>
            <p:cNvSpPr txBox="1"/>
            <p:nvPr/>
          </p:nvSpPr>
          <p:spPr>
            <a:xfrm>
              <a:off x="1499441" y="2909251"/>
              <a:ext cx="1748562" cy="861774"/>
            </a:xfrm>
            <a:prstGeom prst="rect">
              <a:avLst/>
            </a:prstGeom>
            <a:noFill/>
          </p:spPr>
          <p:txBody>
            <a:bodyPr wrap="square" rtlCol="0">
              <a:spAutoFit/>
            </a:bodyPr>
            <a:lstStyle/>
            <a:p>
              <a:r>
                <a:rPr lang="zh-CN" altLang="en-US" dirty="0">
                  <a:solidFill>
                    <a:prstClr val="black">
                      <a:lumMod val="50000"/>
                      <a:lumOff val="50000"/>
                    </a:prstClr>
                  </a:solidFill>
                  <a:cs typeface="+mn-ea"/>
                  <a:sym typeface="+mn-lt"/>
                </a:rPr>
                <a:t>在此添加标题</a:t>
              </a:r>
            </a:p>
          </p:txBody>
        </p:sp>
        <p:sp>
          <p:nvSpPr>
            <p:cNvPr id="42" name="文本框 51"/>
            <p:cNvSpPr txBox="1"/>
            <p:nvPr/>
          </p:nvSpPr>
          <p:spPr>
            <a:xfrm>
              <a:off x="1500517" y="3667242"/>
              <a:ext cx="1439635" cy="451405"/>
            </a:xfrm>
            <a:prstGeom prst="rect">
              <a:avLst/>
            </a:prstGeom>
            <a:noFill/>
          </p:spPr>
          <p:txBody>
            <a:bodyPr wrap="square" rtlCol="0">
              <a:spAutoFit/>
            </a:bodyPr>
            <a:lstStyle/>
            <a:p>
              <a:pPr algn="just"/>
              <a:r>
                <a:rPr lang="zh-CN" altLang="en-US" sz="800" dirty="0" smtClean="0">
                  <a:solidFill>
                    <a:prstClr val="black">
                      <a:lumMod val="50000"/>
                      <a:lumOff val="50000"/>
                    </a:prstClr>
                  </a:solidFill>
                  <a:cs typeface="+mn-ea"/>
                  <a:sym typeface="+mn-lt"/>
                </a:rPr>
                <a:t>此处添加文本内容此处添加文本内容此处添加文本信息内容</a:t>
              </a:r>
              <a:endParaRPr lang="zh-CN" altLang="en-US" sz="800" dirty="0">
                <a:solidFill>
                  <a:prstClr val="black">
                    <a:lumMod val="50000"/>
                    <a:lumOff val="50000"/>
                  </a:prstClr>
                </a:solidFill>
                <a:cs typeface="+mn-ea"/>
                <a:sym typeface="+mn-lt"/>
              </a:endParaRPr>
            </a:p>
          </p:txBody>
        </p:sp>
      </p:grpSp>
      <p:grpSp>
        <p:nvGrpSpPr>
          <p:cNvPr id="23" name="组合 22"/>
          <p:cNvGrpSpPr/>
          <p:nvPr/>
        </p:nvGrpSpPr>
        <p:grpSpPr>
          <a:xfrm>
            <a:off x="6460842" y="1438500"/>
            <a:ext cx="1567542" cy="1567542"/>
            <a:chOff x="6460842" y="1438500"/>
            <a:chExt cx="1567542" cy="1567542"/>
          </a:xfrm>
        </p:grpSpPr>
        <p:grpSp>
          <p:nvGrpSpPr>
            <p:cNvPr id="8" name="组合 7"/>
            <p:cNvGrpSpPr/>
            <p:nvPr/>
          </p:nvGrpSpPr>
          <p:grpSpPr>
            <a:xfrm>
              <a:off x="6460842" y="1438500"/>
              <a:ext cx="1567542" cy="1567542"/>
              <a:chOff x="2075544" y="1844222"/>
              <a:chExt cx="2090056" cy="2090056"/>
            </a:xfrm>
          </p:grpSpPr>
          <p:sp>
            <p:nvSpPr>
              <p:cNvPr id="9" name="椭圆 8"/>
              <p:cNvSpPr/>
              <p:nvPr/>
            </p:nvSpPr>
            <p:spPr>
              <a:xfrm>
                <a:off x="2075544" y="1844222"/>
                <a:ext cx="2090056" cy="2090056"/>
              </a:xfrm>
              <a:prstGeom prst="ellipse">
                <a:avLst/>
              </a:prstGeom>
              <a:pattFill prst="dkDnDiag">
                <a:fgClr>
                  <a:srgbClr val="F3F3F3"/>
                </a:fgClr>
                <a:bgClr>
                  <a:srgbClr val="F7F7F7"/>
                </a:bgClr>
              </a:pattFill>
              <a:ln w="19050" cap="flat" cmpd="sng" algn="ctr">
                <a:gradFill flip="none" rotWithShape="1">
                  <a:gsLst>
                    <a:gs pos="0">
                      <a:sysClr val="window" lastClr="FFFFFF"/>
                    </a:gs>
                    <a:gs pos="100000">
                      <a:srgbClr val="DEDEDE"/>
                    </a:gs>
                  </a:gsLst>
                  <a:lin ang="2700000" scaled="1"/>
                  <a:tileRect/>
                </a:gradFill>
                <a:prstDash val="solid"/>
              </a:ln>
              <a:effectLst>
                <a:outerShdw blurRad="3429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 name="椭圆 9"/>
              <p:cNvSpPr/>
              <p:nvPr/>
            </p:nvSpPr>
            <p:spPr>
              <a:xfrm>
                <a:off x="2481445" y="2250123"/>
                <a:ext cx="1278255" cy="1278255"/>
              </a:xfrm>
              <a:prstGeom prst="ellipse">
                <a:avLst/>
              </a:prstGeom>
              <a:solidFill>
                <a:schemeClr val="bg1">
                  <a:lumMod val="65000"/>
                </a:schemeClr>
              </a:solidFill>
              <a:ln w="25400" cap="flat" cmpd="sng" algn="ctr">
                <a:gradFill flip="none" rotWithShape="1">
                  <a:gsLst>
                    <a:gs pos="0">
                      <a:srgbClr val="DEDEDE"/>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3" name="文本框 52"/>
            <p:cNvSpPr txBox="1"/>
            <p:nvPr/>
          </p:nvSpPr>
          <p:spPr>
            <a:xfrm>
              <a:off x="6869569" y="1910647"/>
              <a:ext cx="750088" cy="623248"/>
            </a:xfrm>
            <a:prstGeom prst="rect">
              <a:avLst/>
            </a:prstGeom>
            <a:noFill/>
          </p:spPr>
          <p:txBody>
            <a:bodyPr wrap="square" lIns="68580" tIns="34290" rIns="68580" bIns="34290" rtlCol="0">
              <a:spAutoFit/>
            </a:bodyPr>
            <a:lstStyle/>
            <a:p>
              <a:pPr algn="ctr"/>
              <a:r>
                <a:rPr lang="en-US" altLang="zh-CN" sz="3600" dirty="0">
                  <a:solidFill>
                    <a:schemeClr val="bg1"/>
                  </a:solidFill>
                  <a:cs typeface="+mn-ea"/>
                  <a:sym typeface="+mn-lt"/>
                </a:rPr>
                <a:t>04</a:t>
              </a:r>
              <a:endParaRPr lang="zh-CN" altLang="en-US" sz="360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六边形 33"/>
          <p:cNvSpPr/>
          <p:nvPr/>
        </p:nvSpPr>
        <p:spPr>
          <a:xfrm>
            <a:off x="3113838" y="648782"/>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5" name="六边形 34"/>
          <p:cNvSpPr/>
          <p:nvPr/>
        </p:nvSpPr>
        <p:spPr>
          <a:xfrm>
            <a:off x="3773281" y="722614"/>
            <a:ext cx="4564456" cy="608420"/>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6" name="六边形 35"/>
          <p:cNvSpPr/>
          <p:nvPr/>
        </p:nvSpPr>
        <p:spPr>
          <a:xfrm>
            <a:off x="3113838" y="1676240"/>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7" name="六边形 36"/>
          <p:cNvSpPr/>
          <p:nvPr/>
        </p:nvSpPr>
        <p:spPr>
          <a:xfrm>
            <a:off x="3773281" y="1750072"/>
            <a:ext cx="4564456" cy="608420"/>
          </a:xfrm>
          <a:prstGeom prst="hexagon">
            <a:avLst/>
          </a:prstGeom>
          <a:solidFill>
            <a:srgbClr val="005A9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8" name="六边形 37"/>
          <p:cNvSpPr/>
          <p:nvPr/>
        </p:nvSpPr>
        <p:spPr>
          <a:xfrm>
            <a:off x="3113838" y="2701010"/>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9" name="六边形 38"/>
          <p:cNvSpPr/>
          <p:nvPr/>
        </p:nvSpPr>
        <p:spPr>
          <a:xfrm>
            <a:off x="3773281" y="2774842"/>
            <a:ext cx="4564456" cy="608420"/>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0" name="六边形 39"/>
          <p:cNvSpPr/>
          <p:nvPr/>
        </p:nvSpPr>
        <p:spPr>
          <a:xfrm>
            <a:off x="3113838" y="3727124"/>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1" name="六边形 40"/>
          <p:cNvSpPr/>
          <p:nvPr/>
        </p:nvSpPr>
        <p:spPr>
          <a:xfrm>
            <a:off x="3773281" y="3800956"/>
            <a:ext cx="4564456" cy="608420"/>
          </a:xfrm>
          <a:prstGeom prst="hexagon">
            <a:avLst/>
          </a:prstGeom>
          <a:solidFill>
            <a:srgbClr val="005A9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2" name="Rectangle 7"/>
          <p:cNvSpPr>
            <a:spLocks noChangeArrowheads="1"/>
          </p:cNvSpPr>
          <p:nvPr/>
        </p:nvSpPr>
        <p:spPr bwMode="auto">
          <a:xfrm>
            <a:off x="4896036" y="803868"/>
            <a:ext cx="3348372" cy="484748"/>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700" b="1" kern="0" dirty="0">
                <a:solidFill>
                  <a:schemeClr val="bg1"/>
                </a:solidFill>
                <a:cs typeface="+mn-ea"/>
                <a:sym typeface="+mn-lt"/>
              </a:rPr>
              <a:t>此处添加文字标题</a:t>
            </a:r>
          </a:p>
        </p:txBody>
      </p:sp>
      <p:sp>
        <p:nvSpPr>
          <p:cNvPr id="43" name="Rectangle 7"/>
          <p:cNvSpPr>
            <a:spLocks noChangeArrowheads="1"/>
          </p:cNvSpPr>
          <p:nvPr/>
        </p:nvSpPr>
        <p:spPr bwMode="auto">
          <a:xfrm>
            <a:off x="4896036" y="1811908"/>
            <a:ext cx="3132348" cy="484748"/>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700" b="1" kern="0" dirty="0">
                <a:solidFill>
                  <a:schemeClr val="bg1"/>
                </a:solidFill>
                <a:cs typeface="+mn-ea"/>
                <a:sym typeface="+mn-lt"/>
              </a:rPr>
              <a:t>此处添加文字标题</a:t>
            </a:r>
          </a:p>
        </p:txBody>
      </p:sp>
      <p:sp>
        <p:nvSpPr>
          <p:cNvPr id="44" name="Rectangle 7"/>
          <p:cNvSpPr>
            <a:spLocks noChangeArrowheads="1"/>
          </p:cNvSpPr>
          <p:nvPr/>
        </p:nvSpPr>
        <p:spPr bwMode="auto">
          <a:xfrm>
            <a:off x="4896036" y="2836678"/>
            <a:ext cx="3348372" cy="484748"/>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700" b="1" kern="0" dirty="0">
                <a:solidFill>
                  <a:schemeClr val="bg1"/>
                </a:solidFill>
                <a:cs typeface="+mn-ea"/>
                <a:sym typeface="+mn-lt"/>
              </a:rPr>
              <a:t>此处添加文字标题</a:t>
            </a:r>
          </a:p>
        </p:txBody>
      </p:sp>
      <p:sp>
        <p:nvSpPr>
          <p:cNvPr id="45" name="Rectangle 7"/>
          <p:cNvSpPr>
            <a:spLocks noChangeArrowheads="1"/>
          </p:cNvSpPr>
          <p:nvPr/>
        </p:nvSpPr>
        <p:spPr bwMode="auto">
          <a:xfrm>
            <a:off x="4896035" y="3862792"/>
            <a:ext cx="3441701" cy="484748"/>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700" b="1" kern="0" dirty="0">
                <a:solidFill>
                  <a:schemeClr val="bg1"/>
                </a:solidFill>
                <a:cs typeface="+mn-ea"/>
                <a:sym typeface="+mn-lt"/>
              </a:rPr>
              <a:t>此处添加文字标题</a:t>
            </a:r>
          </a:p>
        </p:txBody>
      </p:sp>
      <p:sp>
        <p:nvSpPr>
          <p:cNvPr id="46" name="Freeform 5"/>
          <p:cNvSpPr/>
          <p:nvPr/>
        </p:nvSpPr>
        <p:spPr bwMode="auto">
          <a:xfrm>
            <a:off x="387999" y="1611844"/>
            <a:ext cx="2212496" cy="196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chemeClr val="bg1">
                    <a:lumMod val="65000"/>
                  </a:schemeClr>
                </a:gs>
                <a:gs pos="100000">
                  <a:schemeClr val="bg1"/>
                </a:gs>
              </a:gsLst>
              <a:lin ang="2700000" scaled="1"/>
              <a:tileRect/>
            </a:gradFill>
          </a:ln>
          <a:effectLst>
            <a:innerShdw blurRad="114300">
              <a:prstClr val="black"/>
            </a:inn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47" name="Freeform 5"/>
          <p:cNvSpPr/>
          <p:nvPr/>
        </p:nvSpPr>
        <p:spPr bwMode="auto">
          <a:xfrm>
            <a:off x="583259" y="1676240"/>
            <a:ext cx="2212496" cy="196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48" name="矩形 47"/>
          <p:cNvSpPr/>
          <p:nvPr/>
        </p:nvSpPr>
        <p:spPr>
          <a:xfrm>
            <a:off x="906326" y="2095871"/>
            <a:ext cx="1638756" cy="784808"/>
          </a:xfrm>
          <a:prstGeom prst="rect">
            <a:avLst/>
          </a:prstGeom>
        </p:spPr>
        <p:txBody>
          <a:bodyPr wrap="square" lIns="91418" tIns="45709" rIns="91418" bIns="45709">
            <a:spAutoFit/>
          </a:bodyPr>
          <a:lstStyle/>
          <a:p>
            <a:pPr defTabSz="933450">
              <a:spcBef>
                <a:spcPts val="0"/>
              </a:spcBef>
              <a:spcAft>
                <a:spcPts val="0"/>
              </a:spcAft>
              <a:defRPr/>
            </a:pPr>
            <a:r>
              <a:rPr lang="zh-CN" altLang="en-US" sz="4500" b="1" kern="0" dirty="0">
                <a:solidFill>
                  <a:srgbClr val="005A9E"/>
                </a:solidFill>
                <a:cs typeface="+mn-ea"/>
                <a:sym typeface="+mn-lt"/>
              </a:rPr>
              <a:t>目 录</a:t>
            </a:r>
          </a:p>
        </p:txBody>
      </p:sp>
      <p:sp>
        <p:nvSpPr>
          <p:cNvPr id="49" name="Rectangle 4"/>
          <p:cNvSpPr txBox="1">
            <a:spLocks noChangeArrowheads="1"/>
          </p:cNvSpPr>
          <p:nvPr/>
        </p:nvSpPr>
        <p:spPr bwMode="auto">
          <a:xfrm>
            <a:off x="938441" y="2797950"/>
            <a:ext cx="1480053" cy="3809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1800" kern="0" dirty="0">
                <a:solidFill>
                  <a:srgbClr val="005A9E"/>
                </a:solidFill>
                <a:latin typeface="+mn-lt"/>
                <a:ea typeface="+mn-ea"/>
                <a:cs typeface="+mn-ea"/>
                <a:sym typeface="+mn-lt"/>
              </a:rPr>
              <a:t>CONTENTS</a:t>
            </a:r>
            <a:endParaRPr lang="zh-CN" altLang="en-US" sz="1800" kern="0" dirty="0">
              <a:solidFill>
                <a:srgbClr val="005A9E"/>
              </a:solidFill>
              <a:latin typeface="+mn-lt"/>
              <a:ea typeface="+mn-ea"/>
              <a:cs typeface="+mn-ea"/>
              <a:sym typeface="+mn-lt"/>
            </a:endParaRPr>
          </a:p>
        </p:txBody>
      </p:sp>
      <p:grpSp>
        <p:nvGrpSpPr>
          <p:cNvPr id="50" name="组合 49"/>
          <p:cNvGrpSpPr/>
          <p:nvPr/>
        </p:nvGrpSpPr>
        <p:grpSpPr>
          <a:xfrm rot="16200000">
            <a:off x="3347739" y="531942"/>
            <a:ext cx="851086" cy="960278"/>
            <a:chOff x="8439634" y="3544648"/>
            <a:chExt cx="1611146" cy="1817848"/>
          </a:xfrm>
        </p:grpSpPr>
        <p:sp>
          <p:nvSpPr>
            <p:cNvPr id="5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53" name="Rectangle 7"/>
          <p:cNvSpPr>
            <a:spLocks noChangeArrowheads="1"/>
          </p:cNvSpPr>
          <p:nvPr/>
        </p:nvSpPr>
        <p:spPr bwMode="auto">
          <a:xfrm>
            <a:off x="3607852" y="796038"/>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1</a:t>
            </a:r>
            <a:endParaRPr lang="zh-CN" altLang="en-US" sz="2700" b="1" dirty="0">
              <a:solidFill>
                <a:schemeClr val="bg1"/>
              </a:solidFill>
              <a:cs typeface="+mn-ea"/>
              <a:sym typeface="+mn-lt"/>
            </a:endParaRPr>
          </a:p>
        </p:txBody>
      </p:sp>
      <p:grpSp>
        <p:nvGrpSpPr>
          <p:cNvPr id="54" name="组合 53"/>
          <p:cNvGrpSpPr/>
          <p:nvPr/>
        </p:nvGrpSpPr>
        <p:grpSpPr>
          <a:xfrm rot="16200000">
            <a:off x="3347739" y="1559400"/>
            <a:ext cx="851086" cy="960278"/>
            <a:chOff x="8439634" y="3544648"/>
            <a:chExt cx="1611146" cy="1817848"/>
          </a:xfrm>
        </p:grpSpPr>
        <p:sp>
          <p:nvSpPr>
            <p:cNvPr id="55"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6"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57" name="组合 56"/>
          <p:cNvGrpSpPr/>
          <p:nvPr/>
        </p:nvGrpSpPr>
        <p:grpSpPr>
          <a:xfrm rot="16200000">
            <a:off x="3347739" y="2584170"/>
            <a:ext cx="851086" cy="960278"/>
            <a:chOff x="8439634" y="3544648"/>
            <a:chExt cx="1611146" cy="1817848"/>
          </a:xfrm>
        </p:grpSpPr>
        <p:sp>
          <p:nvSpPr>
            <p:cNvPr id="58"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9"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60" name="组合 59"/>
          <p:cNvGrpSpPr/>
          <p:nvPr/>
        </p:nvGrpSpPr>
        <p:grpSpPr>
          <a:xfrm rot="16200000">
            <a:off x="3347739" y="3610284"/>
            <a:ext cx="851086" cy="960278"/>
            <a:chOff x="8439634" y="3544648"/>
            <a:chExt cx="1611146" cy="1817848"/>
          </a:xfrm>
        </p:grpSpPr>
        <p:sp>
          <p:nvSpPr>
            <p:cNvPr id="6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6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3" name="Rectangle 7"/>
          <p:cNvSpPr>
            <a:spLocks noChangeArrowheads="1"/>
          </p:cNvSpPr>
          <p:nvPr/>
        </p:nvSpPr>
        <p:spPr bwMode="auto">
          <a:xfrm>
            <a:off x="3607852" y="1811908"/>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2</a:t>
            </a:r>
            <a:endParaRPr lang="zh-CN" altLang="en-US" sz="2700" b="1" dirty="0">
              <a:solidFill>
                <a:schemeClr val="bg1"/>
              </a:solidFill>
              <a:cs typeface="+mn-ea"/>
              <a:sym typeface="+mn-lt"/>
            </a:endParaRPr>
          </a:p>
        </p:txBody>
      </p:sp>
      <p:sp>
        <p:nvSpPr>
          <p:cNvPr id="64" name="Rectangle 7"/>
          <p:cNvSpPr>
            <a:spLocks noChangeArrowheads="1"/>
          </p:cNvSpPr>
          <p:nvPr/>
        </p:nvSpPr>
        <p:spPr bwMode="auto">
          <a:xfrm>
            <a:off x="3607852" y="2821935"/>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3</a:t>
            </a:r>
            <a:endParaRPr lang="zh-CN" altLang="en-US" sz="2700" b="1" dirty="0">
              <a:solidFill>
                <a:schemeClr val="bg1"/>
              </a:solidFill>
              <a:cs typeface="+mn-ea"/>
              <a:sym typeface="+mn-lt"/>
            </a:endParaRPr>
          </a:p>
        </p:txBody>
      </p:sp>
      <p:sp>
        <p:nvSpPr>
          <p:cNvPr id="65" name="Rectangle 7"/>
          <p:cNvSpPr>
            <a:spLocks noChangeArrowheads="1"/>
          </p:cNvSpPr>
          <p:nvPr/>
        </p:nvSpPr>
        <p:spPr bwMode="auto">
          <a:xfrm>
            <a:off x="3607852" y="3848049"/>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4</a:t>
            </a:r>
            <a:endParaRPr lang="zh-CN" altLang="en-US" sz="2700" b="1"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MH_Other_6"/>
          <p:cNvSpPr>
            <a:spLocks noEditPoints="1"/>
          </p:cNvSpPr>
          <p:nvPr>
            <p:custDataLst>
              <p:tags r:id="rId1"/>
            </p:custDataLst>
          </p:nvPr>
        </p:nvSpPr>
        <p:spPr bwMode="auto">
          <a:xfrm>
            <a:off x="3534369" y="2523836"/>
            <a:ext cx="2064137" cy="20641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10" name="组合 9"/>
          <p:cNvGrpSpPr/>
          <p:nvPr/>
        </p:nvGrpSpPr>
        <p:grpSpPr>
          <a:xfrm>
            <a:off x="3934549" y="2899135"/>
            <a:ext cx="1287124" cy="1192142"/>
            <a:chOff x="5246064" y="3564418"/>
            <a:chExt cx="1716165" cy="1589522"/>
          </a:xfrm>
        </p:grpSpPr>
        <p:sp>
          <p:nvSpPr>
            <p:cNvPr id="15" name="MH_Other_12"/>
            <p:cNvSpPr/>
            <p:nvPr>
              <p:custDataLst>
                <p:tags r:id="rId12"/>
              </p:custDataLst>
            </p:nvPr>
          </p:nvSpPr>
          <p:spPr bwMode="auto">
            <a:xfrm>
              <a:off x="5246064" y="3564418"/>
              <a:ext cx="1700244" cy="1589522"/>
            </a:xfrm>
            <a:prstGeom prst="ellipse">
              <a:avLst/>
            </a:prstGeom>
            <a:gradFill>
              <a:gsLst>
                <a:gs pos="0">
                  <a:srgbClr val="DEDEDE"/>
                </a:gs>
                <a:gs pos="100000">
                  <a:srgbClr val="FBFBFB"/>
                </a:gs>
              </a:gsLst>
              <a:lin ang="5400000" scaled="1"/>
            </a:gradFill>
            <a:ln w="19050" cap="flat">
              <a:gradFill>
                <a:gsLst>
                  <a:gs pos="0">
                    <a:sysClr val="window" lastClr="FFFFFF"/>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7" name="MH_Title_1"/>
            <p:cNvSpPr txBox="1">
              <a:spLocks noChangeArrowheads="1"/>
            </p:cNvSpPr>
            <p:nvPr>
              <p:custDataLst>
                <p:tags r:id="rId13"/>
              </p:custDataLst>
            </p:nvPr>
          </p:nvSpPr>
          <p:spPr bwMode="auto">
            <a:xfrm>
              <a:off x="5246064" y="4103470"/>
              <a:ext cx="1716165" cy="76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500" kern="0" noProof="0" dirty="0" smtClean="0">
                  <a:solidFill>
                    <a:srgbClr val="005A9E"/>
                  </a:solidFill>
                  <a:latin typeface="+mn-lt"/>
                  <a:ea typeface="+mn-ea"/>
                  <a:cs typeface="+mn-ea"/>
                  <a:sym typeface="+mn-lt"/>
                </a:rPr>
                <a:t>此处添加</a:t>
              </a:r>
              <a:endParaRPr lang="en-US" altLang="zh-CN" sz="1500" kern="0" noProof="0" dirty="0" smtClean="0">
                <a:solidFill>
                  <a:srgbClr val="005A9E"/>
                </a:solidFill>
                <a:latin typeface="+mn-lt"/>
                <a:ea typeface="+mn-ea"/>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1500" kern="0" noProof="0" dirty="0" smtClean="0">
                  <a:solidFill>
                    <a:srgbClr val="005A9E"/>
                  </a:solidFill>
                  <a:latin typeface="+mn-lt"/>
                  <a:ea typeface="+mn-ea"/>
                  <a:cs typeface="+mn-ea"/>
                  <a:sym typeface="+mn-lt"/>
                </a:rPr>
                <a:t>标题</a:t>
              </a:r>
              <a:endParaRPr kumimoji="0" lang="zh-CN" altLang="en-US" sz="1500" b="0" i="0" u="none" strike="noStrike" kern="0" cap="none" spc="0" normalizeH="0" baseline="0" noProof="0" dirty="0">
                <a:ln>
                  <a:noFill/>
                </a:ln>
                <a:solidFill>
                  <a:srgbClr val="005A9E"/>
                </a:solidFill>
                <a:effectLst/>
                <a:uLnTx/>
                <a:uFillTx/>
                <a:latin typeface="+mn-lt"/>
                <a:ea typeface="+mn-ea"/>
                <a:cs typeface="+mn-ea"/>
                <a:sym typeface="+mn-lt"/>
              </a:endParaRPr>
            </a:p>
          </p:txBody>
        </p:sp>
      </p:grpSp>
      <p:grpSp>
        <p:nvGrpSpPr>
          <p:cNvPr id="14" name="组合 13"/>
          <p:cNvGrpSpPr/>
          <p:nvPr/>
        </p:nvGrpSpPr>
        <p:grpSpPr>
          <a:xfrm>
            <a:off x="2810728" y="3427868"/>
            <a:ext cx="753705" cy="766147"/>
            <a:chOff x="2810728" y="3427868"/>
            <a:chExt cx="753705" cy="766147"/>
          </a:xfrm>
        </p:grpSpPr>
        <p:pic>
          <p:nvPicPr>
            <p:cNvPr id="24" name="MH_Other_5"/>
            <p:cNvPicPr>
              <a:picLocks noChangeAspect="1"/>
            </p:cNvPicPr>
            <p:nvPr>
              <p:custDataLst>
                <p:tags r:id="rId11"/>
              </p:custDataLst>
            </p:nvPr>
          </p:nvPicPr>
          <p:blipFill>
            <a:blip r:embed="rId15"/>
            <a:stretch>
              <a:fillRect/>
            </a:stretch>
          </p:blipFill>
          <p:spPr>
            <a:xfrm>
              <a:off x="2810728" y="3427868"/>
              <a:ext cx="753705" cy="766147"/>
            </a:xfrm>
            <a:prstGeom prst="rect">
              <a:avLst/>
            </a:prstGeom>
            <a:effectLst>
              <a:outerShdw blurRad="50800" dist="38100" dir="8100000" sx="102000" sy="102000" algn="tr" rotWithShape="0">
                <a:prstClr val="black">
                  <a:alpha val="40000"/>
                </a:prstClr>
              </a:outerShdw>
            </a:effectLst>
          </p:spPr>
        </p:pic>
        <p:sp>
          <p:nvSpPr>
            <p:cNvPr id="25" name="Freeform 458"/>
            <p:cNvSpPr/>
            <p:nvPr/>
          </p:nvSpPr>
          <p:spPr bwMode="auto">
            <a:xfrm>
              <a:off x="3077001" y="3685846"/>
              <a:ext cx="219089" cy="250192"/>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005A9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3" name="组合 12"/>
          <p:cNvGrpSpPr/>
          <p:nvPr/>
        </p:nvGrpSpPr>
        <p:grpSpPr>
          <a:xfrm>
            <a:off x="3106197" y="2292644"/>
            <a:ext cx="754742" cy="767183"/>
            <a:chOff x="3106197" y="2292644"/>
            <a:chExt cx="754742" cy="767183"/>
          </a:xfrm>
        </p:grpSpPr>
        <p:pic>
          <p:nvPicPr>
            <p:cNvPr id="27" name="MH_Other_1"/>
            <p:cNvPicPr>
              <a:picLocks noChangeAspect="1"/>
            </p:cNvPicPr>
            <p:nvPr>
              <p:custDataLst>
                <p:tags r:id="rId10"/>
              </p:custDataLst>
            </p:nvPr>
          </p:nvPicPr>
          <p:blipFill>
            <a:blip r:embed="rId15"/>
            <a:stretch>
              <a:fillRect/>
            </a:stretch>
          </p:blipFill>
          <p:spPr>
            <a:xfrm>
              <a:off x="3106197" y="2292644"/>
              <a:ext cx="754742" cy="767183"/>
            </a:xfrm>
            <a:prstGeom prst="rect">
              <a:avLst/>
            </a:prstGeom>
            <a:effectLst>
              <a:outerShdw blurRad="50800" dist="38100" dir="8100000" sx="102000" sy="102000" algn="tr" rotWithShape="0">
                <a:prstClr val="black">
                  <a:alpha val="40000"/>
                </a:prstClr>
              </a:outerShdw>
            </a:effectLst>
          </p:spPr>
        </p:pic>
        <p:grpSp>
          <p:nvGrpSpPr>
            <p:cNvPr id="28" name="组合 27"/>
            <p:cNvGrpSpPr/>
            <p:nvPr/>
          </p:nvGrpSpPr>
          <p:grpSpPr>
            <a:xfrm>
              <a:off x="3358471" y="2555872"/>
              <a:ext cx="250194" cy="240726"/>
              <a:chOff x="7156593" y="1239730"/>
              <a:chExt cx="293688" cy="282574"/>
            </a:xfrm>
            <a:solidFill>
              <a:srgbClr val="005A9E"/>
            </a:solidFill>
          </p:grpSpPr>
          <p:sp>
            <p:nvSpPr>
              <p:cNvPr id="29"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0"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12" name="组合 11"/>
          <p:cNvGrpSpPr/>
          <p:nvPr/>
        </p:nvGrpSpPr>
        <p:grpSpPr>
          <a:xfrm>
            <a:off x="4177143" y="1717257"/>
            <a:ext cx="753705" cy="766147"/>
            <a:chOff x="4177143" y="1717257"/>
            <a:chExt cx="753705" cy="766147"/>
          </a:xfrm>
        </p:grpSpPr>
        <p:pic>
          <p:nvPicPr>
            <p:cNvPr id="32" name="MH_Other_2"/>
            <p:cNvPicPr>
              <a:picLocks noChangeAspect="1"/>
            </p:cNvPicPr>
            <p:nvPr>
              <p:custDataLst>
                <p:tags r:id="rId9"/>
              </p:custDataLst>
            </p:nvPr>
          </p:nvPicPr>
          <p:blipFill>
            <a:blip r:embed="rId15"/>
            <a:stretch>
              <a:fillRect/>
            </a:stretch>
          </p:blipFill>
          <p:spPr>
            <a:xfrm>
              <a:off x="4177143" y="1717257"/>
              <a:ext cx="753705" cy="766147"/>
            </a:xfrm>
            <a:prstGeom prst="rect">
              <a:avLst/>
            </a:prstGeom>
            <a:effectLst>
              <a:outerShdw blurRad="50800" dist="38100" dir="8100000" sx="102000" sy="102000" algn="tr" rotWithShape="0">
                <a:prstClr val="black">
                  <a:alpha val="40000"/>
                </a:prstClr>
              </a:outerShdw>
            </a:effectLst>
          </p:spPr>
        </p:pic>
        <p:grpSp>
          <p:nvGrpSpPr>
            <p:cNvPr id="33" name="组合 32"/>
            <p:cNvGrpSpPr/>
            <p:nvPr/>
          </p:nvGrpSpPr>
          <p:grpSpPr>
            <a:xfrm>
              <a:off x="4444745" y="1995478"/>
              <a:ext cx="229907" cy="174458"/>
              <a:chOff x="10269681" y="2490680"/>
              <a:chExt cx="269875" cy="204787"/>
            </a:xfrm>
            <a:solidFill>
              <a:schemeClr val="bg1">
                <a:lumMod val="65000"/>
              </a:schemeClr>
            </a:solidFill>
          </p:grpSpPr>
          <p:sp>
            <p:nvSpPr>
              <p:cNvPr id="34"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5" name="Rectangle 383"/>
              <p:cNvSpPr>
                <a:spLocks noChangeArrowheads="1"/>
              </p:cNvSpPr>
              <p:nvPr/>
            </p:nvSpPr>
            <p:spPr bwMode="auto">
              <a:xfrm>
                <a:off x="10301431" y="2538305"/>
                <a:ext cx="41275"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6" name="Rectangle 384"/>
              <p:cNvSpPr>
                <a:spLocks noChangeArrowheads="1"/>
              </p:cNvSpPr>
              <p:nvPr/>
            </p:nvSpPr>
            <p:spPr bwMode="auto">
              <a:xfrm>
                <a:off x="10361756" y="2490680"/>
                <a:ext cx="36513" cy="177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7" name="Rectangle 385"/>
              <p:cNvSpPr>
                <a:spLocks noChangeArrowheads="1"/>
              </p:cNvSpPr>
              <p:nvPr/>
            </p:nvSpPr>
            <p:spPr bwMode="auto">
              <a:xfrm>
                <a:off x="10414143" y="2547830"/>
                <a:ext cx="41275"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8" name="Rectangle 386"/>
              <p:cNvSpPr>
                <a:spLocks noChangeArrowheads="1"/>
              </p:cNvSpPr>
              <p:nvPr/>
            </p:nvSpPr>
            <p:spPr bwMode="auto">
              <a:xfrm>
                <a:off x="10474468" y="2587517"/>
                <a:ext cx="36513" cy="809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11" name="组合 10"/>
          <p:cNvGrpSpPr/>
          <p:nvPr/>
        </p:nvGrpSpPr>
        <p:grpSpPr>
          <a:xfrm>
            <a:off x="5311330" y="2292644"/>
            <a:ext cx="754742" cy="767183"/>
            <a:chOff x="5311330" y="2292644"/>
            <a:chExt cx="754742" cy="767183"/>
          </a:xfrm>
        </p:grpSpPr>
        <p:pic>
          <p:nvPicPr>
            <p:cNvPr id="40" name="MH_Other_3"/>
            <p:cNvPicPr>
              <a:picLocks noChangeAspect="1"/>
            </p:cNvPicPr>
            <p:nvPr>
              <p:custDataLst>
                <p:tags r:id="rId8"/>
              </p:custDataLst>
            </p:nvPr>
          </p:nvPicPr>
          <p:blipFill>
            <a:blip r:embed="rId15"/>
            <a:stretch>
              <a:fillRect/>
            </a:stretch>
          </p:blipFill>
          <p:spPr>
            <a:xfrm>
              <a:off x="5311330" y="2292644"/>
              <a:ext cx="754742" cy="767183"/>
            </a:xfrm>
            <a:prstGeom prst="rect">
              <a:avLst/>
            </a:prstGeom>
            <a:effectLst>
              <a:outerShdw blurRad="50800" dist="38100" dir="8100000" sx="102000" sy="102000" algn="tr" rotWithShape="0">
                <a:prstClr val="black">
                  <a:alpha val="40000"/>
                </a:prstClr>
              </a:outerShdw>
            </a:effectLst>
          </p:spPr>
        </p:pic>
        <p:sp>
          <p:nvSpPr>
            <p:cNvPr id="41" name="Freeform 177"/>
            <p:cNvSpPr>
              <a:spLocks noEditPoints="1"/>
            </p:cNvSpPr>
            <p:nvPr/>
          </p:nvSpPr>
          <p:spPr bwMode="auto">
            <a:xfrm>
              <a:off x="5590744" y="2561499"/>
              <a:ext cx="232471" cy="192516"/>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005A9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9" name="组合 8"/>
          <p:cNvGrpSpPr/>
          <p:nvPr/>
        </p:nvGrpSpPr>
        <p:grpSpPr>
          <a:xfrm>
            <a:off x="5583992" y="3427868"/>
            <a:ext cx="753706" cy="766147"/>
            <a:chOff x="5583992" y="3427868"/>
            <a:chExt cx="753706" cy="766147"/>
          </a:xfrm>
        </p:grpSpPr>
        <p:pic>
          <p:nvPicPr>
            <p:cNvPr id="43" name="MH_Other_4"/>
            <p:cNvPicPr>
              <a:picLocks noChangeAspect="1"/>
            </p:cNvPicPr>
            <p:nvPr>
              <p:custDataLst>
                <p:tags r:id="rId7"/>
              </p:custDataLst>
            </p:nvPr>
          </p:nvPicPr>
          <p:blipFill>
            <a:blip r:embed="rId15"/>
            <a:stretch>
              <a:fillRect/>
            </a:stretch>
          </p:blipFill>
          <p:spPr>
            <a:xfrm>
              <a:off x="5583992" y="3427868"/>
              <a:ext cx="753706" cy="766147"/>
            </a:xfrm>
            <a:prstGeom prst="rect">
              <a:avLst/>
            </a:prstGeom>
            <a:effectLst>
              <a:outerShdw blurRad="50800" dist="38100" dir="8100000" sx="102000" sy="102000" algn="tr" rotWithShape="0">
                <a:prstClr val="black">
                  <a:alpha val="40000"/>
                </a:prstClr>
              </a:outerShdw>
            </a:effectLst>
          </p:spPr>
        </p:pic>
        <p:grpSp>
          <p:nvGrpSpPr>
            <p:cNvPr id="44" name="组合 43"/>
            <p:cNvGrpSpPr/>
            <p:nvPr/>
          </p:nvGrpSpPr>
          <p:grpSpPr>
            <a:xfrm>
              <a:off x="5850655" y="3687630"/>
              <a:ext cx="234893" cy="234893"/>
              <a:chOff x="2996839" y="1292034"/>
              <a:chExt cx="275727" cy="275728"/>
            </a:xfrm>
            <a:solidFill>
              <a:schemeClr val="bg1">
                <a:lumMod val="65000"/>
              </a:schemeClr>
            </a:solidFill>
          </p:grpSpPr>
          <p:sp>
            <p:nvSpPr>
              <p:cNvPr id="45"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6"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7"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sp>
        <p:nvSpPr>
          <p:cNvPr id="48" name="MH_SubTitle_1"/>
          <p:cNvSpPr txBox="1">
            <a:spLocks noChangeArrowheads="1"/>
          </p:cNvSpPr>
          <p:nvPr>
            <p:custDataLst>
              <p:tags r:id="rId2"/>
            </p:custDataLst>
          </p:nvPr>
        </p:nvSpPr>
        <p:spPr bwMode="auto">
          <a:xfrm>
            <a:off x="3434311" y="1210070"/>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49" name="MH_SubTitle_1"/>
          <p:cNvSpPr txBox="1">
            <a:spLocks noChangeArrowheads="1"/>
          </p:cNvSpPr>
          <p:nvPr>
            <p:custDataLst>
              <p:tags r:id="rId3"/>
            </p:custDataLst>
          </p:nvPr>
        </p:nvSpPr>
        <p:spPr bwMode="auto">
          <a:xfrm>
            <a:off x="6128413" y="2366679"/>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50" name="MH_SubTitle_1"/>
          <p:cNvSpPr txBox="1">
            <a:spLocks noChangeArrowheads="1"/>
          </p:cNvSpPr>
          <p:nvPr>
            <p:custDataLst>
              <p:tags r:id="rId4"/>
            </p:custDataLst>
          </p:nvPr>
        </p:nvSpPr>
        <p:spPr bwMode="auto">
          <a:xfrm>
            <a:off x="6463912" y="3526592"/>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51" name="MH_SubTitle_1"/>
          <p:cNvSpPr txBox="1">
            <a:spLocks noChangeArrowheads="1"/>
          </p:cNvSpPr>
          <p:nvPr>
            <p:custDataLst>
              <p:tags r:id="rId5"/>
            </p:custDataLst>
          </p:nvPr>
        </p:nvSpPr>
        <p:spPr bwMode="auto">
          <a:xfrm>
            <a:off x="609504" y="2234195"/>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52" name="MH_SubTitle_1"/>
          <p:cNvSpPr txBox="1">
            <a:spLocks noChangeArrowheads="1"/>
          </p:cNvSpPr>
          <p:nvPr>
            <p:custDataLst>
              <p:tags r:id="rId6"/>
            </p:custDataLst>
          </p:nvPr>
        </p:nvSpPr>
        <p:spPr bwMode="auto">
          <a:xfrm>
            <a:off x="239913" y="3494085"/>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15" name="组合 14"/>
          <p:cNvGrpSpPr/>
          <p:nvPr/>
        </p:nvGrpSpPr>
        <p:grpSpPr>
          <a:xfrm>
            <a:off x="1136404" y="1629843"/>
            <a:ext cx="1837257" cy="1837257"/>
            <a:chOff x="1959919" y="2023759"/>
            <a:chExt cx="2773806" cy="2773806"/>
          </a:xfrm>
        </p:grpSpPr>
        <p:grpSp>
          <p:nvGrpSpPr>
            <p:cNvPr id="16" name="组合 15"/>
            <p:cNvGrpSpPr/>
            <p:nvPr/>
          </p:nvGrpSpPr>
          <p:grpSpPr>
            <a:xfrm>
              <a:off x="1959919" y="2023759"/>
              <a:ext cx="2773806" cy="2773806"/>
              <a:chOff x="2099081" y="2031187"/>
              <a:chExt cx="2739620" cy="2739620"/>
            </a:xfrm>
          </p:grpSpPr>
          <p:sp>
            <p:nvSpPr>
              <p:cNvPr id="19" name="椭圆 18"/>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algn="ctr">
                  <a:defRPr/>
                </a:pPr>
                <a:endParaRPr lang="zh-CN" altLang="en-US" kern="0">
                  <a:solidFill>
                    <a:sysClr val="window" lastClr="FFFFFF"/>
                  </a:solidFill>
                  <a:cs typeface="+mn-ea"/>
                  <a:sym typeface="+mn-lt"/>
                </a:endParaRPr>
              </a:p>
            </p:txBody>
          </p:sp>
          <p:sp>
            <p:nvSpPr>
              <p:cNvPr id="20" name="圆角矩形 19"/>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algn="ctr">
                  <a:defRPr/>
                </a:pPr>
                <a:endParaRPr lang="zh-CN" altLang="en-US" kern="0">
                  <a:solidFill>
                    <a:sysClr val="window" lastClr="FFFFFF"/>
                  </a:solidFill>
                  <a:cs typeface="+mn-ea"/>
                  <a:sym typeface="+mn-lt"/>
                </a:endParaRPr>
              </a:p>
            </p:txBody>
          </p:sp>
        </p:grpSp>
        <p:sp>
          <p:nvSpPr>
            <p:cNvPr id="17" name="椭圆 16"/>
            <p:cNvSpPr/>
            <p:nvPr/>
          </p:nvSpPr>
          <p:spPr>
            <a:xfrm>
              <a:off x="2510240" y="2574081"/>
              <a:ext cx="1673164" cy="1673161"/>
            </a:xfrm>
            <a:prstGeom prst="ellipse">
              <a:avLst/>
            </a:prstGeom>
            <a:solidFill>
              <a:schemeClr val="bg1">
                <a:lumMod val="65000"/>
              </a:schemeClr>
            </a:solidFill>
            <a:ln w="12700" cap="flat" cmpd="sng" algn="ctr">
              <a:noFill/>
              <a:prstDash val="solid"/>
              <a:miter lim="800000"/>
            </a:ln>
            <a:effectLst>
              <a:innerShdw blurRad="203200" dist="50800" dir="16200000">
                <a:prstClr val="black">
                  <a:alpha val="50000"/>
                </a:prstClr>
              </a:innerShdw>
            </a:effectLst>
          </p:spPr>
          <p:txBody>
            <a:bodyPr rtlCol="0" anchor="ctr"/>
            <a:lstStyle/>
            <a:p>
              <a:pPr algn="ctr">
                <a:defRPr/>
              </a:pPr>
              <a:endParaRPr lang="zh-CN" altLang="en-US" sz="9000" kern="0">
                <a:solidFill>
                  <a:sysClr val="window" lastClr="FFFFFF"/>
                </a:solidFill>
                <a:cs typeface="+mn-ea"/>
                <a:sym typeface="+mn-lt"/>
              </a:endParaRPr>
            </a:p>
          </p:txBody>
        </p:sp>
      </p:grpSp>
      <p:sp>
        <p:nvSpPr>
          <p:cNvPr id="21" name="矩形 20"/>
          <p:cNvSpPr/>
          <p:nvPr/>
        </p:nvSpPr>
        <p:spPr>
          <a:xfrm>
            <a:off x="3635896" y="1629843"/>
            <a:ext cx="3831818" cy="623248"/>
          </a:xfrm>
          <a:prstGeom prst="rect">
            <a:avLst/>
          </a:prstGeom>
        </p:spPr>
        <p:txBody>
          <a:bodyPr wrap="none" lIns="68580" tIns="34290" rIns="68580" bIns="34290">
            <a:spAutoFit/>
          </a:bodyPr>
          <a:lstStyle/>
          <a:p>
            <a:pPr defTabSz="913765">
              <a:defRPr/>
            </a:pPr>
            <a:r>
              <a:rPr lang="zh-CN" altLang="en-US" sz="3600" b="1" kern="0" dirty="0">
                <a:solidFill>
                  <a:srgbClr val="005A9E"/>
                </a:solidFill>
                <a:cs typeface="+mn-ea"/>
                <a:sym typeface="+mn-lt"/>
              </a:rPr>
              <a:t>此处添加文字标题</a:t>
            </a:r>
          </a:p>
        </p:txBody>
      </p:sp>
      <p:cxnSp>
        <p:nvCxnSpPr>
          <p:cNvPr id="26" name="直接连接符 25"/>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27" name="矩形 26"/>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algn="ctr">
              <a:defRPr/>
            </a:pPr>
            <a:endParaRPr lang="zh-CN" altLang="en-US" kern="0" smtClean="0">
              <a:solidFill>
                <a:prstClr val="white"/>
              </a:solidFill>
              <a:cs typeface="+mn-ea"/>
              <a:sym typeface="+mn-lt"/>
            </a:endParaRPr>
          </a:p>
        </p:txBody>
      </p:sp>
      <p:sp>
        <p:nvSpPr>
          <p:cNvPr id="28" name="TextBox 27"/>
          <p:cNvSpPr txBox="1"/>
          <p:nvPr/>
        </p:nvSpPr>
        <p:spPr>
          <a:xfrm>
            <a:off x="1729447" y="1881143"/>
            <a:ext cx="635927" cy="1323439"/>
          </a:xfrm>
          <a:prstGeom prst="rect">
            <a:avLst/>
          </a:prstGeom>
          <a:noFill/>
        </p:spPr>
        <p:txBody>
          <a:bodyPr wrap="square" rtlCol="0">
            <a:spAutoFit/>
          </a:bodyPr>
          <a:lstStyle/>
          <a:p>
            <a:pPr algn="ctr">
              <a:defRPr/>
            </a:pPr>
            <a:r>
              <a:rPr lang="en-US" altLang="zh-CN" sz="8000" b="1" kern="0" dirty="0" smtClean="0">
                <a:solidFill>
                  <a:sysClr val="window" lastClr="FFFFFF"/>
                </a:solidFill>
                <a:cs typeface="+mn-ea"/>
                <a:sym typeface="+mn-lt"/>
              </a:rPr>
              <a:t>4</a:t>
            </a:r>
          </a:p>
        </p:txBody>
      </p:sp>
      <p:sp>
        <p:nvSpPr>
          <p:cNvPr id="29" name="矩形 28"/>
          <p:cNvSpPr/>
          <p:nvPr/>
        </p:nvSpPr>
        <p:spPr>
          <a:xfrm>
            <a:off x="3735758" y="296024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0" name="矩形 29"/>
          <p:cNvSpPr/>
          <p:nvPr/>
        </p:nvSpPr>
        <p:spPr>
          <a:xfrm>
            <a:off x="5364533" y="2944186"/>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1" name="矩形 30"/>
          <p:cNvSpPr/>
          <p:nvPr/>
        </p:nvSpPr>
        <p:spPr>
          <a:xfrm>
            <a:off x="3735758" y="3273817"/>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2" name="矩形 31"/>
          <p:cNvSpPr/>
          <p:nvPr/>
        </p:nvSpPr>
        <p:spPr>
          <a:xfrm>
            <a:off x="5364533" y="325776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2381750" y="902327"/>
            <a:ext cx="2326080" cy="2326328"/>
            <a:chOff x="2381750" y="902327"/>
            <a:chExt cx="2326080" cy="2326328"/>
          </a:xfrm>
        </p:grpSpPr>
        <p:grpSp>
          <p:nvGrpSpPr>
            <p:cNvPr id="38" name="组合 37"/>
            <p:cNvGrpSpPr/>
            <p:nvPr/>
          </p:nvGrpSpPr>
          <p:grpSpPr>
            <a:xfrm>
              <a:off x="2381750" y="902327"/>
              <a:ext cx="2326080" cy="2326328"/>
              <a:chOff x="2987040" y="1497648"/>
              <a:chExt cx="3383280" cy="3383640"/>
            </a:xfrm>
          </p:grpSpPr>
          <p:sp>
            <p:nvSpPr>
              <p:cNvPr id="52" name="任意多边形 51"/>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8100000" scaled="1"/>
                <a:tileRect/>
              </a:gradFill>
              <a:ln w="28575" cap="flat" cmpd="sng" algn="ctr">
                <a:gradFill flip="none" rotWithShape="1">
                  <a:gsLst>
                    <a:gs pos="0">
                      <a:sysClr val="window" lastClr="FFFFFF"/>
                    </a:gs>
                    <a:gs pos="100000">
                      <a:sysClr val="window" lastClr="FFFFFF">
                        <a:lumMod val="85000"/>
                      </a:sysClr>
                    </a:gs>
                  </a:gsLst>
                  <a:lin ang="81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椭圆 52"/>
              <p:cNvSpPr/>
              <p:nvPr/>
            </p:nvSpPr>
            <p:spPr>
              <a:xfrm>
                <a:off x="3197860" y="1708648"/>
                <a:ext cx="2961640" cy="2961640"/>
              </a:xfrm>
              <a:prstGeom prst="ellipse">
                <a:avLst/>
              </a:prstGeom>
              <a:solidFill>
                <a:srgbClr val="005A9E"/>
              </a:solidFill>
              <a:ln w="12700" cap="flat" cmpd="sng" algn="ctr">
                <a:noFill/>
                <a:prstDash val="solid"/>
                <a:miter lim="800000"/>
              </a:ln>
              <a:effectLst>
                <a:innerShdw blurRad="114300" dist="25400" dir="135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2" name="文本框 40"/>
            <p:cNvSpPr txBox="1"/>
            <p:nvPr/>
          </p:nvSpPr>
          <p:spPr>
            <a:xfrm>
              <a:off x="2988155" y="1685237"/>
              <a:ext cx="1113270" cy="12003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500" b="0" i="0" u="none" strike="noStrike" kern="0" cap="none" spc="0" normalizeH="0" baseline="0" noProof="0" dirty="0">
                  <a:ln>
                    <a:noFill/>
                  </a:ln>
                  <a:solidFill>
                    <a:prstClr val="white"/>
                  </a:solidFill>
                  <a:effectLst/>
                  <a:uLnTx/>
                  <a:uFillTx/>
                  <a:cs typeface="+mn-ea"/>
                  <a:sym typeface="+mn-lt"/>
                </a:rPr>
                <a:t>95</a:t>
              </a:r>
              <a:r>
                <a:rPr kumimoji="0" lang="en-US" altLang="zh-CN" sz="2700" b="0" i="0" u="none" strike="noStrike" kern="0" cap="none" spc="0" normalizeH="0" baseline="0" noProof="0" dirty="0">
                  <a:ln>
                    <a:noFill/>
                  </a:ln>
                  <a:solidFill>
                    <a:prstClr val="white"/>
                  </a:solidFill>
                  <a:effectLst/>
                  <a:uLnTx/>
                  <a:uFillTx/>
                  <a:cs typeface="+mn-ea"/>
                  <a:sym typeface="+mn-lt"/>
                </a:rPr>
                <a:t>%</a:t>
              </a:r>
              <a:endParaRPr kumimoji="0" lang="zh-CN" altLang="en-US" sz="2700" b="0" i="0" u="none" strike="noStrike" kern="0" cap="none" spc="0" normalizeH="0" baseline="0" noProof="0" dirty="0">
                <a:ln>
                  <a:noFill/>
                </a:ln>
                <a:solidFill>
                  <a:prstClr val="white"/>
                </a:solidFill>
                <a:effectLst/>
                <a:uLnTx/>
                <a:uFillTx/>
                <a:cs typeface="+mn-ea"/>
                <a:sym typeface="+mn-lt"/>
              </a:endParaRPr>
            </a:p>
          </p:txBody>
        </p:sp>
      </p:grpSp>
      <p:grpSp>
        <p:nvGrpSpPr>
          <p:cNvPr id="9" name="组合 8"/>
          <p:cNvGrpSpPr/>
          <p:nvPr/>
        </p:nvGrpSpPr>
        <p:grpSpPr>
          <a:xfrm>
            <a:off x="4792901" y="1276077"/>
            <a:ext cx="1952370" cy="1952579"/>
            <a:chOff x="4792901" y="1276077"/>
            <a:chExt cx="1952370" cy="1952579"/>
          </a:xfrm>
        </p:grpSpPr>
        <p:grpSp>
          <p:nvGrpSpPr>
            <p:cNvPr id="39" name="组合 38"/>
            <p:cNvGrpSpPr/>
            <p:nvPr/>
          </p:nvGrpSpPr>
          <p:grpSpPr>
            <a:xfrm flipH="1">
              <a:off x="4792901" y="1276077"/>
              <a:ext cx="1952370" cy="1952579"/>
              <a:chOff x="6748780" y="1497648"/>
              <a:chExt cx="3383280" cy="3383640"/>
            </a:xfrm>
          </p:grpSpPr>
          <p:sp>
            <p:nvSpPr>
              <p:cNvPr id="50" name="任意多边形 4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2700000" scaled="1"/>
                <a:tileRect/>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椭圆 50"/>
              <p:cNvSpPr/>
              <p:nvPr/>
            </p:nvSpPr>
            <p:spPr>
              <a:xfrm>
                <a:off x="6959600" y="1708648"/>
                <a:ext cx="2961640" cy="2961640"/>
              </a:xfrm>
              <a:prstGeom prst="ellipse">
                <a:avLst/>
              </a:prstGeom>
              <a:solidFill>
                <a:schemeClr val="bg1">
                  <a:lumMod val="65000"/>
                </a:schemeClr>
              </a:solidFill>
              <a:ln w="12700" cap="flat" cmpd="sng" algn="ctr">
                <a:noFill/>
                <a:prstDash val="solid"/>
                <a:miter lim="800000"/>
              </a:ln>
              <a:effectLst>
                <a:innerShdw blurRad="114300" dist="25400" dir="189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3" name="文本框 41"/>
            <p:cNvSpPr txBox="1"/>
            <p:nvPr/>
          </p:nvSpPr>
          <p:spPr>
            <a:xfrm>
              <a:off x="5212451" y="1903220"/>
              <a:ext cx="1113270" cy="7232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100" b="0" i="0" u="none" strike="noStrike" kern="0" cap="none" spc="0" normalizeH="0" baseline="0" noProof="0" dirty="0">
                  <a:ln>
                    <a:noFill/>
                  </a:ln>
                  <a:solidFill>
                    <a:prstClr val="white"/>
                  </a:solidFill>
                  <a:effectLst/>
                  <a:uLnTx/>
                  <a:uFillTx/>
                  <a:cs typeface="+mn-ea"/>
                  <a:sym typeface="+mn-lt"/>
                </a:rPr>
                <a:t>77</a:t>
              </a:r>
              <a:r>
                <a:rPr kumimoji="0" lang="en-US" altLang="zh-CN" sz="2400" b="0" i="0" u="none" strike="noStrike" kern="0" cap="none" spc="0" normalizeH="0" baseline="0" noProof="0" dirty="0">
                  <a:ln>
                    <a:noFill/>
                  </a:ln>
                  <a:solidFill>
                    <a:prstClr val="white"/>
                  </a:solidFill>
                  <a:effectLst/>
                  <a:uLnTx/>
                  <a:uFillTx/>
                  <a:cs typeface="+mn-ea"/>
                  <a:sym typeface="+mn-lt"/>
                </a:rPr>
                <a:t>%</a:t>
              </a: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grpSp>
      <p:grpSp>
        <p:nvGrpSpPr>
          <p:cNvPr id="10" name="组合 9"/>
          <p:cNvGrpSpPr/>
          <p:nvPr/>
        </p:nvGrpSpPr>
        <p:grpSpPr>
          <a:xfrm>
            <a:off x="4792901" y="3310501"/>
            <a:ext cx="1565338" cy="1565505"/>
            <a:chOff x="4792901" y="3310501"/>
            <a:chExt cx="1565338" cy="1565505"/>
          </a:xfrm>
        </p:grpSpPr>
        <p:grpSp>
          <p:nvGrpSpPr>
            <p:cNvPr id="40" name="组合 39"/>
            <p:cNvGrpSpPr/>
            <p:nvPr/>
          </p:nvGrpSpPr>
          <p:grpSpPr>
            <a:xfrm flipH="1" flipV="1">
              <a:off x="4792901" y="3310501"/>
              <a:ext cx="1565338" cy="1565505"/>
              <a:chOff x="6748780" y="1497648"/>
              <a:chExt cx="3383280" cy="3383640"/>
            </a:xfrm>
          </p:grpSpPr>
          <p:sp>
            <p:nvSpPr>
              <p:cNvPr id="48" name="任意多边形 4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8900000" scaled="1"/>
                <a:tileRect/>
              </a:gradFill>
              <a:ln w="28575" cap="flat" cmpd="sng" algn="ctr">
                <a:gradFill flip="none" rotWithShape="1">
                  <a:gsLst>
                    <a:gs pos="0">
                      <a:sysClr val="window" lastClr="FFFFFF"/>
                    </a:gs>
                    <a:gs pos="100000">
                      <a:sysClr val="window" lastClr="FFFFFF">
                        <a:lumMod val="85000"/>
                      </a:sysClr>
                    </a:gs>
                  </a:gsLst>
                  <a:lin ang="189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椭圆 48"/>
              <p:cNvSpPr/>
              <p:nvPr/>
            </p:nvSpPr>
            <p:spPr>
              <a:xfrm>
                <a:off x="6959600" y="1708648"/>
                <a:ext cx="2961640" cy="2961640"/>
              </a:xfrm>
              <a:prstGeom prst="ellipse">
                <a:avLst/>
              </a:prstGeom>
              <a:solidFill>
                <a:srgbClr val="005A9E"/>
              </a:solidFill>
              <a:ln w="12700" cap="flat" cmpd="sng" algn="ctr">
                <a:noFill/>
                <a:prstDash val="solid"/>
                <a:miter lim="800000"/>
              </a:ln>
              <a:effectLst>
                <a:innerShdw blurRad="114300" dist="25400" dir="27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4" name="文本框 42"/>
            <p:cNvSpPr txBox="1"/>
            <p:nvPr/>
          </p:nvSpPr>
          <p:spPr>
            <a:xfrm>
              <a:off x="5018935" y="3775849"/>
              <a:ext cx="1113270"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cs typeface="+mn-ea"/>
                  <a:sym typeface="+mn-lt"/>
                </a:rPr>
                <a:t>56</a:t>
              </a:r>
              <a:r>
                <a:rPr kumimoji="0" lang="en-US" altLang="zh-CN" sz="2100" b="0" i="0" u="none" strike="noStrike" kern="0" cap="none" spc="0" normalizeH="0" baseline="0" noProof="0" dirty="0">
                  <a:ln>
                    <a:noFill/>
                  </a:ln>
                  <a:solidFill>
                    <a:prstClr val="white"/>
                  </a:solidFill>
                  <a:effectLst/>
                  <a:uLnTx/>
                  <a:uFillTx/>
                  <a:cs typeface="+mn-ea"/>
                  <a:sym typeface="+mn-lt"/>
                </a:rPr>
                <a:t>%</a:t>
              </a:r>
              <a:endParaRPr kumimoji="0" lang="zh-CN" altLang="en-US" sz="2100" b="0" i="0" u="none" strike="noStrike" kern="0" cap="none" spc="0" normalizeH="0" baseline="0" noProof="0" dirty="0">
                <a:ln>
                  <a:noFill/>
                </a:ln>
                <a:solidFill>
                  <a:prstClr val="white"/>
                </a:solidFill>
                <a:effectLst/>
                <a:uLnTx/>
                <a:uFillTx/>
                <a:cs typeface="+mn-ea"/>
                <a:sym typeface="+mn-lt"/>
              </a:endParaRPr>
            </a:p>
          </p:txBody>
        </p:sp>
      </p:grpSp>
      <p:grpSp>
        <p:nvGrpSpPr>
          <p:cNvPr id="11" name="组合 10"/>
          <p:cNvGrpSpPr/>
          <p:nvPr/>
        </p:nvGrpSpPr>
        <p:grpSpPr>
          <a:xfrm>
            <a:off x="3531244" y="3303222"/>
            <a:ext cx="1174813" cy="1174939"/>
            <a:chOff x="3531244" y="3303222"/>
            <a:chExt cx="1174813" cy="1174939"/>
          </a:xfrm>
        </p:grpSpPr>
        <p:grpSp>
          <p:nvGrpSpPr>
            <p:cNvPr id="41" name="组合 40"/>
            <p:cNvGrpSpPr/>
            <p:nvPr/>
          </p:nvGrpSpPr>
          <p:grpSpPr>
            <a:xfrm flipV="1">
              <a:off x="3531244" y="3303222"/>
              <a:ext cx="1174813" cy="1174939"/>
              <a:chOff x="6748780" y="1497648"/>
              <a:chExt cx="3383280" cy="3383640"/>
            </a:xfrm>
          </p:grpSpPr>
          <p:sp>
            <p:nvSpPr>
              <p:cNvPr id="46" name="任意多边形 45"/>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3500000" scaled="0"/>
                <a:tileRect/>
              </a:gradFill>
              <a:ln w="28575" cap="flat" cmpd="sng" algn="ctr">
                <a:gradFill flip="none" rotWithShape="1">
                  <a:gsLst>
                    <a:gs pos="0">
                      <a:sysClr val="window" lastClr="FFFFFF"/>
                    </a:gs>
                    <a:gs pos="100000">
                      <a:sysClr val="window" lastClr="FFFFFF">
                        <a:lumMod val="85000"/>
                      </a:sysClr>
                    </a:gs>
                  </a:gsLst>
                  <a:lin ang="135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7" name="椭圆 46"/>
              <p:cNvSpPr/>
              <p:nvPr/>
            </p:nvSpPr>
            <p:spPr>
              <a:xfrm>
                <a:off x="6959600" y="1708648"/>
                <a:ext cx="2961640" cy="2961640"/>
              </a:xfrm>
              <a:prstGeom prst="ellipse">
                <a:avLst/>
              </a:prstGeom>
              <a:solidFill>
                <a:schemeClr val="bg1">
                  <a:lumMod val="65000"/>
                </a:schemeClr>
              </a:solidFill>
              <a:ln w="12700" cap="flat" cmpd="sng" algn="ctr">
                <a:noFill/>
                <a:prstDash val="solid"/>
                <a:miter lim="800000"/>
              </a:ln>
              <a:effectLst>
                <a:innerShdw blurRad="114300" dist="25400" dir="81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5" name="文本框 43"/>
            <p:cNvSpPr txBox="1"/>
            <p:nvPr/>
          </p:nvSpPr>
          <p:spPr>
            <a:xfrm>
              <a:off x="3579661" y="3628510"/>
              <a:ext cx="1113270" cy="6001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300" b="0" i="0" u="none" strike="noStrike" kern="0" cap="none" spc="0" normalizeH="0" baseline="0" noProof="0" dirty="0">
                  <a:ln>
                    <a:noFill/>
                  </a:ln>
                  <a:solidFill>
                    <a:prstClr val="white"/>
                  </a:solidFill>
                  <a:effectLst/>
                  <a:uLnTx/>
                  <a:uFillTx/>
                  <a:cs typeface="+mn-ea"/>
                  <a:sym typeface="+mn-lt"/>
                </a:rPr>
                <a:t>36</a:t>
              </a:r>
              <a:r>
                <a:rPr kumimoji="0" lang="en-US" altLang="zh-CN" sz="1800" b="0" i="0" u="none" strike="noStrike" kern="0" cap="none" spc="0" normalizeH="0" baseline="0" noProof="0" dirty="0">
                  <a:ln>
                    <a:noFill/>
                  </a:ln>
                  <a:solidFill>
                    <a:prstClr val="white"/>
                  </a:solidFill>
                  <a:effectLst/>
                  <a:uLnTx/>
                  <a:uFillTx/>
                  <a:cs typeface="+mn-ea"/>
                  <a:sym typeface="+mn-lt"/>
                </a:rPr>
                <a:t>%</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54" name="组合 53"/>
          <p:cNvGrpSpPr/>
          <p:nvPr/>
        </p:nvGrpSpPr>
        <p:grpSpPr>
          <a:xfrm>
            <a:off x="2138277" y="3614988"/>
            <a:ext cx="1331149" cy="739287"/>
            <a:chOff x="3756821" y="3849925"/>
            <a:chExt cx="1774865" cy="985716"/>
          </a:xfrm>
        </p:grpSpPr>
        <p:sp>
          <p:nvSpPr>
            <p:cNvPr id="55" name="文本框 46"/>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56" name="文本框 47"/>
            <p:cNvSpPr txBox="1"/>
            <p:nvPr/>
          </p:nvSpPr>
          <p:spPr>
            <a:xfrm>
              <a:off x="3762897" y="4158533"/>
              <a:ext cx="1734230" cy="677108"/>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57" name="组合 56"/>
          <p:cNvGrpSpPr/>
          <p:nvPr/>
        </p:nvGrpSpPr>
        <p:grpSpPr>
          <a:xfrm>
            <a:off x="6543605" y="3614988"/>
            <a:ext cx="1331149" cy="739287"/>
            <a:chOff x="3756821" y="3849925"/>
            <a:chExt cx="1774865" cy="985716"/>
          </a:xfrm>
        </p:grpSpPr>
        <p:sp>
          <p:nvSpPr>
            <p:cNvPr id="58" name="文本框 50"/>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59" name="文本框 51"/>
            <p:cNvSpPr txBox="1"/>
            <p:nvPr/>
          </p:nvSpPr>
          <p:spPr>
            <a:xfrm>
              <a:off x="3762897" y="4158533"/>
              <a:ext cx="1734230" cy="677108"/>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60" name="组合 59"/>
          <p:cNvGrpSpPr/>
          <p:nvPr/>
        </p:nvGrpSpPr>
        <p:grpSpPr>
          <a:xfrm>
            <a:off x="6878358" y="1903223"/>
            <a:ext cx="1331149" cy="739287"/>
            <a:chOff x="3756821" y="3849925"/>
            <a:chExt cx="1774865" cy="985716"/>
          </a:xfrm>
        </p:grpSpPr>
        <p:sp>
          <p:nvSpPr>
            <p:cNvPr id="61" name="文本框 53"/>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62" name="文本框 54"/>
            <p:cNvSpPr txBox="1"/>
            <p:nvPr/>
          </p:nvSpPr>
          <p:spPr>
            <a:xfrm>
              <a:off x="3762897" y="4158533"/>
              <a:ext cx="1734230" cy="677108"/>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grpSp>
        <p:nvGrpSpPr>
          <p:cNvPr id="63" name="组合 62"/>
          <p:cNvGrpSpPr/>
          <p:nvPr/>
        </p:nvGrpSpPr>
        <p:grpSpPr>
          <a:xfrm>
            <a:off x="934496" y="1676283"/>
            <a:ext cx="1331149" cy="739287"/>
            <a:chOff x="3756821" y="3849925"/>
            <a:chExt cx="1774865" cy="985716"/>
          </a:xfrm>
        </p:grpSpPr>
        <p:sp>
          <p:nvSpPr>
            <p:cNvPr id="64" name="文本框 56"/>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65" name="文本框 57"/>
            <p:cNvSpPr txBox="1"/>
            <p:nvPr/>
          </p:nvSpPr>
          <p:spPr>
            <a:xfrm>
              <a:off x="3762897" y="4158533"/>
              <a:ext cx="1734230" cy="677108"/>
            </a:xfrm>
            <a:prstGeom prst="rect">
              <a:avLst/>
            </a:prstGeom>
            <a:noFill/>
          </p:spPr>
          <p:txBody>
            <a:bodyPr wrap="square" rtlCol="0">
              <a:spAutoFit/>
            </a:bodyPr>
            <a:lstStyle/>
            <a:p>
              <a:pPr algn="just"/>
              <a:r>
                <a:rPr lang="zh-CN" altLang="en-US" sz="900" dirty="0" smtClean="0">
                  <a:solidFill>
                    <a:prstClr val="black">
                      <a:lumMod val="50000"/>
                      <a:lumOff val="50000"/>
                    </a:prstClr>
                  </a:solidFill>
                  <a:cs typeface="+mn-ea"/>
                  <a:sym typeface="+mn-lt"/>
                </a:rPr>
                <a:t>此处添加文本内容此处添加文本内容此处添加文本信息内容</a:t>
              </a:r>
              <a:endParaRPr lang="zh-CN" altLang="en-US" sz="900" dirty="0">
                <a:solidFill>
                  <a:prstClr val="black">
                    <a:lumMod val="50000"/>
                    <a:lumOff val="50000"/>
                  </a:prst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此处</a:t>
            </a:r>
            <a:r>
              <a:rPr lang="zh-CN" altLang="en-US" sz="2400" b="1" kern="0" dirty="0" smtClean="0">
                <a:cs typeface="+mn-ea"/>
                <a:sym typeface="+mn-lt"/>
              </a:rPr>
              <a:t>添加标题</a:t>
            </a:r>
            <a:endParaRPr lang="zh-CN" altLang="en-US" sz="2400" b="1" kern="0" dirty="0">
              <a:cs typeface="+mn-ea"/>
              <a:sym typeface="+mn-lt"/>
            </a:endParaRP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2737068" y="1027850"/>
            <a:ext cx="4380702" cy="937815"/>
            <a:chOff x="903371" y="249943"/>
            <a:chExt cx="2831223" cy="679699"/>
          </a:xfrm>
        </p:grpSpPr>
        <p:sp>
          <p:nvSpPr>
            <p:cNvPr id="9" name="任意多边形 8"/>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任意多边形 9"/>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95000"/>
                  </a:srgbClr>
                </a:solidFill>
                <a:effectLst/>
                <a:uLnTx/>
                <a:uFillTx/>
                <a:cs typeface="+mn-ea"/>
                <a:sym typeface="+mn-lt"/>
              </a:endParaRPr>
            </a:p>
          </p:txBody>
        </p:sp>
      </p:grpSp>
      <p:grpSp>
        <p:nvGrpSpPr>
          <p:cNvPr id="11" name="组合 10"/>
          <p:cNvGrpSpPr/>
          <p:nvPr/>
        </p:nvGrpSpPr>
        <p:grpSpPr>
          <a:xfrm rot="16200000">
            <a:off x="1838316" y="768793"/>
            <a:ext cx="1343470" cy="1515830"/>
            <a:chOff x="8439634" y="3544648"/>
            <a:chExt cx="1611146" cy="1817848"/>
          </a:xfrm>
        </p:grpSpPr>
        <p:sp>
          <p:nvSpPr>
            <p:cNvPr id="1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1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grpSp>
      <p:grpSp>
        <p:nvGrpSpPr>
          <p:cNvPr id="14" name="组合 13"/>
          <p:cNvGrpSpPr/>
          <p:nvPr/>
        </p:nvGrpSpPr>
        <p:grpSpPr>
          <a:xfrm>
            <a:off x="2560056" y="2392307"/>
            <a:ext cx="4390575" cy="937815"/>
            <a:chOff x="903371" y="249943"/>
            <a:chExt cx="2831223" cy="679699"/>
          </a:xfrm>
        </p:grpSpPr>
        <p:sp>
          <p:nvSpPr>
            <p:cNvPr id="15" name="任意多边形 1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6" name="任意多边形 1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95000"/>
                  </a:srgbClr>
                </a:solidFill>
                <a:effectLst/>
                <a:uLnTx/>
                <a:uFillTx/>
                <a:cs typeface="+mn-ea"/>
                <a:sym typeface="+mn-lt"/>
              </a:endParaRPr>
            </a:p>
          </p:txBody>
        </p:sp>
      </p:grpSp>
      <p:grpSp>
        <p:nvGrpSpPr>
          <p:cNvPr id="17" name="组合 16"/>
          <p:cNvGrpSpPr/>
          <p:nvPr/>
        </p:nvGrpSpPr>
        <p:grpSpPr>
          <a:xfrm>
            <a:off x="2737068" y="3638730"/>
            <a:ext cx="4571236" cy="937815"/>
            <a:chOff x="903371" y="249943"/>
            <a:chExt cx="2831223" cy="679699"/>
          </a:xfrm>
        </p:grpSpPr>
        <p:sp>
          <p:nvSpPr>
            <p:cNvPr id="18" name="任意多边形 1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9" name="任意多边形 1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95000"/>
                  </a:srgbClr>
                </a:solidFill>
                <a:effectLst/>
                <a:uLnTx/>
                <a:uFillTx/>
                <a:cs typeface="+mn-ea"/>
                <a:sym typeface="+mn-lt"/>
              </a:endParaRPr>
            </a:p>
          </p:txBody>
        </p:sp>
      </p:grpSp>
      <p:grpSp>
        <p:nvGrpSpPr>
          <p:cNvPr id="20" name="组合 19"/>
          <p:cNvGrpSpPr/>
          <p:nvPr/>
        </p:nvGrpSpPr>
        <p:grpSpPr>
          <a:xfrm rot="16200000">
            <a:off x="1838316" y="3379673"/>
            <a:ext cx="1343470" cy="1515830"/>
            <a:chOff x="8439634" y="3544648"/>
            <a:chExt cx="1611146" cy="1817848"/>
          </a:xfrm>
        </p:grpSpPr>
        <p:sp>
          <p:nvSpPr>
            <p:cNvPr id="2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2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grpSp>
      <p:grpSp>
        <p:nvGrpSpPr>
          <p:cNvPr id="23" name="组合 22"/>
          <p:cNvGrpSpPr/>
          <p:nvPr/>
        </p:nvGrpSpPr>
        <p:grpSpPr>
          <a:xfrm rot="16200000">
            <a:off x="6446035" y="2133250"/>
            <a:ext cx="1343470" cy="1515830"/>
            <a:chOff x="8439634" y="3544648"/>
            <a:chExt cx="1611146" cy="1817848"/>
          </a:xfrm>
        </p:grpSpPr>
        <p:sp>
          <p:nvSpPr>
            <p:cNvPr id="2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2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grpSp>
      <p:sp>
        <p:nvSpPr>
          <p:cNvPr id="26" name="Rectangle 31"/>
          <p:cNvSpPr>
            <a:spLocks noChangeArrowheads="1"/>
          </p:cNvSpPr>
          <p:nvPr/>
        </p:nvSpPr>
        <p:spPr bwMode="auto">
          <a:xfrm>
            <a:off x="3267966" y="1220347"/>
            <a:ext cx="3534774" cy="577081"/>
          </a:xfrm>
          <a:prstGeom prst="rect">
            <a:avLst/>
          </a:prstGeom>
          <a:noFill/>
          <a:ln w="9525">
            <a:noFill/>
            <a:miter lim="800000"/>
          </a:ln>
        </p:spPr>
        <p:txBody>
          <a:bodyPr wrap="square" lIns="68580" tIns="34290" rIns="68580" bIns="34290">
            <a:spAutoFit/>
          </a:bodyPr>
          <a:lstStyle/>
          <a:p>
            <a:pPr>
              <a:lnSpc>
                <a:spcPct val="150000"/>
              </a:lnSpc>
            </a:pPr>
            <a:r>
              <a:rPr lang="zh-CN" altLang="en-US" sz="1100" dirty="0">
                <a:cs typeface="+mn-ea"/>
                <a:sym typeface="+mn-lt"/>
              </a:rPr>
              <a:t>添加文本内容添加文本内容添加文本内容添加文本添加文本内容添加文本内容添加文本内容添加文本</a:t>
            </a:r>
          </a:p>
        </p:txBody>
      </p:sp>
      <p:sp>
        <p:nvSpPr>
          <p:cNvPr id="27" name="Text Box 38"/>
          <p:cNvSpPr txBox="1">
            <a:spLocks noChangeArrowheads="1"/>
          </p:cNvSpPr>
          <p:nvPr/>
        </p:nvSpPr>
        <p:spPr bwMode="auto">
          <a:xfrm>
            <a:off x="2205250" y="1226113"/>
            <a:ext cx="709613" cy="623248"/>
          </a:xfrm>
          <a:prstGeom prst="rect">
            <a:avLst/>
          </a:prstGeom>
          <a:noFill/>
          <a:ln w="9525">
            <a:noFill/>
            <a:miter lim="800000"/>
          </a:ln>
        </p:spPr>
        <p:txBody>
          <a:bodyPr lIns="68580" tIns="34290" rIns="68580" bIns="34290">
            <a:spAutoFit/>
          </a:bodyPr>
          <a:lstStyle/>
          <a:p>
            <a:r>
              <a:rPr lang="zh-CN" altLang="en-US" sz="1800" dirty="0">
                <a:solidFill>
                  <a:schemeClr val="bg1"/>
                </a:solidFill>
                <a:cs typeface="+mn-ea"/>
                <a:sym typeface="+mn-lt"/>
              </a:rPr>
              <a:t>添加</a:t>
            </a:r>
          </a:p>
          <a:p>
            <a:r>
              <a:rPr lang="zh-CN" altLang="en-US" sz="1800" dirty="0">
                <a:solidFill>
                  <a:schemeClr val="bg1"/>
                </a:solidFill>
                <a:cs typeface="+mn-ea"/>
                <a:sym typeface="+mn-lt"/>
              </a:rPr>
              <a:t>标题</a:t>
            </a:r>
          </a:p>
        </p:txBody>
      </p:sp>
      <p:sp>
        <p:nvSpPr>
          <p:cNvPr id="28" name="Rectangle 31"/>
          <p:cNvSpPr>
            <a:spLocks noChangeArrowheads="1"/>
          </p:cNvSpPr>
          <p:nvPr/>
        </p:nvSpPr>
        <p:spPr bwMode="auto">
          <a:xfrm>
            <a:off x="2987825" y="2584214"/>
            <a:ext cx="3412812" cy="577081"/>
          </a:xfrm>
          <a:prstGeom prst="rect">
            <a:avLst/>
          </a:prstGeom>
          <a:noFill/>
          <a:ln w="9525">
            <a:noFill/>
            <a:miter lim="800000"/>
          </a:ln>
        </p:spPr>
        <p:txBody>
          <a:bodyPr wrap="square" lIns="68580" tIns="34290" rIns="68580" bIns="34290">
            <a:spAutoFit/>
          </a:bodyPr>
          <a:lstStyle/>
          <a:p>
            <a:pPr>
              <a:lnSpc>
                <a:spcPct val="150000"/>
              </a:lnSpc>
            </a:pPr>
            <a:r>
              <a:rPr lang="zh-CN" altLang="en-US" sz="1100" dirty="0">
                <a:cs typeface="+mn-ea"/>
                <a:sym typeface="+mn-lt"/>
              </a:rPr>
              <a:t>添加文本内容添加文本内容添加文本内容添加文本添加文本内容添加文本内容添加文本内容添加文本</a:t>
            </a:r>
          </a:p>
        </p:txBody>
      </p:sp>
      <p:sp>
        <p:nvSpPr>
          <p:cNvPr id="29" name="Text Box 38"/>
          <p:cNvSpPr txBox="1">
            <a:spLocks noChangeArrowheads="1"/>
          </p:cNvSpPr>
          <p:nvPr/>
        </p:nvSpPr>
        <p:spPr bwMode="auto">
          <a:xfrm>
            <a:off x="6820060" y="2582837"/>
            <a:ext cx="709613" cy="623248"/>
          </a:xfrm>
          <a:prstGeom prst="rect">
            <a:avLst/>
          </a:prstGeom>
          <a:noFill/>
          <a:ln w="9525">
            <a:noFill/>
            <a:miter lim="800000"/>
          </a:ln>
        </p:spPr>
        <p:txBody>
          <a:bodyPr lIns="68580" tIns="34290" rIns="68580" bIns="34290">
            <a:spAutoFit/>
          </a:bodyPr>
          <a:lstStyle/>
          <a:p>
            <a:r>
              <a:rPr lang="zh-CN" altLang="en-US" sz="1800" dirty="0">
                <a:solidFill>
                  <a:schemeClr val="bg1"/>
                </a:solidFill>
                <a:cs typeface="+mn-ea"/>
                <a:sym typeface="+mn-lt"/>
              </a:rPr>
              <a:t>添加</a:t>
            </a:r>
          </a:p>
          <a:p>
            <a:r>
              <a:rPr lang="zh-CN" altLang="en-US" sz="1800" dirty="0">
                <a:solidFill>
                  <a:schemeClr val="bg1"/>
                </a:solidFill>
                <a:cs typeface="+mn-ea"/>
                <a:sym typeface="+mn-lt"/>
              </a:rPr>
              <a:t>标题</a:t>
            </a:r>
          </a:p>
        </p:txBody>
      </p:sp>
      <p:sp>
        <p:nvSpPr>
          <p:cNvPr id="30" name="Rectangle 31"/>
          <p:cNvSpPr>
            <a:spLocks noChangeArrowheads="1"/>
          </p:cNvSpPr>
          <p:nvPr/>
        </p:nvSpPr>
        <p:spPr bwMode="auto">
          <a:xfrm>
            <a:off x="3192445" y="3860588"/>
            <a:ext cx="3610295" cy="577081"/>
          </a:xfrm>
          <a:prstGeom prst="rect">
            <a:avLst/>
          </a:prstGeom>
          <a:noFill/>
          <a:ln w="9525">
            <a:noFill/>
            <a:miter lim="800000"/>
          </a:ln>
        </p:spPr>
        <p:txBody>
          <a:bodyPr wrap="square" lIns="68580" tIns="34290" rIns="68580" bIns="34290">
            <a:spAutoFit/>
          </a:bodyPr>
          <a:lstStyle/>
          <a:p>
            <a:pPr>
              <a:lnSpc>
                <a:spcPct val="150000"/>
              </a:lnSpc>
            </a:pPr>
            <a:r>
              <a:rPr lang="zh-CN" altLang="en-US" sz="1100" dirty="0">
                <a:cs typeface="+mn-ea"/>
                <a:sym typeface="+mn-lt"/>
              </a:rPr>
              <a:t>添加文本内容添加文本内容添加文本内容添加文本添加文本内容添加文本内容添加文本内容添加文本</a:t>
            </a:r>
          </a:p>
        </p:txBody>
      </p:sp>
      <p:sp>
        <p:nvSpPr>
          <p:cNvPr id="31" name="Text Box 38"/>
          <p:cNvSpPr txBox="1">
            <a:spLocks noChangeArrowheads="1"/>
          </p:cNvSpPr>
          <p:nvPr/>
        </p:nvSpPr>
        <p:spPr bwMode="auto">
          <a:xfrm>
            <a:off x="2129729" y="3866355"/>
            <a:ext cx="709613" cy="623248"/>
          </a:xfrm>
          <a:prstGeom prst="rect">
            <a:avLst/>
          </a:prstGeom>
          <a:noFill/>
          <a:ln w="9525">
            <a:noFill/>
            <a:miter lim="800000"/>
          </a:ln>
        </p:spPr>
        <p:txBody>
          <a:bodyPr lIns="68580" tIns="34290" rIns="68580" bIns="34290">
            <a:spAutoFit/>
          </a:bodyPr>
          <a:lstStyle/>
          <a:p>
            <a:r>
              <a:rPr lang="zh-CN" altLang="en-US" sz="1800" dirty="0">
                <a:solidFill>
                  <a:schemeClr val="bg1"/>
                </a:solidFill>
                <a:cs typeface="+mn-ea"/>
                <a:sym typeface="+mn-lt"/>
              </a:rPr>
              <a:t>添加</a:t>
            </a:r>
          </a:p>
          <a:p>
            <a:r>
              <a:rPr lang="zh-CN" altLang="en-US" sz="1800" dirty="0">
                <a:solidFill>
                  <a:schemeClr val="bg1"/>
                </a:solidFill>
                <a:cs typeface="+mn-ea"/>
                <a:sym typeface="+mn-lt"/>
              </a:rPr>
              <a:t>标题</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940425" y="1806689"/>
            <a:ext cx="2071112" cy="2071112"/>
            <a:chOff x="1689963" y="2421800"/>
            <a:chExt cx="2642282" cy="2642282"/>
          </a:xfrm>
        </p:grpSpPr>
        <p:sp>
          <p:nvSpPr>
            <p:cNvPr id="9" name="椭圆 8"/>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pic>
          <p:nvPicPr>
            <p:cNvPr id="10" name="图片 9"/>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a14:imgEffect>
                    </a14:imgLayer>
                  </a14:imgProps>
                </a:ext>
              </a:extLst>
            </a:blip>
            <a:srcRect l="5188" r="5188"/>
            <a:stretch>
              <a:fillRect/>
            </a:stretch>
          </p:blipFill>
          <p:spPr>
            <a:xfrm>
              <a:off x="1897883" y="2629720"/>
              <a:ext cx="2226441" cy="2226442"/>
            </a:xfrm>
            <a:prstGeom prst="ellipse">
              <a:avLst/>
            </a:prstGeom>
            <a:effectLst>
              <a:innerShdw blurRad="114300">
                <a:prstClr val="black"/>
              </a:innerShdw>
            </a:effectLst>
          </p:spPr>
        </p:pic>
      </p:grpSp>
      <p:grpSp>
        <p:nvGrpSpPr>
          <p:cNvPr id="11" name="组合 10"/>
          <p:cNvGrpSpPr/>
          <p:nvPr/>
        </p:nvGrpSpPr>
        <p:grpSpPr>
          <a:xfrm>
            <a:off x="3924849" y="1211725"/>
            <a:ext cx="4039108" cy="898560"/>
            <a:chOff x="5233132" y="1615633"/>
            <a:chExt cx="5385477" cy="1198080"/>
          </a:xfrm>
        </p:grpSpPr>
        <p:grpSp>
          <p:nvGrpSpPr>
            <p:cNvPr id="12" name="组合 11"/>
            <p:cNvGrpSpPr/>
            <p:nvPr/>
          </p:nvGrpSpPr>
          <p:grpSpPr>
            <a:xfrm>
              <a:off x="5442041" y="1615633"/>
              <a:ext cx="5176568" cy="1198080"/>
              <a:chOff x="5841004" y="1447486"/>
              <a:chExt cx="5176568" cy="1198080"/>
            </a:xfrm>
          </p:grpSpPr>
          <p:sp>
            <p:nvSpPr>
              <p:cNvPr id="14" name="MH_SubTitle_1"/>
              <p:cNvSpPr>
                <a:spLocks noChangeArrowheads="1"/>
              </p:cNvSpPr>
              <p:nvPr/>
            </p:nvSpPr>
            <p:spPr bwMode="auto">
              <a:xfrm flipH="1">
                <a:off x="5841004" y="1447486"/>
                <a:ext cx="2298065"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总体目标顺利完成</a:t>
                </a:r>
              </a:p>
            </p:txBody>
          </p:sp>
          <p:sp>
            <p:nvSpPr>
              <p:cNvPr id="15"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cxnSp>
          <p:nvCxnSpPr>
            <p:cNvPr id="13" name="直接连接符 12"/>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6" name="组合 15"/>
          <p:cNvGrpSpPr/>
          <p:nvPr/>
        </p:nvGrpSpPr>
        <p:grpSpPr>
          <a:xfrm>
            <a:off x="4430854" y="2459701"/>
            <a:ext cx="3900023" cy="918620"/>
            <a:chOff x="5907805" y="3279600"/>
            <a:chExt cx="5200030" cy="1224827"/>
          </a:xfrm>
        </p:grpSpPr>
        <p:grpSp>
          <p:nvGrpSpPr>
            <p:cNvPr id="17" name="组合 16"/>
            <p:cNvGrpSpPr/>
            <p:nvPr/>
          </p:nvGrpSpPr>
          <p:grpSpPr>
            <a:xfrm>
              <a:off x="5931266" y="3279600"/>
              <a:ext cx="5176569" cy="1224827"/>
              <a:chOff x="5841004" y="2711041"/>
              <a:chExt cx="5176569" cy="1224827"/>
            </a:xfrm>
          </p:grpSpPr>
          <p:sp>
            <p:nvSpPr>
              <p:cNvPr id="19" name="MH_SubTitle_1"/>
              <p:cNvSpPr>
                <a:spLocks noChangeArrowheads="1"/>
              </p:cNvSpPr>
              <p:nvPr/>
            </p:nvSpPr>
            <p:spPr bwMode="auto">
              <a:xfrm flipH="1">
                <a:off x="5841004" y="2711041"/>
                <a:ext cx="2298065"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思想认识不断提高</a:t>
                </a:r>
              </a:p>
            </p:txBody>
          </p:sp>
          <p:sp>
            <p:nvSpPr>
              <p:cNvPr id="20"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cxnSp>
          <p:nvCxnSpPr>
            <p:cNvPr id="18" name="直接连接符 17"/>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1" name="组合 20"/>
          <p:cNvGrpSpPr/>
          <p:nvPr/>
        </p:nvGrpSpPr>
        <p:grpSpPr>
          <a:xfrm>
            <a:off x="3907704" y="3765032"/>
            <a:ext cx="3951478" cy="944980"/>
            <a:chOff x="5210272" y="5020042"/>
            <a:chExt cx="5268637" cy="1259973"/>
          </a:xfrm>
        </p:grpSpPr>
        <p:grpSp>
          <p:nvGrpSpPr>
            <p:cNvPr id="22" name="组合 21"/>
            <p:cNvGrpSpPr/>
            <p:nvPr/>
          </p:nvGrpSpPr>
          <p:grpSpPr>
            <a:xfrm>
              <a:off x="5302340" y="5020042"/>
              <a:ext cx="5176569" cy="1259973"/>
              <a:chOff x="5678803" y="4973323"/>
              <a:chExt cx="5176569" cy="1259973"/>
            </a:xfrm>
          </p:grpSpPr>
          <p:sp>
            <p:nvSpPr>
              <p:cNvPr id="24" name="MH_SubTitle_1"/>
              <p:cNvSpPr>
                <a:spLocks noChangeArrowheads="1"/>
              </p:cNvSpPr>
              <p:nvPr/>
            </p:nvSpPr>
            <p:spPr bwMode="auto">
              <a:xfrm flipH="1">
                <a:off x="5678803" y="4973323"/>
                <a:ext cx="2298065"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部门管理逐渐强化</a:t>
                </a:r>
              </a:p>
            </p:txBody>
          </p:sp>
          <p:sp>
            <p:nvSpPr>
              <p:cNvPr id="2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cxnSp>
          <p:nvCxnSpPr>
            <p:cNvPr id="23" name="直接连接符 22"/>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6" name="组合 25"/>
          <p:cNvGrpSpPr/>
          <p:nvPr/>
        </p:nvGrpSpPr>
        <p:grpSpPr>
          <a:xfrm>
            <a:off x="3087712" y="1203952"/>
            <a:ext cx="724182" cy="724182"/>
            <a:chOff x="4116949" y="1605269"/>
            <a:chExt cx="965576" cy="965576"/>
          </a:xfrm>
        </p:grpSpPr>
        <p:sp>
          <p:nvSpPr>
            <p:cNvPr id="27" name="椭圆 26"/>
            <p:cNvSpPr/>
            <p:nvPr/>
          </p:nvSpPr>
          <p:spPr>
            <a:xfrm>
              <a:off x="4116949" y="1605269"/>
              <a:ext cx="965576" cy="965576"/>
            </a:xfrm>
            <a:prstGeom prst="ellipse">
              <a:avLst/>
            </a:prstGeom>
            <a:solidFill>
              <a:srgbClr val="005A9E"/>
            </a:solidFill>
            <a:ln w="28575" cap="flat">
              <a:solidFill>
                <a:schemeClr val="bg1">
                  <a:lumMod val="6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8"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mn-lt"/>
                <a:ea typeface="+mn-ea"/>
                <a:cs typeface="+mn-ea"/>
                <a:sym typeface="+mn-lt"/>
              </a:endParaRPr>
            </a:p>
          </p:txBody>
        </p:sp>
      </p:grpSp>
      <p:grpSp>
        <p:nvGrpSpPr>
          <p:cNvPr id="29" name="组合 28"/>
          <p:cNvGrpSpPr/>
          <p:nvPr/>
        </p:nvGrpSpPr>
        <p:grpSpPr>
          <a:xfrm>
            <a:off x="3583012" y="2480154"/>
            <a:ext cx="724182" cy="724182"/>
            <a:chOff x="4777349" y="3344972"/>
            <a:chExt cx="965576" cy="965576"/>
          </a:xfrm>
        </p:grpSpPr>
        <p:sp>
          <p:nvSpPr>
            <p:cNvPr id="30" name="椭圆 29"/>
            <p:cNvSpPr/>
            <p:nvPr/>
          </p:nvSpPr>
          <p:spPr>
            <a:xfrm>
              <a:off x="4777349" y="3344972"/>
              <a:ext cx="965576" cy="965576"/>
            </a:xfrm>
            <a:prstGeom prst="ellipse">
              <a:avLst/>
            </a:prstGeom>
            <a:solidFill>
              <a:schemeClr val="bg1">
                <a:lumMod val="65000"/>
              </a:schemeClr>
            </a:solidFill>
            <a:ln w="28575" cap="flat">
              <a:solidFill>
                <a:srgbClr val="005A9E"/>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1"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grpSp>
      <p:grpSp>
        <p:nvGrpSpPr>
          <p:cNvPr id="32" name="组合 31"/>
          <p:cNvGrpSpPr/>
          <p:nvPr/>
        </p:nvGrpSpPr>
        <p:grpSpPr>
          <a:xfrm>
            <a:off x="3073424" y="3734925"/>
            <a:ext cx="724182" cy="724182"/>
            <a:chOff x="4097899" y="4979900"/>
            <a:chExt cx="965576" cy="965576"/>
          </a:xfrm>
        </p:grpSpPr>
        <p:sp>
          <p:nvSpPr>
            <p:cNvPr id="33" name="椭圆 32"/>
            <p:cNvSpPr/>
            <p:nvPr/>
          </p:nvSpPr>
          <p:spPr>
            <a:xfrm>
              <a:off x="4097899" y="4979900"/>
              <a:ext cx="965576" cy="965576"/>
            </a:xfrm>
            <a:prstGeom prst="ellipse">
              <a:avLst/>
            </a:prstGeom>
            <a:solidFill>
              <a:srgbClr val="005A9E"/>
            </a:solidFill>
            <a:ln w="28575" cap="flat">
              <a:solidFill>
                <a:schemeClr val="bg1">
                  <a:lumMod val="6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4"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KSO_Shape"/>
          <p:cNvGrpSpPr/>
          <p:nvPr/>
        </p:nvGrpSpPr>
        <p:grpSpPr bwMode="auto">
          <a:xfrm>
            <a:off x="430416" y="951571"/>
            <a:ext cx="4464842" cy="3690944"/>
            <a:chOff x="1331642" y="1268758"/>
            <a:chExt cx="5832654" cy="4819365"/>
          </a:xfrm>
          <a:solidFill>
            <a:schemeClr val="bg1">
              <a:lumMod val="75000"/>
            </a:schemeClr>
          </a:solidFill>
        </p:grpSpPr>
        <p:sp>
          <p:nvSpPr>
            <p:cNvPr id="9" name="内蒙古"/>
            <p:cNvSpPr/>
            <p:nvPr/>
          </p:nvSpPr>
          <p:spPr bwMode="auto">
            <a:xfrm>
              <a:off x="3781357" y="1323171"/>
              <a:ext cx="2555481" cy="2179593"/>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0" name="甘肃"/>
            <p:cNvSpPr/>
            <p:nvPr/>
          </p:nvSpPr>
          <p:spPr bwMode="auto">
            <a:xfrm>
              <a:off x="3289859" y="2796961"/>
              <a:ext cx="1633144" cy="138206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1" name="宁夏"/>
            <p:cNvSpPr/>
            <p:nvPr/>
          </p:nvSpPr>
          <p:spPr bwMode="auto">
            <a:xfrm>
              <a:off x="4450168" y="3277341"/>
              <a:ext cx="329739" cy="544121"/>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2" name="新疆"/>
            <p:cNvSpPr/>
            <p:nvPr/>
          </p:nvSpPr>
          <p:spPr bwMode="auto">
            <a:xfrm>
              <a:off x="1331642" y="1845527"/>
              <a:ext cx="2334617" cy="1764506"/>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3" name="青海"/>
            <p:cNvSpPr/>
            <p:nvPr/>
          </p:nvSpPr>
          <p:spPr bwMode="auto">
            <a:xfrm>
              <a:off x="2846577" y="3230702"/>
              <a:ext cx="1452720" cy="104160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4" name="四川"/>
            <p:cNvSpPr/>
            <p:nvPr/>
          </p:nvSpPr>
          <p:spPr bwMode="auto">
            <a:xfrm>
              <a:off x="3680258" y="3961379"/>
              <a:ext cx="1256743" cy="1102234"/>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5" name="西藏"/>
            <p:cNvSpPr/>
            <p:nvPr/>
          </p:nvSpPr>
          <p:spPr bwMode="auto">
            <a:xfrm>
              <a:off x="1592946" y="3513645"/>
              <a:ext cx="2249072" cy="1368075"/>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6" name="云南"/>
            <p:cNvSpPr/>
            <p:nvPr/>
          </p:nvSpPr>
          <p:spPr bwMode="auto">
            <a:xfrm>
              <a:off x="3641375" y="4651635"/>
              <a:ext cx="1017215" cy="1060258"/>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7" name="贵州"/>
            <p:cNvSpPr/>
            <p:nvPr/>
          </p:nvSpPr>
          <p:spPr bwMode="auto">
            <a:xfrm>
              <a:off x="4370846" y="4637644"/>
              <a:ext cx="687476" cy="595423"/>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8" name="广西"/>
            <p:cNvSpPr/>
            <p:nvPr/>
          </p:nvSpPr>
          <p:spPr bwMode="auto">
            <a:xfrm>
              <a:off x="4482833" y="5002982"/>
              <a:ext cx="899007" cy="684038"/>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19" name="重庆"/>
            <p:cNvSpPr/>
            <p:nvPr/>
          </p:nvSpPr>
          <p:spPr bwMode="auto">
            <a:xfrm>
              <a:off x="4607263" y="4250540"/>
              <a:ext cx="508607" cy="516138"/>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0" name="陕西"/>
            <p:cNvSpPr/>
            <p:nvPr/>
          </p:nvSpPr>
          <p:spPr bwMode="auto">
            <a:xfrm>
              <a:off x="4607262" y="3249358"/>
              <a:ext cx="580154" cy="1033830"/>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1" name="山西"/>
            <p:cNvSpPr/>
            <p:nvPr/>
          </p:nvSpPr>
          <p:spPr bwMode="auto">
            <a:xfrm>
              <a:off x="5109648" y="3055030"/>
              <a:ext cx="385733" cy="848829"/>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2" name="湖南"/>
            <p:cNvSpPr/>
            <p:nvPr/>
          </p:nvSpPr>
          <p:spPr bwMode="auto">
            <a:xfrm>
              <a:off x="5008549" y="4502391"/>
              <a:ext cx="615928" cy="71513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3" name="湖北"/>
            <p:cNvSpPr/>
            <p:nvPr/>
          </p:nvSpPr>
          <p:spPr bwMode="auto">
            <a:xfrm>
              <a:off x="4937001" y="4090414"/>
              <a:ext cx="874121" cy="54723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4" name="广东"/>
            <p:cNvSpPr/>
            <p:nvPr/>
          </p:nvSpPr>
          <p:spPr bwMode="auto">
            <a:xfrm>
              <a:off x="5129868" y="5096260"/>
              <a:ext cx="909894" cy="719795"/>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5" name="江西"/>
            <p:cNvSpPr/>
            <p:nvPr/>
          </p:nvSpPr>
          <p:spPr bwMode="auto">
            <a:xfrm>
              <a:off x="5560706" y="4472853"/>
              <a:ext cx="544381" cy="741559"/>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6" name="福建"/>
            <p:cNvSpPr/>
            <p:nvPr/>
          </p:nvSpPr>
          <p:spPr bwMode="auto">
            <a:xfrm>
              <a:off x="5843784" y="4670290"/>
              <a:ext cx="503941" cy="615634"/>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7" name="浙江"/>
            <p:cNvSpPr/>
            <p:nvPr/>
          </p:nvSpPr>
          <p:spPr bwMode="auto">
            <a:xfrm>
              <a:off x="6069314" y="4280079"/>
              <a:ext cx="432394" cy="50059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8" name="安徽"/>
            <p:cNvSpPr/>
            <p:nvPr/>
          </p:nvSpPr>
          <p:spPr bwMode="auto">
            <a:xfrm>
              <a:off x="5646252" y="3846336"/>
              <a:ext cx="547492" cy="670046"/>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29" name="天津"/>
            <p:cNvSpPr/>
            <p:nvPr/>
          </p:nvSpPr>
          <p:spPr bwMode="auto">
            <a:xfrm>
              <a:off x="5753573" y="3073685"/>
              <a:ext cx="143094" cy="206765"/>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0" name="北京"/>
            <p:cNvSpPr/>
            <p:nvPr/>
          </p:nvSpPr>
          <p:spPr bwMode="auto">
            <a:xfrm>
              <a:off x="5610478" y="2980407"/>
              <a:ext cx="189756" cy="20365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1" name="辽宁"/>
            <p:cNvSpPr/>
            <p:nvPr/>
          </p:nvSpPr>
          <p:spPr bwMode="auto">
            <a:xfrm>
              <a:off x="5932441" y="2576203"/>
              <a:ext cx="673477" cy="640508"/>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2" name="吉林"/>
            <p:cNvSpPr/>
            <p:nvPr/>
          </p:nvSpPr>
          <p:spPr bwMode="auto">
            <a:xfrm>
              <a:off x="6083312" y="2189100"/>
              <a:ext cx="959667" cy="651391"/>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3" name="黑龙江"/>
            <p:cNvSpPr/>
            <p:nvPr/>
          </p:nvSpPr>
          <p:spPr bwMode="auto">
            <a:xfrm>
              <a:off x="5879557" y="1268758"/>
              <a:ext cx="1284739" cy="1167528"/>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4" name="山东"/>
            <p:cNvSpPr/>
            <p:nvPr/>
          </p:nvSpPr>
          <p:spPr bwMode="auto">
            <a:xfrm>
              <a:off x="5624476" y="3362847"/>
              <a:ext cx="777687" cy="488154"/>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5" name="上海"/>
            <p:cNvSpPr/>
            <p:nvPr/>
          </p:nvSpPr>
          <p:spPr bwMode="auto">
            <a:xfrm>
              <a:off x="6350835" y="4172809"/>
              <a:ext cx="122875" cy="10727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6" name="江苏"/>
            <p:cNvSpPr/>
            <p:nvPr/>
          </p:nvSpPr>
          <p:spPr bwMode="auto">
            <a:xfrm>
              <a:off x="5781568" y="3760832"/>
              <a:ext cx="678143" cy="522356"/>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7" name="河北"/>
            <p:cNvSpPr/>
            <p:nvPr/>
          </p:nvSpPr>
          <p:spPr bwMode="auto">
            <a:xfrm>
              <a:off x="5428499" y="2761203"/>
              <a:ext cx="629926" cy="89857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8" name="河南"/>
            <p:cNvSpPr/>
            <p:nvPr/>
          </p:nvSpPr>
          <p:spPr bwMode="auto">
            <a:xfrm>
              <a:off x="5140754" y="3624023"/>
              <a:ext cx="662590" cy="656054"/>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39" name="台湾"/>
            <p:cNvSpPr/>
            <p:nvPr/>
          </p:nvSpPr>
          <p:spPr bwMode="auto">
            <a:xfrm>
              <a:off x="6386611" y="5024745"/>
              <a:ext cx="189756" cy="458616"/>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sp>
          <p:nvSpPr>
            <p:cNvPr id="40" name="海南"/>
            <p:cNvSpPr/>
            <p:nvPr/>
          </p:nvSpPr>
          <p:spPr bwMode="auto">
            <a:xfrm>
              <a:off x="4991431" y="5837828"/>
              <a:ext cx="286189" cy="250295"/>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sz="600" b="1">
                <a:solidFill>
                  <a:schemeClr val="tx1"/>
                </a:solidFill>
                <a:cs typeface="+mn-ea"/>
                <a:sym typeface="+mn-lt"/>
              </a:endParaRPr>
            </a:p>
          </p:txBody>
        </p:sp>
      </p:grpSp>
      <p:sp>
        <p:nvSpPr>
          <p:cNvPr id="41" name="椭圆 40"/>
          <p:cNvSpPr/>
          <p:nvPr/>
        </p:nvSpPr>
        <p:spPr>
          <a:xfrm>
            <a:off x="3545590" y="4010335"/>
            <a:ext cx="134662" cy="1356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b="1">
              <a:solidFill>
                <a:schemeClr val="tx1"/>
              </a:solidFill>
              <a:cs typeface="+mn-ea"/>
              <a:sym typeface="+mn-lt"/>
            </a:endParaRPr>
          </a:p>
        </p:txBody>
      </p:sp>
      <p:sp>
        <p:nvSpPr>
          <p:cNvPr id="42" name="文本框 49"/>
          <p:cNvSpPr txBox="1">
            <a:spLocks noChangeArrowheads="1"/>
          </p:cNvSpPr>
          <p:nvPr/>
        </p:nvSpPr>
        <p:spPr bwMode="auto">
          <a:xfrm>
            <a:off x="6116092" y="830876"/>
            <a:ext cx="2344340" cy="577454"/>
          </a:xfrm>
          <a:prstGeom prst="rect">
            <a:avLst/>
          </a:prstGeom>
          <a:noFill/>
          <a:ln w="9525">
            <a:noFill/>
            <a:miter lim="800000"/>
          </a:ln>
        </p:spPr>
        <p:txBody>
          <a:bodyPr lIns="68580" tIns="34290" rIns="68580" bIns="34290">
            <a:spAutoFit/>
          </a:bodyPr>
          <a:lstStyle/>
          <a:p>
            <a:r>
              <a:rPr lang="zh-CN" altLang="en-US" b="1" dirty="0">
                <a:solidFill>
                  <a:srgbClr val="005A9E"/>
                </a:solidFill>
                <a:cs typeface="+mn-ea"/>
                <a:sym typeface="+mn-lt"/>
              </a:rPr>
              <a:t>添加文本标题</a:t>
            </a:r>
            <a:endParaRPr lang="en-US" altLang="zh-CN" b="1" dirty="0">
              <a:solidFill>
                <a:srgbClr val="005A9E"/>
              </a:solidFill>
              <a:cs typeface="+mn-ea"/>
              <a:sym typeface="+mn-lt"/>
            </a:endParaRPr>
          </a:p>
          <a:p>
            <a:endParaRPr lang="en-US" altLang="zh-CN" sz="1500" b="1" dirty="0">
              <a:solidFill>
                <a:srgbClr val="005A9E"/>
              </a:solidFill>
              <a:cs typeface="+mn-ea"/>
              <a:sym typeface="+mn-lt"/>
            </a:endParaRPr>
          </a:p>
        </p:txBody>
      </p:sp>
      <p:sp>
        <p:nvSpPr>
          <p:cNvPr id="43" name="椭圆 42"/>
          <p:cNvSpPr/>
          <p:nvPr/>
        </p:nvSpPr>
        <p:spPr>
          <a:xfrm>
            <a:off x="5736086" y="892674"/>
            <a:ext cx="317347" cy="317347"/>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r>
              <a:rPr lang="en-US" altLang="zh-CN" sz="1500" b="1" dirty="0">
                <a:solidFill>
                  <a:schemeClr val="tx1"/>
                </a:solidFill>
                <a:cs typeface="+mn-ea"/>
                <a:sym typeface="+mn-lt"/>
              </a:rPr>
              <a:t>1</a:t>
            </a:r>
            <a:endParaRPr lang="zh-CN" altLang="en-US" sz="1500" b="1" dirty="0">
              <a:solidFill>
                <a:schemeClr val="tx1"/>
              </a:solidFill>
              <a:cs typeface="+mn-ea"/>
              <a:sym typeface="+mn-lt"/>
            </a:endParaRPr>
          </a:p>
        </p:txBody>
      </p:sp>
      <p:cxnSp>
        <p:nvCxnSpPr>
          <p:cNvPr id="44" name="直接连接符 43"/>
          <p:cNvCxnSpPr/>
          <p:nvPr/>
        </p:nvCxnSpPr>
        <p:spPr>
          <a:xfrm flipV="1">
            <a:off x="6183957" y="1210021"/>
            <a:ext cx="1915310" cy="428"/>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sp>
        <p:nvSpPr>
          <p:cNvPr id="45" name="矩形 52"/>
          <p:cNvSpPr>
            <a:spLocks noChangeArrowheads="1"/>
          </p:cNvSpPr>
          <p:nvPr/>
        </p:nvSpPr>
        <p:spPr bwMode="auto">
          <a:xfrm>
            <a:off x="5736282" y="1318363"/>
            <a:ext cx="2539604" cy="734047"/>
          </a:xfrm>
          <a:prstGeom prst="rect">
            <a:avLst/>
          </a:prstGeom>
          <a:noFill/>
          <a:ln w="9525">
            <a:noFill/>
            <a:miter lim="800000"/>
          </a:ln>
        </p:spPr>
        <p:txBody>
          <a:bodyPr lIns="68580" tIns="34290" rIns="68580" bIns="34290">
            <a:spAutoFit/>
          </a:bodyPr>
          <a:lstStyle/>
          <a:p>
            <a:pPr>
              <a:lnSpc>
                <a:spcPct val="120000"/>
              </a:lnSpc>
            </a:pPr>
            <a:r>
              <a:rPr lang="zh-CN" altLang="en-US" sz="1200" dirty="0">
                <a:cs typeface="+mn-ea"/>
                <a:sym typeface="+mn-lt"/>
              </a:rPr>
              <a:t>在此录入上述图表的综合描述说明，在此录入上述图表的综合描述说明。</a:t>
            </a:r>
          </a:p>
        </p:txBody>
      </p:sp>
      <p:sp>
        <p:nvSpPr>
          <p:cNvPr id="46" name="文本框 53"/>
          <p:cNvSpPr txBox="1">
            <a:spLocks noChangeArrowheads="1"/>
          </p:cNvSpPr>
          <p:nvPr/>
        </p:nvSpPr>
        <p:spPr bwMode="auto">
          <a:xfrm>
            <a:off x="6116092" y="1886515"/>
            <a:ext cx="2344340" cy="577454"/>
          </a:xfrm>
          <a:prstGeom prst="rect">
            <a:avLst/>
          </a:prstGeom>
          <a:noFill/>
          <a:ln w="9525">
            <a:noFill/>
            <a:miter lim="800000"/>
          </a:ln>
        </p:spPr>
        <p:txBody>
          <a:bodyPr lIns="68580" tIns="34290" rIns="68580" bIns="34290">
            <a:spAutoFit/>
          </a:bodyPr>
          <a:lstStyle/>
          <a:p>
            <a:r>
              <a:rPr lang="zh-CN" altLang="en-US" b="1">
                <a:solidFill>
                  <a:srgbClr val="005A9E"/>
                </a:solidFill>
                <a:cs typeface="+mn-ea"/>
                <a:sym typeface="+mn-lt"/>
              </a:rPr>
              <a:t>添加文本标题</a:t>
            </a:r>
            <a:endParaRPr lang="en-US" altLang="zh-CN" b="1">
              <a:solidFill>
                <a:srgbClr val="005A9E"/>
              </a:solidFill>
              <a:cs typeface="+mn-ea"/>
              <a:sym typeface="+mn-lt"/>
            </a:endParaRPr>
          </a:p>
          <a:p>
            <a:endParaRPr lang="en-US" altLang="zh-CN" sz="1500" b="1">
              <a:solidFill>
                <a:srgbClr val="005A9E"/>
              </a:solidFill>
              <a:cs typeface="+mn-ea"/>
              <a:sym typeface="+mn-lt"/>
            </a:endParaRPr>
          </a:p>
        </p:txBody>
      </p:sp>
      <p:sp>
        <p:nvSpPr>
          <p:cNvPr id="47" name="椭圆 46"/>
          <p:cNvSpPr/>
          <p:nvPr/>
        </p:nvSpPr>
        <p:spPr>
          <a:xfrm>
            <a:off x="5736086" y="1948293"/>
            <a:ext cx="317347" cy="317347"/>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r>
              <a:rPr lang="en-US" altLang="zh-CN" sz="1500" b="1" dirty="0">
                <a:solidFill>
                  <a:schemeClr val="tx1"/>
                </a:solidFill>
                <a:cs typeface="+mn-ea"/>
                <a:sym typeface="+mn-lt"/>
              </a:rPr>
              <a:t>2</a:t>
            </a:r>
            <a:endParaRPr lang="zh-CN" altLang="en-US" sz="1500" b="1" dirty="0">
              <a:solidFill>
                <a:schemeClr val="tx1"/>
              </a:solidFill>
              <a:cs typeface="+mn-ea"/>
              <a:sym typeface="+mn-lt"/>
            </a:endParaRPr>
          </a:p>
        </p:txBody>
      </p:sp>
      <p:cxnSp>
        <p:nvCxnSpPr>
          <p:cNvPr id="48" name="直接连接符 47"/>
          <p:cNvCxnSpPr/>
          <p:nvPr/>
        </p:nvCxnSpPr>
        <p:spPr>
          <a:xfrm>
            <a:off x="6183957" y="2266087"/>
            <a:ext cx="1861304" cy="1078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sp>
        <p:nvSpPr>
          <p:cNvPr id="49" name="矩形 62"/>
          <p:cNvSpPr>
            <a:spLocks noChangeArrowheads="1"/>
          </p:cNvSpPr>
          <p:nvPr/>
        </p:nvSpPr>
        <p:spPr bwMode="auto">
          <a:xfrm>
            <a:off x="5736282" y="2374002"/>
            <a:ext cx="2630091" cy="512448"/>
          </a:xfrm>
          <a:prstGeom prst="rect">
            <a:avLst/>
          </a:prstGeom>
          <a:noFill/>
          <a:ln w="9525">
            <a:noFill/>
            <a:miter lim="800000"/>
          </a:ln>
        </p:spPr>
        <p:txBody>
          <a:bodyPr lIns="68580" tIns="34290" rIns="68580" bIns="34290">
            <a:spAutoFit/>
          </a:bodyPr>
          <a:lstStyle/>
          <a:p>
            <a:pPr>
              <a:lnSpc>
                <a:spcPct val="120000"/>
              </a:lnSpc>
            </a:pPr>
            <a:r>
              <a:rPr lang="zh-CN" altLang="en-US" sz="1200" dirty="0">
                <a:cs typeface="+mn-ea"/>
                <a:sym typeface="+mn-lt"/>
              </a:rPr>
              <a:t>在此录入上述图表的综合描述说明，在此录入上述图表的综合描述说明。</a:t>
            </a:r>
          </a:p>
        </p:txBody>
      </p:sp>
      <p:sp>
        <p:nvSpPr>
          <p:cNvPr id="50" name="文本框 63"/>
          <p:cNvSpPr txBox="1">
            <a:spLocks noChangeArrowheads="1"/>
          </p:cNvSpPr>
          <p:nvPr/>
        </p:nvSpPr>
        <p:spPr bwMode="auto">
          <a:xfrm>
            <a:off x="6116092" y="2912629"/>
            <a:ext cx="2344340" cy="577454"/>
          </a:xfrm>
          <a:prstGeom prst="rect">
            <a:avLst/>
          </a:prstGeom>
          <a:noFill/>
          <a:ln w="9525">
            <a:noFill/>
            <a:miter lim="800000"/>
          </a:ln>
        </p:spPr>
        <p:txBody>
          <a:bodyPr lIns="68580" tIns="34290" rIns="68580" bIns="34290">
            <a:spAutoFit/>
          </a:bodyPr>
          <a:lstStyle/>
          <a:p>
            <a:r>
              <a:rPr lang="zh-CN" altLang="en-US" b="1" dirty="0">
                <a:solidFill>
                  <a:srgbClr val="005A9E"/>
                </a:solidFill>
                <a:cs typeface="+mn-ea"/>
                <a:sym typeface="+mn-lt"/>
              </a:rPr>
              <a:t>添加文本标题</a:t>
            </a:r>
            <a:endParaRPr lang="en-US" altLang="zh-CN" b="1" dirty="0">
              <a:solidFill>
                <a:srgbClr val="005A9E"/>
              </a:solidFill>
              <a:cs typeface="+mn-ea"/>
              <a:sym typeface="+mn-lt"/>
            </a:endParaRPr>
          </a:p>
          <a:p>
            <a:endParaRPr lang="en-US" altLang="zh-CN" sz="1500" b="1" dirty="0">
              <a:solidFill>
                <a:srgbClr val="005A9E"/>
              </a:solidFill>
              <a:cs typeface="+mn-ea"/>
              <a:sym typeface="+mn-lt"/>
            </a:endParaRPr>
          </a:p>
        </p:txBody>
      </p:sp>
      <p:sp>
        <p:nvSpPr>
          <p:cNvPr id="51" name="椭圆 50"/>
          <p:cNvSpPr/>
          <p:nvPr/>
        </p:nvSpPr>
        <p:spPr>
          <a:xfrm>
            <a:off x="5736086" y="2974389"/>
            <a:ext cx="317347" cy="317347"/>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r>
              <a:rPr lang="en-US" altLang="zh-CN" sz="1500" b="1" dirty="0">
                <a:solidFill>
                  <a:schemeClr val="tx1"/>
                </a:solidFill>
                <a:cs typeface="+mn-ea"/>
                <a:sym typeface="+mn-lt"/>
              </a:rPr>
              <a:t>3</a:t>
            </a:r>
            <a:endParaRPr lang="zh-CN" altLang="en-US" sz="1500" b="1" dirty="0">
              <a:solidFill>
                <a:schemeClr val="tx1"/>
              </a:solidFill>
              <a:cs typeface="+mn-ea"/>
              <a:sym typeface="+mn-lt"/>
            </a:endParaRPr>
          </a:p>
        </p:txBody>
      </p:sp>
      <p:cxnSp>
        <p:nvCxnSpPr>
          <p:cNvPr id="52" name="直接连接符 51"/>
          <p:cNvCxnSpPr/>
          <p:nvPr/>
        </p:nvCxnSpPr>
        <p:spPr>
          <a:xfrm>
            <a:off x="6183957" y="3292201"/>
            <a:ext cx="1861304" cy="0"/>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sp>
        <p:nvSpPr>
          <p:cNvPr id="53" name="矩形 66"/>
          <p:cNvSpPr>
            <a:spLocks noChangeArrowheads="1"/>
          </p:cNvSpPr>
          <p:nvPr/>
        </p:nvSpPr>
        <p:spPr bwMode="auto">
          <a:xfrm>
            <a:off x="5736282" y="3374202"/>
            <a:ext cx="2630091" cy="512448"/>
          </a:xfrm>
          <a:prstGeom prst="rect">
            <a:avLst/>
          </a:prstGeom>
          <a:noFill/>
          <a:ln w="9525">
            <a:noFill/>
            <a:miter lim="800000"/>
          </a:ln>
        </p:spPr>
        <p:txBody>
          <a:bodyPr lIns="68580" tIns="34290" rIns="68580" bIns="34290">
            <a:spAutoFit/>
          </a:bodyPr>
          <a:lstStyle/>
          <a:p>
            <a:pPr>
              <a:lnSpc>
                <a:spcPct val="120000"/>
              </a:lnSpc>
            </a:pPr>
            <a:r>
              <a:rPr lang="zh-CN" altLang="en-US" sz="1200" dirty="0">
                <a:cs typeface="+mn-ea"/>
                <a:sym typeface="+mn-lt"/>
              </a:rPr>
              <a:t>在此录入上述图表的综合描述说明，在此录入上述图表的综合描述说明。</a:t>
            </a:r>
          </a:p>
        </p:txBody>
      </p:sp>
      <p:grpSp>
        <p:nvGrpSpPr>
          <p:cNvPr id="54" name="组合 53"/>
          <p:cNvGrpSpPr/>
          <p:nvPr/>
        </p:nvGrpSpPr>
        <p:grpSpPr>
          <a:xfrm rot="863115">
            <a:off x="3435158" y="3574088"/>
            <a:ext cx="369133" cy="474726"/>
            <a:chOff x="3102484" y="1163896"/>
            <a:chExt cx="1077642" cy="1385911"/>
          </a:xfrm>
          <a:solidFill>
            <a:srgbClr val="005A9E"/>
          </a:solidFill>
        </p:grpSpPr>
        <p:sp>
          <p:nvSpPr>
            <p:cNvPr id="55"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椭圆 55"/>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椭圆 56"/>
          <p:cNvSpPr/>
          <p:nvPr/>
        </p:nvSpPr>
        <p:spPr>
          <a:xfrm>
            <a:off x="3702752" y="2141194"/>
            <a:ext cx="134662" cy="1356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b="1">
              <a:solidFill>
                <a:schemeClr val="tx1"/>
              </a:solidFill>
              <a:cs typeface="+mn-ea"/>
              <a:sym typeface="+mn-lt"/>
            </a:endParaRPr>
          </a:p>
        </p:txBody>
      </p:sp>
      <p:grpSp>
        <p:nvGrpSpPr>
          <p:cNvPr id="58" name="组合 57"/>
          <p:cNvGrpSpPr/>
          <p:nvPr/>
        </p:nvGrpSpPr>
        <p:grpSpPr>
          <a:xfrm rot="863115">
            <a:off x="3585904" y="1668492"/>
            <a:ext cx="369133" cy="474726"/>
            <a:chOff x="3102484" y="1163896"/>
            <a:chExt cx="1077642" cy="1385911"/>
          </a:xfrm>
          <a:solidFill>
            <a:srgbClr val="005A9E"/>
          </a:solidFill>
        </p:grpSpPr>
        <p:sp>
          <p:nvSpPr>
            <p:cNvPr id="59"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椭圆 59"/>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1" name="椭圆 60"/>
          <p:cNvSpPr/>
          <p:nvPr/>
        </p:nvSpPr>
        <p:spPr>
          <a:xfrm>
            <a:off x="3530804" y="3269767"/>
            <a:ext cx="134662" cy="1356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b="1">
              <a:solidFill>
                <a:schemeClr val="tx1"/>
              </a:solidFill>
              <a:cs typeface="+mn-ea"/>
              <a:sym typeface="+mn-lt"/>
            </a:endParaRPr>
          </a:p>
        </p:txBody>
      </p:sp>
      <p:grpSp>
        <p:nvGrpSpPr>
          <p:cNvPr id="62" name="组合 61"/>
          <p:cNvGrpSpPr/>
          <p:nvPr/>
        </p:nvGrpSpPr>
        <p:grpSpPr>
          <a:xfrm rot="863115">
            <a:off x="3412822" y="2848141"/>
            <a:ext cx="369133" cy="474726"/>
            <a:chOff x="3102484" y="1163896"/>
            <a:chExt cx="1077642" cy="1385911"/>
          </a:xfrm>
          <a:solidFill>
            <a:schemeClr val="bg1">
              <a:lumMod val="65000"/>
            </a:schemeClr>
          </a:solidFill>
        </p:grpSpPr>
        <p:sp>
          <p:nvSpPr>
            <p:cNvPr id="63"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椭圆 63"/>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5" name="椭圆 64"/>
          <p:cNvSpPr/>
          <p:nvPr/>
        </p:nvSpPr>
        <p:spPr>
          <a:xfrm>
            <a:off x="4142723" y="3322105"/>
            <a:ext cx="134662" cy="1356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b="1">
              <a:solidFill>
                <a:schemeClr val="tx1"/>
              </a:solidFill>
              <a:cs typeface="+mn-ea"/>
              <a:sym typeface="+mn-lt"/>
            </a:endParaRPr>
          </a:p>
        </p:txBody>
      </p:sp>
      <p:grpSp>
        <p:nvGrpSpPr>
          <p:cNvPr id="66" name="组合 65"/>
          <p:cNvGrpSpPr/>
          <p:nvPr/>
        </p:nvGrpSpPr>
        <p:grpSpPr>
          <a:xfrm rot="863115">
            <a:off x="4016716" y="2897495"/>
            <a:ext cx="369133" cy="474726"/>
            <a:chOff x="3102484" y="1163896"/>
            <a:chExt cx="1077642" cy="1385911"/>
          </a:xfrm>
          <a:solidFill>
            <a:schemeClr val="bg1">
              <a:lumMod val="65000"/>
            </a:schemeClr>
          </a:solidFill>
        </p:grpSpPr>
        <p:sp>
          <p:nvSpPr>
            <p:cNvPr id="67"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椭圆 67"/>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9" name="文本框 63"/>
          <p:cNvSpPr txBox="1">
            <a:spLocks noChangeArrowheads="1"/>
          </p:cNvSpPr>
          <p:nvPr/>
        </p:nvSpPr>
        <p:spPr bwMode="auto">
          <a:xfrm>
            <a:off x="6116092" y="3884737"/>
            <a:ext cx="2344340" cy="577454"/>
          </a:xfrm>
          <a:prstGeom prst="rect">
            <a:avLst/>
          </a:prstGeom>
          <a:noFill/>
          <a:ln w="9525">
            <a:noFill/>
            <a:miter lim="800000"/>
          </a:ln>
        </p:spPr>
        <p:txBody>
          <a:bodyPr lIns="68580" tIns="34290" rIns="68580" bIns="34290">
            <a:spAutoFit/>
          </a:bodyPr>
          <a:lstStyle/>
          <a:p>
            <a:r>
              <a:rPr lang="zh-CN" altLang="en-US" b="1" dirty="0">
                <a:solidFill>
                  <a:srgbClr val="005A9E"/>
                </a:solidFill>
                <a:cs typeface="+mn-ea"/>
                <a:sym typeface="+mn-lt"/>
              </a:rPr>
              <a:t>添加文本标题</a:t>
            </a:r>
            <a:endParaRPr lang="en-US" altLang="zh-CN" b="1" dirty="0">
              <a:solidFill>
                <a:srgbClr val="005A9E"/>
              </a:solidFill>
              <a:cs typeface="+mn-ea"/>
              <a:sym typeface="+mn-lt"/>
            </a:endParaRPr>
          </a:p>
          <a:p>
            <a:endParaRPr lang="en-US" altLang="zh-CN" sz="1500" b="1" dirty="0">
              <a:solidFill>
                <a:srgbClr val="005A9E"/>
              </a:solidFill>
              <a:cs typeface="+mn-ea"/>
              <a:sym typeface="+mn-lt"/>
            </a:endParaRPr>
          </a:p>
        </p:txBody>
      </p:sp>
      <p:sp>
        <p:nvSpPr>
          <p:cNvPr id="70" name="椭圆 69"/>
          <p:cNvSpPr/>
          <p:nvPr/>
        </p:nvSpPr>
        <p:spPr>
          <a:xfrm>
            <a:off x="5736086" y="3946497"/>
            <a:ext cx="317347" cy="317347"/>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r>
              <a:rPr lang="en-US" altLang="zh-CN" sz="1500" b="1" dirty="0">
                <a:solidFill>
                  <a:schemeClr val="tx1"/>
                </a:solidFill>
                <a:cs typeface="+mn-ea"/>
                <a:sym typeface="+mn-lt"/>
              </a:rPr>
              <a:t>4</a:t>
            </a:r>
            <a:endParaRPr lang="zh-CN" altLang="en-US" sz="1500" b="1" dirty="0">
              <a:solidFill>
                <a:schemeClr val="tx1"/>
              </a:solidFill>
              <a:cs typeface="+mn-ea"/>
              <a:sym typeface="+mn-lt"/>
            </a:endParaRPr>
          </a:p>
        </p:txBody>
      </p:sp>
      <p:cxnSp>
        <p:nvCxnSpPr>
          <p:cNvPr id="71" name="直接连接符 70"/>
          <p:cNvCxnSpPr/>
          <p:nvPr/>
        </p:nvCxnSpPr>
        <p:spPr>
          <a:xfrm flipV="1">
            <a:off x="6183957" y="4263843"/>
            <a:ext cx="1915310" cy="466"/>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sp>
        <p:nvSpPr>
          <p:cNvPr id="72" name="矩形 66"/>
          <p:cNvSpPr>
            <a:spLocks noChangeArrowheads="1"/>
          </p:cNvSpPr>
          <p:nvPr/>
        </p:nvSpPr>
        <p:spPr bwMode="auto">
          <a:xfrm>
            <a:off x="5736282" y="4346310"/>
            <a:ext cx="2630091" cy="512448"/>
          </a:xfrm>
          <a:prstGeom prst="rect">
            <a:avLst/>
          </a:prstGeom>
          <a:noFill/>
          <a:ln w="9525">
            <a:noFill/>
            <a:miter lim="800000"/>
          </a:ln>
        </p:spPr>
        <p:txBody>
          <a:bodyPr lIns="68580" tIns="34290" rIns="68580" bIns="34290">
            <a:spAutoFit/>
          </a:bodyPr>
          <a:lstStyle/>
          <a:p>
            <a:pPr>
              <a:lnSpc>
                <a:spcPct val="120000"/>
              </a:lnSpc>
            </a:pPr>
            <a:r>
              <a:rPr lang="zh-CN" altLang="en-US" sz="1200" dirty="0">
                <a:cs typeface="+mn-ea"/>
                <a:sym typeface="+mn-lt"/>
              </a:rPr>
              <a:t>在此录入上述图表的综合描述说明，在此录入上述图表的综合描述说明。</a:t>
            </a:r>
          </a:p>
        </p:txBody>
      </p:sp>
      <p:sp>
        <p:nvSpPr>
          <p:cNvPr id="73" name="Rectangle 7"/>
          <p:cNvSpPr>
            <a:spLocks noChangeArrowheads="1"/>
          </p:cNvSpPr>
          <p:nvPr/>
        </p:nvSpPr>
        <p:spPr bwMode="auto">
          <a:xfrm>
            <a:off x="3628718" y="1676793"/>
            <a:ext cx="241412" cy="346249"/>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en-US" altLang="zh-CN" b="1" kern="0" dirty="0">
                <a:solidFill>
                  <a:schemeClr val="bg1"/>
                </a:solidFill>
                <a:cs typeface="+mn-ea"/>
                <a:sym typeface="+mn-lt"/>
              </a:rPr>
              <a:t>1</a:t>
            </a:r>
            <a:endParaRPr lang="zh-CN" altLang="en-US" b="1" kern="0" dirty="0">
              <a:solidFill>
                <a:schemeClr val="bg1"/>
              </a:solidFill>
              <a:cs typeface="+mn-ea"/>
              <a:sym typeface="+mn-lt"/>
            </a:endParaRPr>
          </a:p>
        </p:txBody>
      </p:sp>
      <p:sp>
        <p:nvSpPr>
          <p:cNvPr id="74" name="Rectangle 7"/>
          <p:cNvSpPr>
            <a:spLocks noChangeArrowheads="1"/>
          </p:cNvSpPr>
          <p:nvPr/>
        </p:nvSpPr>
        <p:spPr bwMode="auto">
          <a:xfrm>
            <a:off x="3470082" y="2855107"/>
            <a:ext cx="241412" cy="346249"/>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en-US" altLang="zh-CN" b="1" kern="0" dirty="0">
                <a:solidFill>
                  <a:schemeClr val="bg1"/>
                </a:solidFill>
                <a:cs typeface="+mn-ea"/>
                <a:sym typeface="+mn-lt"/>
              </a:rPr>
              <a:t>2</a:t>
            </a:r>
            <a:endParaRPr lang="zh-CN" altLang="en-US" b="1" kern="0" dirty="0">
              <a:solidFill>
                <a:schemeClr val="bg1"/>
              </a:solidFill>
              <a:cs typeface="+mn-ea"/>
              <a:sym typeface="+mn-lt"/>
            </a:endParaRPr>
          </a:p>
        </p:txBody>
      </p:sp>
      <p:sp>
        <p:nvSpPr>
          <p:cNvPr id="75" name="Rectangle 7"/>
          <p:cNvSpPr>
            <a:spLocks noChangeArrowheads="1"/>
          </p:cNvSpPr>
          <p:nvPr/>
        </p:nvSpPr>
        <p:spPr bwMode="auto">
          <a:xfrm>
            <a:off x="4060512" y="2904679"/>
            <a:ext cx="241412" cy="346249"/>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en-US" altLang="zh-CN" b="1" kern="0" dirty="0">
                <a:solidFill>
                  <a:schemeClr val="bg1"/>
                </a:solidFill>
                <a:cs typeface="+mn-ea"/>
                <a:sym typeface="+mn-lt"/>
              </a:rPr>
              <a:t>3</a:t>
            </a:r>
            <a:endParaRPr lang="zh-CN" altLang="en-US" b="1" kern="0" dirty="0">
              <a:solidFill>
                <a:schemeClr val="bg1"/>
              </a:solidFill>
              <a:cs typeface="+mn-ea"/>
              <a:sym typeface="+mn-lt"/>
            </a:endParaRPr>
          </a:p>
        </p:txBody>
      </p:sp>
      <p:sp>
        <p:nvSpPr>
          <p:cNvPr id="76" name="Rectangle 7"/>
          <p:cNvSpPr>
            <a:spLocks noChangeArrowheads="1"/>
          </p:cNvSpPr>
          <p:nvPr/>
        </p:nvSpPr>
        <p:spPr bwMode="auto">
          <a:xfrm>
            <a:off x="3477269" y="3586535"/>
            <a:ext cx="241412" cy="346249"/>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en-US" altLang="zh-CN" b="1" kern="0" dirty="0">
                <a:solidFill>
                  <a:schemeClr val="bg1"/>
                </a:solidFill>
                <a:cs typeface="+mn-ea"/>
                <a:sym typeface="+mn-lt"/>
              </a:rPr>
              <a:t>4</a:t>
            </a:r>
            <a:endParaRPr lang="zh-CN" altLang="en-US" b="1" kern="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71" name="组合 70"/>
          <p:cNvGrpSpPr/>
          <p:nvPr/>
        </p:nvGrpSpPr>
        <p:grpSpPr>
          <a:xfrm>
            <a:off x="896444" y="1555584"/>
            <a:ext cx="1248256" cy="1248256"/>
            <a:chOff x="1282872" y="1555584"/>
            <a:chExt cx="1248256" cy="1248256"/>
          </a:xfrm>
        </p:grpSpPr>
        <p:grpSp>
          <p:nvGrpSpPr>
            <p:cNvPr id="14" name="组合 13"/>
            <p:cNvGrpSpPr/>
            <p:nvPr/>
          </p:nvGrpSpPr>
          <p:grpSpPr>
            <a:xfrm>
              <a:off x="1282872" y="1555584"/>
              <a:ext cx="1248256" cy="1248256"/>
              <a:chOff x="5360000" y="1484603"/>
              <a:chExt cx="1830775" cy="1830775"/>
            </a:xfrm>
          </p:grpSpPr>
          <p:grpSp>
            <p:nvGrpSpPr>
              <p:cNvPr id="15" name="组合 14"/>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17" name="任意多边形 16"/>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8" name="椭圆 17"/>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9" name="椭圆 18"/>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6" name="椭圆 15"/>
              <p:cNvSpPr/>
              <p:nvPr/>
            </p:nvSpPr>
            <p:spPr>
              <a:xfrm>
                <a:off x="5708627" y="1833230"/>
                <a:ext cx="1133520" cy="1133520"/>
              </a:xfrm>
              <a:prstGeom prst="ellipse">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2" name="Group 909"/>
            <p:cNvGrpSpPr>
              <a:grpSpLocks noChangeAspect="1"/>
            </p:cNvGrpSpPr>
            <p:nvPr/>
          </p:nvGrpSpPr>
          <p:grpSpPr bwMode="auto">
            <a:xfrm>
              <a:off x="1759191" y="2043880"/>
              <a:ext cx="305143" cy="260235"/>
              <a:chOff x="6090" y="1175"/>
              <a:chExt cx="265" cy="226"/>
            </a:xfrm>
            <a:solidFill>
              <a:sysClr val="window" lastClr="FFFFFF"/>
            </a:solidFill>
            <a:effectLst/>
          </p:grpSpPr>
          <p:sp>
            <p:nvSpPr>
              <p:cNvPr id="33"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grpSp>
        <p:nvGrpSpPr>
          <p:cNvPr id="72" name="组合 71"/>
          <p:cNvGrpSpPr/>
          <p:nvPr/>
        </p:nvGrpSpPr>
        <p:grpSpPr>
          <a:xfrm>
            <a:off x="2894970" y="1555584"/>
            <a:ext cx="1248256" cy="1248256"/>
            <a:chOff x="3190635" y="1555584"/>
            <a:chExt cx="1248256" cy="1248256"/>
          </a:xfrm>
        </p:grpSpPr>
        <p:grpSp>
          <p:nvGrpSpPr>
            <p:cNvPr id="8" name="组合 7"/>
            <p:cNvGrpSpPr/>
            <p:nvPr/>
          </p:nvGrpSpPr>
          <p:grpSpPr>
            <a:xfrm>
              <a:off x="3190635" y="1555584"/>
              <a:ext cx="1248256" cy="1248256"/>
              <a:chOff x="5360000" y="1484603"/>
              <a:chExt cx="1830775" cy="1830775"/>
            </a:xfrm>
          </p:grpSpPr>
          <p:grpSp>
            <p:nvGrpSpPr>
              <p:cNvPr id="9" name="组合 8"/>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11" name="任意多边形 10"/>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 name="椭圆 11"/>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 name="椭圆 12"/>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0" name="椭圆 9"/>
              <p:cNvSpPr/>
              <p:nvPr/>
            </p:nvSpPr>
            <p:spPr>
              <a:xfrm>
                <a:off x="5708627" y="1833230"/>
                <a:ext cx="1133520" cy="1133520"/>
              </a:xfrm>
              <a:prstGeom prst="ellipse">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7" name="Freeform 53"/>
            <p:cNvSpPr>
              <a:spLocks noEditPoints="1"/>
            </p:cNvSpPr>
            <p:nvPr/>
          </p:nvSpPr>
          <p:spPr bwMode="auto">
            <a:xfrm>
              <a:off x="3630716" y="1985188"/>
              <a:ext cx="377620" cy="377620"/>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B850"/>
                </a:solidFill>
                <a:effectLst/>
                <a:uLnTx/>
                <a:uFillTx/>
                <a:cs typeface="+mn-ea"/>
                <a:sym typeface="+mn-lt"/>
              </a:endParaRPr>
            </a:p>
          </p:txBody>
        </p:sp>
      </p:grpSp>
      <p:grpSp>
        <p:nvGrpSpPr>
          <p:cNvPr id="73" name="组合 72"/>
          <p:cNvGrpSpPr/>
          <p:nvPr/>
        </p:nvGrpSpPr>
        <p:grpSpPr>
          <a:xfrm>
            <a:off x="4893496" y="1555584"/>
            <a:ext cx="1248256" cy="1248256"/>
            <a:chOff x="4705110" y="1555584"/>
            <a:chExt cx="1248256" cy="1248256"/>
          </a:xfrm>
        </p:grpSpPr>
        <p:grpSp>
          <p:nvGrpSpPr>
            <p:cNvPr id="20" name="组合 19"/>
            <p:cNvGrpSpPr/>
            <p:nvPr/>
          </p:nvGrpSpPr>
          <p:grpSpPr>
            <a:xfrm>
              <a:off x="4705110" y="1555584"/>
              <a:ext cx="1248256" cy="1248256"/>
              <a:chOff x="5360000" y="1484603"/>
              <a:chExt cx="1830775" cy="1830775"/>
            </a:xfrm>
          </p:grpSpPr>
          <p:grpSp>
            <p:nvGrpSpPr>
              <p:cNvPr id="21" name="组合 20"/>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23" name="任意多边形 22"/>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4" name="椭圆 23"/>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5" name="椭圆 24"/>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22" name="椭圆 21"/>
              <p:cNvSpPr/>
              <p:nvPr/>
            </p:nvSpPr>
            <p:spPr>
              <a:xfrm>
                <a:off x="5708627" y="1833230"/>
                <a:ext cx="1133520" cy="1133520"/>
              </a:xfrm>
              <a:prstGeom prst="ellipse">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8" name="Group 46"/>
            <p:cNvGrpSpPr>
              <a:grpSpLocks noChangeAspect="1"/>
            </p:cNvGrpSpPr>
            <p:nvPr/>
          </p:nvGrpSpPr>
          <p:grpSpPr bwMode="auto">
            <a:xfrm>
              <a:off x="5112522" y="2036879"/>
              <a:ext cx="442956" cy="274238"/>
              <a:chOff x="3098" y="1701"/>
              <a:chExt cx="1486" cy="920"/>
            </a:xfrm>
            <a:solidFill>
              <a:sysClr val="window" lastClr="FFFFFF"/>
            </a:solidFill>
          </p:grpSpPr>
          <p:sp>
            <p:nvSpPr>
              <p:cNvPr id="39"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0"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1"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grpSp>
        <p:nvGrpSpPr>
          <p:cNvPr id="74" name="组合 73"/>
          <p:cNvGrpSpPr/>
          <p:nvPr/>
        </p:nvGrpSpPr>
        <p:grpSpPr>
          <a:xfrm>
            <a:off x="6892022" y="1555584"/>
            <a:ext cx="1248256" cy="1248256"/>
            <a:chOff x="6219585" y="1555584"/>
            <a:chExt cx="1248256" cy="1248256"/>
          </a:xfrm>
        </p:grpSpPr>
        <p:grpSp>
          <p:nvGrpSpPr>
            <p:cNvPr id="26" name="组合 25"/>
            <p:cNvGrpSpPr/>
            <p:nvPr/>
          </p:nvGrpSpPr>
          <p:grpSpPr>
            <a:xfrm>
              <a:off x="6219585" y="1555584"/>
              <a:ext cx="1248256" cy="1248256"/>
              <a:chOff x="5360000" y="1484603"/>
              <a:chExt cx="1830775" cy="1830775"/>
            </a:xfrm>
          </p:grpSpPr>
          <p:grpSp>
            <p:nvGrpSpPr>
              <p:cNvPr id="27" name="组合 26"/>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29" name="任意多边形 28"/>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 name="椭圆 29"/>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 name="椭圆 30"/>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28" name="椭圆 27"/>
              <p:cNvSpPr/>
              <p:nvPr/>
            </p:nvSpPr>
            <p:spPr>
              <a:xfrm>
                <a:off x="5708627" y="1833230"/>
                <a:ext cx="1133520" cy="1133520"/>
              </a:xfrm>
              <a:prstGeom prst="ellipse">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2" name="Freeform 57"/>
            <p:cNvSpPr>
              <a:spLocks noEditPoints="1"/>
            </p:cNvSpPr>
            <p:nvPr/>
          </p:nvSpPr>
          <p:spPr bwMode="auto">
            <a:xfrm>
              <a:off x="6664970" y="1990139"/>
              <a:ext cx="367012" cy="367718"/>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grpSp>
      <p:grpSp>
        <p:nvGrpSpPr>
          <p:cNvPr id="43" name="组合 42"/>
          <p:cNvGrpSpPr/>
          <p:nvPr/>
        </p:nvGrpSpPr>
        <p:grpSpPr>
          <a:xfrm>
            <a:off x="852896" y="2977391"/>
            <a:ext cx="1335350" cy="1099236"/>
            <a:chOff x="2203893" y="3725489"/>
            <a:chExt cx="1780467" cy="1465647"/>
          </a:xfrm>
        </p:grpSpPr>
        <p:grpSp>
          <p:nvGrpSpPr>
            <p:cNvPr id="44" name="组合 43"/>
            <p:cNvGrpSpPr/>
            <p:nvPr/>
          </p:nvGrpSpPr>
          <p:grpSpPr>
            <a:xfrm>
              <a:off x="2236121" y="3725489"/>
              <a:ext cx="1661859" cy="897099"/>
              <a:chOff x="2236121" y="3725489"/>
              <a:chExt cx="1661859" cy="897099"/>
            </a:xfrm>
          </p:grpSpPr>
          <p:sp>
            <p:nvSpPr>
              <p:cNvPr id="48" name="圆角矩形 47"/>
              <p:cNvSpPr/>
              <p:nvPr/>
            </p:nvSpPr>
            <p:spPr>
              <a:xfrm>
                <a:off x="2236121" y="3725489"/>
                <a:ext cx="1661859" cy="532315"/>
              </a:xfrm>
              <a:prstGeom prst="roundRect">
                <a:avLst/>
              </a:prstGeom>
              <a:solidFill>
                <a:srgbClr val="005A9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文本框 52"/>
              <p:cNvSpPr txBox="1"/>
              <p:nvPr/>
            </p:nvSpPr>
            <p:spPr>
              <a:xfrm>
                <a:off x="2305050" y="3760813"/>
                <a:ext cx="1524000" cy="861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cs typeface="+mn-ea"/>
                    <a:sym typeface="+mn-lt"/>
                  </a:rPr>
                  <a:t>OPTION 01</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45" name="组合 44"/>
            <p:cNvGrpSpPr/>
            <p:nvPr/>
          </p:nvGrpSpPr>
          <p:grpSpPr>
            <a:xfrm>
              <a:off x="2203893" y="4265867"/>
              <a:ext cx="1780467" cy="925269"/>
              <a:chOff x="7488048" y="2621083"/>
              <a:chExt cx="1780467" cy="925269"/>
            </a:xfrm>
          </p:grpSpPr>
          <p:sp>
            <p:nvSpPr>
              <p:cNvPr id="46" name="文本框 55"/>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47" name="文本框 56"/>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cs typeface="+mn-ea"/>
                    <a:sym typeface="+mn-lt"/>
                  </a:rPr>
                  <a:t>此处添加文本内容此处添加文本内容此处添加文本信息内容</a:t>
                </a:r>
                <a:endPar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endParaRPr>
              </a:p>
            </p:txBody>
          </p:sp>
        </p:grpSp>
      </p:grpSp>
      <p:grpSp>
        <p:nvGrpSpPr>
          <p:cNvPr id="50" name="组合 49"/>
          <p:cNvGrpSpPr/>
          <p:nvPr/>
        </p:nvGrpSpPr>
        <p:grpSpPr>
          <a:xfrm>
            <a:off x="2851422" y="2977391"/>
            <a:ext cx="1335350" cy="1099236"/>
            <a:chOff x="2203893" y="3725489"/>
            <a:chExt cx="1780467" cy="1465647"/>
          </a:xfrm>
        </p:grpSpPr>
        <p:grpSp>
          <p:nvGrpSpPr>
            <p:cNvPr id="51" name="组合 50"/>
            <p:cNvGrpSpPr/>
            <p:nvPr/>
          </p:nvGrpSpPr>
          <p:grpSpPr>
            <a:xfrm>
              <a:off x="2236121" y="3725489"/>
              <a:ext cx="1661859" cy="897099"/>
              <a:chOff x="2236121" y="3725489"/>
              <a:chExt cx="1661859" cy="897099"/>
            </a:xfrm>
          </p:grpSpPr>
          <p:sp>
            <p:nvSpPr>
              <p:cNvPr id="55" name="圆角矩形 54"/>
              <p:cNvSpPr/>
              <p:nvPr/>
            </p:nvSpPr>
            <p:spPr>
              <a:xfrm>
                <a:off x="2236121" y="3725489"/>
                <a:ext cx="1661859" cy="532315"/>
              </a:xfrm>
              <a:prstGeom prst="roundRect">
                <a:avLst/>
              </a:prstGeom>
              <a:solidFill>
                <a:schemeClr val="bg1">
                  <a:lumMod val="65000"/>
                </a:scheme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文本框 70"/>
              <p:cNvSpPr txBox="1"/>
              <p:nvPr/>
            </p:nvSpPr>
            <p:spPr>
              <a:xfrm>
                <a:off x="2305050" y="3760813"/>
                <a:ext cx="1524000" cy="861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cs typeface="+mn-ea"/>
                    <a:sym typeface="+mn-lt"/>
                  </a:rPr>
                  <a:t>OPTION 02</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52" name="组合 51"/>
            <p:cNvGrpSpPr/>
            <p:nvPr/>
          </p:nvGrpSpPr>
          <p:grpSpPr>
            <a:xfrm>
              <a:off x="2203893" y="4265867"/>
              <a:ext cx="1780467" cy="925269"/>
              <a:chOff x="7488048" y="2621083"/>
              <a:chExt cx="1780467" cy="925269"/>
            </a:xfrm>
          </p:grpSpPr>
          <p:sp>
            <p:nvSpPr>
              <p:cNvPr id="53" name="文本框 67"/>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54" name="文本框 68"/>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cs typeface="+mn-ea"/>
                    <a:sym typeface="+mn-lt"/>
                  </a:rPr>
                  <a:t>此处添加文本内容此处添加文本内容此处添加文本信息内容</a:t>
                </a:r>
                <a:endPar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endParaRPr>
              </a:p>
            </p:txBody>
          </p:sp>
        </p:grpSp>
      </p:grpSp>
      <p:grpSp>
        <p:nvGrpSpPr>
          <p:cNvPr id="57" name="组合 56"/>
          <p:cNvGrpSpPr/>
          <p:nvPr/>
        </p:nvGrpSpPr>
        <p:grpSpPr>
          <a:xfrm>
            <a:off x="4849948" y="2977391"/>
            <a:ext cx="1335350" cy="1099236"/>
            <a:chOff x="2203893" y="3725489"/>
            <a:chExt cx="1780467" cy="1465647"/>
          </a:xfrm>
        </p:grpSpPr>
        <p:grpSp>
          <p:nvGrpSpPr>
            <p:cNvPr id="58" name="组合 57"/>
            <p:cNvGrpSpPr/>
            <p:nvPr/>
          </p:nvGrpSpPr>
          <p:grpSpPr>
            <a:xfrm>
              <a:off x="2236121" y="3725489"/>
              <a:ext cx="1661859" cy="897099"/>
              <a:chOff x="2236121" y="3725489"/>
              <a:chExt cx="1661859" cy="897099"/>
            </a:xfrm>
          </p:grpSpPr>
          <p:sp>
            <p:nvSpPr>
              <p:cNvPr id="62" name="圆角矩形 61"/>
              <p:cNvSpPr/>
              <p:nvPr/>
            </p:nvSpPr>
            <p:spPr>
              <a:xfrm>
                <a:off x="2236121" y="3725489"/>
                <a:ext cx="1661859" cy="532315"/>
              </a:xfrm>
              <a:prstGeom prst="roundRect">
                <a:avLst/>
              </a:prstGeom>
              <a:solidFill>
                <a:srgbClr val="005A9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3" name="文本框 77"/>
              <p:cNvSpPr txBox="1"/>
              <p:nvPr/>
            </p:nvSpPr>
            <p:spPr>
              <a:xfrm>
                <a:off x="2305050" y="3760813"/>
                <a:ext cx="1524000" cy="861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cs typeface="+mn-ea"/>
                    <a:sym typeface="+mn-lt"/>
                  </a:rPr>
                  <a:t>OPTION 03</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59" name="组合 58"/>
            <p:cNvGrpSpPr/>
            <p:nvPr/>
          </p:nvGrpSpPr>
          <p:grpSpPr>
            <a:xfrm>
              <a:off x="2203893" y="4265867"/>
              <a:ext cx="1780467" cy="925269"/>
              <a:chOff x="7488048" y="2621083"/>
              <a:chExt cx="1780467" cy="925269"/>
            </a:xfrm>
          </p:grpSpPr>
          <p:sp>
            <p:nvSpPr>
              <p:cNvPr id="60" name="文本框 74"/>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61" name="文本框 75"/>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cs typeface="+mn-ea"/>
                    <a:sym typeface="+mn-lt"/>
                  </a:rPr>
                  <a:t>此处添加文本内容此处添加文本内容此处添加文本信息内容</a:t>
                </a:r>
                <a:endPar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endParaRPr>
              </a:p>
            </p:txBody>
          </p:sp>
        </p:grpSp>
      </p:grpSp>
      <p:grpSp>
        <p:nvGrpSpPr>
          <p:cNvPr id="64" name="组合 63"/>
          <p:cNvGrpSpPr/>
          <p:nvPr/>
        </p:nvGrpSpPr>
        <p:grpSpPr>
          <a:xfrm>
            <a:off x="6853238" y="2977391"/>
            <a:ext cx="1335350" cy="1099236"/>
            <a:chOff x="2203893" y="3725489"/>
            <a:chExt cx="1780467" cy="1465647"/>
          </a:xfrm>
        </p:grpSpPr>
        <p:grpSp>
          <p:nvGrpSpPr>
            <p:cNvPr id="65" name="组合 64"/>
            <p:cNvGrpSpPr/>
            <p:nvPr/>
          </p:nvGrpSpPr>
          <p:grpSpPr>
            <a:xfrm>
              <a:off x="2236121" y="3725489"/>
              <a:ext cx="1661859" cy="897099"/>
              <a:chOff x="2236121" y="3725489"/>
              <a:chExt cx="1661859" cy="897099"/>
            </a:xfrm>
          </p:grpSpPr>
          <p:sp>
            <p:nvSpPr>
              <p:cNvPr id="69" name="圆角矩形 68"/>
              <p:cNvSpPr/>
              <p:nvPr/>
            </p:nvSpPr>
            <p:spPr>
              <a:xfrm>
                <a:off x="2236121" y="3725489"/>
                <a:ext cx="1661859" cy="532315"/>
              </a:xfrm>
              <a:prstGeom prst="roundRect">
                <a:avLst/>
              </a:prstGeom>
              <a:solidFill>
                <a:schemeClr val="bg1">
                  <a:lumMod val="65000"/>
                </a:scheme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70" name="文本框 84"/>
              <p:cNvSpPr txBox="1"/>
              <p:nvPr/>
            </p:nvSpPr>
            <p:spPr>
              <a:xfrm>
                <a:off x="2305050" y="3760813"/>
                <a:ext cx="1524000" cy="861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cs typeface="+mn-ea"/>
                    <a:sym typeface="+mn-lt"/>
                  </a:rPr>
                  <a:t>OPTION 04</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66" name="组合 65"/>
            <p:cNvGrpSpPr/>
            <p:nvPr/>
          </p:nvGrpSpPr>
          <p:grpSpPr>
            <a:xfrm>
              <a:off x="2203893" y="4265867"/>
              <a:ext cx="1780467" cy="925269"/>
              <a:chOff x="7488048" y="2621083"/>
              <a:chExt cx="1780467" cy="925269"/>
            </a:xfrm>
          </p:grpSpPr>
          <p:sp>
            <p:nvSpPr>
              <p:cNvPr id="67" name="文本框 81"/>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68" name="文本框 82"/>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cs typeface="+mn-ea"/>
                    <a:sym typeface="+mn-lt"/>
                  </a:rPr>
                  <a:t>此处添加文本内容此处添加文本内容此处添加文本信息内容</a:t>
                </a:r>
                <a:endPar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2695576"/>
            <a:ext cx="9144000" cy="2447924"/>
          </a:xfrm>
          <a:prstGeom prst="rect">
            <a:avLst/>
          </a:prstGeom>
          <a:solidFill>
            <a:srgbClr val="005A9E"/>
          </a:solidFill>
          <a:ln w="25400" cap="flat" cmpd="sng" algn="ctr">
            <a:noFill/>
            <a:prstDash val="solid"/>
          </a:ln>
          <a:effectLst/>
        </p:spPr>
        <p:txBody>
          <a:bodyPr rtlCol="0" anchor="ctr"/>
          <a:lstStyle/>
          <a:p>
            <a:pPr algn="ctr">
              <a:defRPr/>
            </a:pPr>
            <a:endParaRPr lang="zh-CN" altLang="en-US" kern="0" smtClean="0">
              <a:solidFill>
                <a:prstClr val="white"/>
              </a:solidFill>
              <a:cs typeface="+mn-ea"/>
              <a:sym typeface="+mn-lt"/>
            </a:endParaRPr>
          </a:p>
        </p:txBody>
      </p:sp>
      <p:sp>
        <p:nvSpPr>
          <p:cNvPr id="38" name="TextBox 37"/>
          <p:cNvSpPr txBox="1"/>
          <p:nvPr/>
        </p:nvSpPr>
        <p:spPr>
          <a:xfrm>
            <a:off x="0" y="3075806"/>
            <a:ext cx="9144000" cy="1569660"/>
          </a:xfrm>
          <a:prstGeom prst="rect">
            <a:avLst/>
          </a:prstGeom>
          <a:noFill/>
        </p:spPr>
        <p:txBody>
          <a:bodyPr wrap="square" rtlCol="0">
            <a:spAutoFit/>
          </a:bodyPr>
          <a:lstStyle/>
          <a:p>
            <a:pPr algn="ctr"/>
            <a:r>
              <a:rPr lang="en-US" altLang="zh-CN" sz="9600" b="1" dirty="0">
                <a:solidFill>
                  <a:prstClr val="white"/>
                </a:solidFill>
                <a:cs typeface="+mn-ea"/>
                <a:sym typeface="+mn-lt"/>
              </a:rPr>
              <a:t>THANKS!</a:t>
            </a:r>
            <a:endParaRPr lang="en-US" altLang="zh-CN" sz="9600" b="1" dirty="0" smtClean="0">
              <a:solidFill>
                <a:prstClr val="white"/>
              </a:solidFill>
              <a:cs typeface="+mn-ea"/>
              <a:sym typeface="+mn-lt"/>
            </a:endParaRPr>
          </a:p>
        </p:txBody>
      </p:sp>
      <p:sp>
        <p:nvSpPr>
          <p:cNvPr id="40" name="流程图: 摘录 39"/>
          <p:cNvSpPr/>
          <p:nvPr/>
        </p:nvSpPr>
        <p:spPr>
          <a:xfrm rot="5400000">
            <a:off x="96180" y="129634"/>
            <a:ext cx="379141" cy="376987"/>
          </a:xfrm>
          <a:prstGeom prst="flowChartExtract">
            <a:avLst/>
          </a:prstGeom>
          <a:solidFill>
            <a:schemeClr val="bg1">
              <a:lumMod val="65000"/>
            </a:schemeClr>
          </a:solidFill>
          <a:ln w="25400" cap="flat" cmpd="sng" algn="ctr">
            <a:noFill/>
            <a:prstDash val="solid"/>
          </a:ln>
          <a:effectLst/>
        </p:spPr>
        <p:txBody>
          <a:bodyPr rtlCol="0" anchor="ctr"/>
          <a:lstStyle/>
          <a:p>
            <a:pPr algn="ctr">
              <a:defRPr/>
            </a:pPr>
            <a:endParaRPr lang="zh-CN" altLang="en-US" kern="0" smtClean="0">
              <a:solidFill>
                <a:srgbClr val="005A9E"/>
              </a:solidFill>
              <a:cs typeface="+mn-ea"/>
              <a:sym typeface="+mn-lt"/>
            </a:endParaRPr>
          </a:p>
        </p:txBody>
      </p:sp>
      <p:pic>
        <p:nvPicPr>
          <p:cNvPr id="41" name="网络歌手 - 节奏音乐感相互交错的休闲短信音效 - 铃声版.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69193" y="-2000250"/>
            <a:ext cx="609600" cy="609600"/>
          </a:xfrm>
          <a:prstGeom prst="rect">
            <a:avLst/>
          </a:prstGeom>
        </p:spPr>
      </p:pic>
      <p:grpSp>
        <p:nvGrpSpPr>
          <p:cNvPr id="2" name="组合 1"/>
          <p:cNvGrpSpPr/>
          <p:nvPr/>
        </p:nvGrpSpPr>
        <p:grpSpPr>
          <a:xfrm>
            <a:off x="1306673" y="750699"/>
            <a:ext cx="1571498" cy="1571498"/>
            <a:chOff x="1306673" y="750699"/>
            <a:chExt cx="1571498" cy="1571498"/>
          </a:xfrm>
        </p:grpSpPr>
        <p:grpSp>
          <p:nvGrpSpPr>
            <p:cNvPr id="57" name="组合 56"/>
            <p:cNvGrpSpPr/>
            <p:nvPr/>
          </p:nvGrpSpPr>
          <p:grpSpPr>
            <a:xfrm>
              <a:off x="1306673" y="750699"/>
              <a:ext cx="1571498" cy="1571498"/>
              <a:chOff x="1200760" y="3842074"/>
              <a:chExt cx="1784148" cy="1784148"/>
            </a:xfrm>
          </p:grpSpPr>
          <p:sp>
            <p:nvSpPr>
              <p:cNvPr id="58" name="椭圆 57"/>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algn="ctr">
                  <a:defRPr/>
                </a:pPr>
                <a:endParaRPr lang="zh-CN" altLang="en-US" sz="1400" kern="0">
                  <a:solidFill>
                    <a:prstClr val="white"/>
                  </a:solidFill>
                  <a:cs typeface="+mn-ea"/>
                  <a:sym typeface="+mn-lt"/>
                </a:endParaRPr>
              </a:p>
            </p:txBody>
          </p:sp>
          <p:sp>
            <p:nvSpPr>
              <p:cNvPr id="77" name="椭圆 76"/>
              <p:cNvSpPr/>
              <p:nvPr/>
            </p:nvSpPr>
            <p:spPr>
              <a:xfrm>
                <a:off x="1475770" y="4117085"/>
                <a:ext cx="1234127" cy="1234127"/>
              </a:xfrm>
              <a:prstGeom prst="ellipse">
                <a:avLst/>
              </a:prstGeom>
              <a:solidFill>
                <a:srgbClr val="005A9E"/>
              </a:solidFill>
              <a:ln w="25400" cap="flat" cmpd="sng" algn="ctr">
                <a:noFill/>
                <a:prstDash val="solid"/>
              </a:ln>
              <a:effectLst>
                <a:innerShdw blurRad="101600" dist="50800" dir="13500000">
                  <a:prstClr val="black">
                    <a:alpha val="50000"/>
                  </a:prstClr>
                </a:innerShdw>
              </a:effectLst>
            </p:spPr>
            <p:txBody>
              <a:bodyPr rtlCol="0" anchor="ctr"/>
              <a:lstStyle/>
              <a:p>
                <a:pPr algn="ctr">
                  <a:defRPr/>
                </a:pPr>
                <a:endParaRPr lang="zh-CN" altLang="en-US" sz="1400" kern="0">
                  <a:solidFill>
                    <a:prstClr val="white"/>
                  </a:solidFill>
                  <a:cs typeface="+mn-ea"/>
                  <a:sym typeface="+mn-lt"/>
                </a:endParaRPr>
              </a:p>
            </p:txBody>
          </p:sp>
        </p:grpSp>
        <p:sp>
          <p:nvSpPr>
            <p:cNvPr id="87" name="TextBox 86"/>
            <p:cNvSpPr txBox="1"/>
            <p:nvPr/>
          </p:nvSpPr>
          <p:spPr>
            <a:xfrm>
              <a:off x="1741020" y="906421"/>
              <a:ext cx="733283" cy="1323439"/>
            </a:xfrm>
            <a:prstGeom prst="rect">
              <a:avLst/>
            </a:prstGeom>
            <a:noFill/>
          </p:spPr>
          <p:txBody>
            <a:bodyPr wrap="square" rtlCol="0">
              <a:spAutoFit/>
            </a:bodyPr>
            <a:lstStyle/>
            <a:p>
              <a:pPr algn="ctr">
                <a:defRPr/>
              </a:pPr>
              <a:r>
                <a:rPr lang="en-US" altLang="zh-CN" sz="8000" b="1" kern="0" dirty="0" smtClean="0">
                  <a:solidFill>
                    <a:sysClr val="window" lastClr="FFFFFF"/>
                  </a:solidFill>
                  <a:cs typeface="+mn-ea"/>
                  <a:sym typeface="+mn-lt"/>
                </a:rPr>
                <a:t>2</a:t>
              </a:r>
            </a:p>
          </p:txBody>
        </p:sp>
      </p:grpSp>
      <p:grpSp>
        <p:nvGrpSpPr>
          <p:cNvPr id="3" name="组合 2"/>
          <p:cNvGrpSpPr/>
          <p:nvPr/>
        </p:nvGrpSpPr>
        <p:grpSpPr>
          <a:xfrm>
            <a:off x="2881706" y="750699"/>
            <a:ext cx="1571498" cy="1571498"/>
            <a:chOff x="2881706" y="750699"/>
            <a:chExt cx="1571498" cy="1571498"/>
          </a:xfrm>
        </p:grpSpPr>
        <p:grpSp>
          <p:nvGrpSpPr>
            <p:cNvPr id="78" name="组合 77"/>
            <p:cNvGrpSpPr/>
            <p:nvPr/>
          </p:nvGrpSpPr>
          <p:grpSpPr>
            <a:xfrm>
              <a:off x="2881706" y="750699"/>
              <a:ext cx="1571498" cy="1571498"/>
              <a:chOff x="1200760" y="3842074"/>
              <a:chExt cx="1784148" cy="1784148"/>
            </a:xfrm>
          </p:grpSpPr>
          <p:sp>
            <p:nvSpPr>
              <p:cNvPr id="79" name="椭圆 78"/>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algn="ctr">
                  <a:defRPr/>
                </a:pPr>
                <a:endParaRPr lang="zh-CN" altLang="en-US" sz="1400" kern="0">
                  <a:solidFill>
                    <a:prstClr val="white"/>
                  </a:solidFill>
                  <a:cs typeface="+mn-ea"/>
                  <a:sym typeface="+mn-lt"/>
                </a:endParaRPr>
              </a:p>
            </p:txBody>
          </p:sp>
          <p:sp>
            <p:nvSpPr>
              <p:cNvPr id="80" name="椭圆 79"/>
              <p:cNvSpPr/>
              <p:nvPr/>
            </p:nvSpPr>
            <p:spPr>
              <a:xfrm>
                <a:off x="1475770" y="4117085"/>
                <a:ext cx="1234127" cy="1234127"/>
              </a:xfrm>
              <a:prstGeom prst="ellipse">
                <a:avLst/>
              </a:prstGeom>
              <a:solidFill>
                <a:sysClr val="window" lastClr="FFFFFF">
                  <a:lumMod val="75000"/>
                </a:sysClr>
              </a:solidFill>
              <a:ln w="25400" cap="flat" cmpd="sng" algn="ctr">
                <a:noFill/>
                <a:prstDash val="solid"/>
              </a:ln>
              <a:effectLst>
                <a:innerShdw blurRad="101600" dist="50800" dir="13500000">
                  <a:prstClr val="black">
                    <a:alpha val="50000"/>
                  </a:prstClr>
                </a:innerShdw>
              </a:effectLst>
            </p:spPr>
            <p:txBody>
              <a:bodyPr rtlCol="0" anchor="ctr"/>
              <a:lstStyle/>
              <a:p>
                <a:pPr algn="ctr">
                  <a:defRPr/>
                </a:pPr>
                <a:endParaRPr lang="zh-CN" altLang="en-US" sz="1400" kern="0">
                  <a:solidFill>
                    <a:prstClr val="white"/>
                  </a:solidFill>
                  <a:cs typeface="+mn-ea"/>
                  <a:sym typeface="+mn-lt"/>
                </a:endParaRPr>
              </a:p>
            </p:txBody>
          </p:sp>
        </p:grpSp>
        <p:sp>
          <p:nvSpPr>
            <p:cNvPr id="88" name="TextBox 87"/>
            <p:cNvSpPr txBox="1"/>
            <p:nvPr/>
          </p:nvSpPr>
          <p:spPr>
            <a:xfrm>
              <a:off x="3408824" y="910373"/>
              <a:ext cx="525559" cy="1323439"/>
            </a:xfrm>
            <a:prstGeom prst="rect">
              <a:avLst/>
            </a:prstGeom>
            <a:noFill/>
          </p:spPr>
          <p:txBody>
            <a:bodyPr wrap="square" rtlCol="0">
              <a:spAutoFit/>
            </a:bodyPr>
            <a:lstStyle/>
            <a:p>
              <a:pPr algn="ctr"/>
              <a:r>
                <a:rPr lang="en-US" altLang="zh-CN" sz="8000" b="1" dirty="0" smtClean="0">
                  <a:solidFill>
                    <a:srgbClr val="005A9E"/>
                  </a:solidFill>
                  <a:cs typeface="+mn-ea"/>
                  <a:sym typeface="+mn-lt"/>
                </a:rPr>
                <a:t>0</a:t>
              </a:r>
            </a:p>
          </p:txBody>
        </p:sp>
      </p:grpSp>
      <p:grpSp>
        <p:nvGrpSpPr>
          <p:cNvPr id="4" name="组合 3"/>
          <p:cNvGrpSpPr/>
          <p:nvPr/>
        </p:nvGrpSpPr>
        <p:grpSpPr>
          <a:xfrm>
            <a:off x="4490117" y="750699"/>
            <a:ext cx="1571498" cy="1571498"/>
            <a:chOff x="4490117" y="750699"/>
            <a:chExt cx="1571498" cy="1571498"/>
          </a:xfrm>
        </p:grpSpPr>
        <p:grpSp>
          <p:nvGrpSpPr>
            <p:cNvPr id="81" name="组合 80"/>
            <p:cNvGrpSpPr/>
            <p:nvPr/>
          </p:nvGrpSpPr>
          <p:grpSpPr>
            <a:xfrm>
              <a:off x="4490117" y="750699"/>
              <a:ext cx="1571498" cy="1571498"/>
              <a:chOff x="1200760" y="3842074"/>
              <a:chExt cx="1784148" cy="1784148"/>
            </a:xfrm>
          </p:grpSpPr>
          <p:sp>
            <p:nvSpPr>
              <p:cNvPr id="82" name="椭圆 81"/>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algn="ctr">
                  <a:defRPr/>
                </a:pPr>
                <a:endParaRPr lang="zh-CN" altLang="en-US" sz="1400" kern="0">
                  <a:solidFill>
                    <a:prstClr val="white"/>
                  </a:solidFill>
                  <a:cs typeface="+mn-ea"/>
                  <a:sym typeface="+mn-lt"/>
                </a:endParaRPr>
              </a:p>
            </p:txBody>
          </p:sp>
          <p:sp>
            <p:nvSpPr>
              <p:cNvPr id="83" name="椭圆 82"/>
              <p:cNvSpPr/>
              <p:nvPr/>
            </p:nvSpPr>
            <p:spPr>
              <a:xfrm>
                <a:off x="1475770" y="4117085"/>
                <a:ext cx="1234127" cy="1234127"/>
              </a:xfrm>
              <a:prstGeom prst="ellipse">
                <a:avLst/>
              </a:prstGeom>
              <a:solidFill>
                <a:srgbClr val="005A9E"/>
              </a:solidFill>
              <a:ln w="25400" cap="flat" cmpd="sng" algn="ctr">
                <a:noFill/>
                <a:prstDash val="solid"/>
              </a:ln>
              <a:effectLst>
                <a:innerShdw blurRad="101600" dist="50800" dir="13500000">
                  <a:prstClr val="black">
                    <a:alpha val="50000"/>
                  </a:prstClr>
                </a:innerShdw>
              </a:effectLst>
            </p:spPr>
            <p:txBody>
              <a:bodyPr rtlCol="0" anchor="ctr"/>
              <a:lstStyle/>
              <a:p>
                <a:pPr algn="ctr">
                  <a:defRPr/>
                </a:pPr>
                <a:endParaRPr lang="zh-CN" altLang="en-US" sz="1400" kern="0">
                  <a:solidFill>
                    <a:prstClr val="white"/>
                  </a:solidFill>
                  <a:cs typeface="+mn-ea"/>
                  <a:sym typeface="+mn-lt"/>
                </a:endParaRPr>
              </a:p>
            </p:txBody>
          </p:sp>
        </p:grpSp>
        <p:sp>
          <p:nvSpPr>
            <p:cNvPr id="89" name="TextBox 88"/>
            <p:cNvSpPr txBox="1"/>
            <p:nvPr/>
          </p:nvSpPr>
          <p:spPr>
            <a:xfrm>
              <a:off x="5028325" y="911215"/>
              <a:ext cx="525559" cy="1323439"/>
            </a:xfrm>
            <a:prstGeom prst="rect">
              <a:avLst/>
            </a:prstGeom>
            <a:noFill/>
          </p:spPr>
          <p:txBody>
            <a:bodyPr wrap="square" rtlCol="0">
              <a:spAutoFit/>
            </a:bodyPr>
            <a:lstStyle/>
            <a:p>
              <a:pPr algn="ctr">
                <a:defRPr/>
              </a:pPr>
              <a:r>
                <a:rPr lang="en-US" altLang="zh-CN" sz="8000" b="1" kern="0" dirty="0" smtClean="0">
                  <a:solidFill>
                    <a:sysClr val="window" lastClr="FFFFFF"/>
                  </a:solidFill>
                  <a:cs typeface="+mn-ea"/>
                  <a:sym typeface="+mn-lt"/>
                </a:rPr>
                <a:t>1</a:t>
              </a:r>
            </a:p>
          </p:txBody>
        </p:sp>
      </p:grpSp>
      <p:grpSp>
        <p:nvGrpSpPr>
          <p:cNvPr id="5" name="组合 4"/>
          <p:cNvGrpSpPr/>
          <p:nvPr/>
        </p:nvGrpSpPr>
        <p:grpSpPr>
          <a:xfrm>
            <a:off x="6098528" y="750699"/>
            <a:ext cx="1571498" cy="1571498"/>
            <a:chOff x="6098528" y="750699"/>
            <a:chExt cx="1571498" cy="1571498"/>
          </a:xfrm>
        </p:grpSpPr>
        <p:grpSp>
          <p:nvGrpSpPr>
            <p:cNvPr id="84" name="组合 83"/>
            <p:cNvGrpSpPr/>
            <p:nvPr/>
          </p:nvGrpSpPr>
          <p:grpSpPr>
            <a:xfrm>
              <a:off x="6098528" y="750699"/>
              <a:ext cx="1571498" cy="1571498"/>
              <a:chOff x="1200760" y="3842074"/>
              <a:chExt cx="1784148" cy="1784148"/>
            </a:xfrm>
          </p:grpSpPr>
          <p:sp>
            <p:nvSpPr>
              <p:cNvPr id="85" name="椭圆 84"/>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ln>
              <a:effectLst>
                <a:outerShdw blurRad="127000" dist="76200" dir="2700000" algn="tl" rotWithShape="0">
                  <a:prstClr val="black">
                    <a:alpha val="40000"/>
                  </a:prstClr>
                </a:outerShdw>
              </a:effectLst>
            </p:spPr>
            <p:txBody>
              <a:bodyPr rtlCol="0" anchor="ctr"/>
              <a:lstStyle/>
              <a:p>
                <a:pPr algn="ctr">
                  <a:defRPr/>
                </a:pPr>
                <a:endParaRPr lang="zh-CN" altLang="en-US" sz="1400" kern="0">
                  <a:solidFill>
                    <a:prstClr val="white"/>
                  </a:solidFill>
                  <a:cs typeface="+mn-ea"/>
                  <a:sym typeface="+mn-lt"/>
                </a:endParaRPr>
              </a:p>
            </p:txBody>
          </p:sp>
          <p:sp>
            <p:nvSpPr>
              <p:cNvPr id="86" name="椭圆 85"/>
              <p:cNvSpPr/>
              <p:nvPr/>
            </p:nvSpPr>
            <p:spPr>
              <a:xfrm>
                <a:off x="1475770" y="4117085"/>
                <a:ext cx="1234127" cy="1234127"/>
              </a:xfrm>
              <a:prstGeom prst="ellipse">
                <a:avLst/>
              </a:prstGeom>
              <a:solidFill>
                <a:sysClr val="window" lastClr="FFFFFF">
                  <a:lumMod val="75000"/>
                </a:sysClr>
              </a:solidFill>
              <a:ln w="25400" cap="flat" cmpd="sng" algn="ctr">
                <a:noFill/>
                <a:prstDash val="solid"/>
              </a:ln>
              <a:effectLst>
                <a:innerShdw blurRad="101600" dist="50800" dir="13500000">
                  <a:prstClr val="black">
                    <a:alpha val="50000"/>
                  </a:prstClr>
                </a:innerShdw>
              </a:effectLst>
            </p:spPr>
            <p:txBody>
              <a:bodyPr rtlCol="0" anchor="ctr"/>
              <a:lstStyle/>
              <a:p>
                <a:pPr algn="ctr">
                  <a:defRPr/>
                </a:pPr>
                <a:endParaRPr lang="zh-CN" altLang="en-US" sz="1400" kern="0">
                  <a:solidFill>
                    <a:prstClr val="white"/>
                  </a:solidFill>
                  <a:cs typeface="+mn-ea"/>
                  <a:sym typeface="+mn-lt"/>
                </a:endParaRPr>
              </a:p>
            </p:txBody>
          </p:sp>
        </p:grpSp>
        <p:sp>
          <p:nvSpPr>
            <p:cNvPr id="90" name="TextBox 89"/>
            <p:cNvSpPr txBox="1"/>
            <p:nvPr/>
          </p:nvSpPr>
          <p:spPr>
            <a:xfrm>
              <a:off x="6608249" y="911215"/>
              <a:ext cx="525559" cy="1323439"/>
            </a:xfrm>
            <a:prstGeom prst="rect">
              <a:avLst/>
            </a:prstGeom>
            <a:noFill/>
          </p:spPr>
          <p:txBody>
            <a:bodyPr wrap="square" rtlCol="0">
              <a:spAutoFit/>
            </a:bodyPr>
            <a:lstStyle/>
            <a:p>
              <a:pPr algn="ctr"/>
              <a:r>
                <a:rPr lang="en-US" altLang="zh-CN" sz="8000" b="1" dirty="0" smtClean="0">
                  <a:solidFill>
                    <a:srgbClr val="005A9E"/>
                  </a:solidFill>
                  <a:cs typeface="+mn-ea"/>
                  <a:sym typeface="+mn-lt"/>
                </a:rPr>
                <a:t>6</a:t>
              </a:r>
            </a:p>
          </p:txBody>
        </p:sp>
      </p:grpSp>
      <p:sp>
        <p:nvSpPr>
          <p:cNvPr id="91" name="流程图: 摘录 90"/>
          <p:cNvSpPr/>
          <p:nvPr/>
        </p:nvSpPr>
        <p:spPr>
          <a:xfrm rot="5400000">
            <a:off x="168116" y="129635"/>
            <a:ext cx="379141" cy="376987"/>
          </a:xfrm>
          <a:prstGeom prst="flowChartExtract">
            <a:avLst/>
          </a:prstGeom>
          <a:solidFill>
            <a:srgbClr val="005A9E"/>
          </a:solidFill>
          <a:ln w="25400" cap="flat" cmpd="sng" algn="ctr">
            <a:noFill/>
            <a:prstDash val="solid"/>
          </a:ln>
          <a:effectLst/>
        </p:spPr>
        <p:txBody>
          <a:bodyPr rtlCol="0" anchor="ctr"/>
          <a:lstStyle/>
          <a:p>
            <a:pPr algn="ctr">
              <a:defRPr/>
            </a:pPr>
            <a:endParaRPr lang="zh-CN" altLang="en-US" kern="0" smtClean="0">
              <a:solidFill>
                <a:srgbClr val="005A9E"/>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4000" advTm="35000">
        <p14:prism/>
      </p:transition>
    </mc:Choice>
    <mc:Fallback xmlns="">
      <p:transition spd="slow" advTm="35000">
        <p:fade/>
      </p:transition>
    </mc:Fallback>
  </mc:AlternateContent>
  <p:timing>
    <p:tnLst>
      <p:par>
        <p:cTn id="1" dur="indefinite" restart="never" nodeType="tmRoot">
          <p:childTnLst>
            <p:audio>
              <p:cMediaNode vol="17000" numSld="999">
                <p:cTn id="2" repeatCount="indefinite" fill="hold" display="0">
                  <p:stCondLst>
                    <p:cond delay="indefinite"/>
                  </p:stCondLst>
                  <p:endCondLst>
                    <p:cond evt="onStopAudio" delay="0">
                      <p:tgtEl>
                        <p:sldTgt/>
                      </p:tgtEl>
                    </p:cond>
                  </p:endCondLst>
                </p:cTn>
                <p:tgtEl>
                  <p:spTgt spid="4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15" name="组合 14"/>
          <p:cNvGrpSpPr/>
          <p:nvPr/>
        </p:nvGrpSpPr>
        <p:grpSpPr>
          <a:xfrm>
            <a:off x="1136404" y="1629843"/>
            <a:ext cx="1837257" cy="1837257"/>
            <a:chOff x="1959919" y="2023759"/>
            <a:chExt cx="2773806" cy="2773806"/>
          </a:xfrm>
        </p:grpSpPr>
        <p:grpSp>
          <p:nvGrpSpPr>
            <p:cNvPr id="16" name="组合 15"/>
            <p:cNvGrpSpPr/>
            <p:nvPr/>
          </p:nvGrpSpPr>
          <p:grpSpPr>
            <a:xfrm>
              <a:off x="1959919" y="2023759"/>
              <a:ext cx="2773806" cy="2773806"/>
              <a:chOff x="2099081" y="2031187"/>
              <a:chExt cx="2739620" cy="2739620"/>
            </a:xfrm>
          </p:grpSpPr>
          <p:sp>
            <p:nvSpPr>
              <p:cNvPr id="19" name="椭圆 18"/>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0" name="圆角矩形 19"/>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7" name="椭圆 16"/>
            <p:cNvSpPr/>
            <p:nvPr/>
          </p:nvSpPr>
          <p:spPr>
            <a:xfrm>
              <a:off x="2510240" y="2574081"/>
              <a:ext cx="1673164" cy="1673161"/>
            </a:xfrm>
            <a:prstGeom prst="ellipse">
              <a:avLst/>
            </a:prstGeom>
            <a:solidFill>
              <a:srgbClr val="005A9E"/>
            </a:solidFill>
            <a:ln w="12700" cap="flat" cmpd="sng" algn="ctr">
              <a:noFill/>
              <a:prstDash val="solid"/>
              <a:miter lim="800000"/>
            </a:ln>
            <a:effectLst>
              <a:innerShdw blurRad="2032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0" b="0" i="0" u="none" strike="noStrike" kern="0" cap="none" spc="0" normalizeH="0" baseline="0" noProof="0">
                <a:ln>
                  <a:noFill/>
                </a:ln>
                <a:solidFill>
                  <a:sysClr val="window" lastClr="FFFFFF"/>
                </a:solidFill>
                <a:effectLst/>
                <a:uLnTx/>
                <a:uFillTx/>
                <a:cs typeface="+mn-ea"/>
                <a:sym typeface="+mn-lt"/>
              </a:endParaRPr>
            </a:p>
          </p:txBody>
        </p:sp>
      </p:grpSp>
      <p:sp>
        <p:nvSpPr>
          <p:cNvPr id="21" name="矩形 20"/>
          <p:cNvSpPr/>
          <p:nvPr/>
        </p:nvSpPr>
        <p:spPr>
          <a:xfrm>
            <a:off x="3635896" y="1629843"/>
            <a:ext cx="3831818" cy="623248"/>
          </a:xfrm>
          <a:prstGeom prst="rect">
            <a:avLst/>
          </a:prstGeom>
        </p:spPr>
        <p:txBody>
          <a:bodyPr wrap="none" lIns="68580" tIns="34290" rIns="68580" bIns="34290">
            <a:spAutoFit/>
          </a:bodyPr>
          <a:lstStyle/>
          <a:p>
            <a:pPr defTabSz="913765">
              <a:spcBef>
                <a:spcPts val="0"/>
              </a:spcBef>
              <a:spcAft>
                <a:spcPts val="0"/>
              </a:spcAft>
              <a:defRPr/>
            </a:pPr>
            <a:r>
              <a:rPr lang="zh-CN" altLang="en-US" sz="3600" b="1" kern="0" dirty="0">
                <a:solidFill>
                  <a:srgbClr val="005A9E"/>
                </a:solidFill>
                <a:cs typeface="+mn-ea"/>
                <a:sym typeface="+mn-lt"/>
              </a:rPr>
              <a:t>此处添加文字标题</a:t>
            </a:r>
          </a:p>
        </p:txBody>
      </p:sp>
      <p:cxnSp>
        <p:nvCxnSpPr>
          <p:cNvPr id="26" name="直接连接符 25"/>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27" name="矩形 26"/>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sp>
        <p:nvSpPr>
          <p:cNvPr id="28" name="TextBox 27"/>
          <p:cNvSpPr txBox="1"/>
          <p:nvPr/>
        </p:nvSpPr>
        <p:spPr>
          <a:xfrm>
            <a:off x="1629197" y="1896383"/>
            <a:ext cx="635927"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8000" b="1" i="0" u="none" strike="noStrike" kern="0" cap="none" spc="0" normalizeH="0" baseline="0" noProof="0" dirty="0" smtClean="0">
                <a:ln>
                  <a:noFill/>
                </a:ln>
                <a:solidFill>
                  <a:sysClr val="window" lastClr="FFFFFF"/>
                </a:solidFill>
                <a:effectLst/>
                <a:uLnTx/>
                <a:uFillTx/>
                <a:cs typeface="+mn-ea"/>
                <a:sym typeface="+mn-lt"/>
              </a:rPr>
              <a:t>1</a:t>
            </a:r>
          </a:p>
        </p:txBody>
      </p:sp>
      <p:sp>
        <p:nvSpPr>
          <p:cNvPr id="29" name="矩形 28"/>
          <p:cNvSpPr/>
          <p:nvPr/>
        </p:nvSpPr>
        <p:spPr>
          <a:xfrm>
            <a:off x="3735758" y="296024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0" name="矩形 29"/>
          <p:cNvSpPr/>
          <p:nvPr/>
        </p:nvSpPr>
        <p:spPr>
          <a:xfrm>
            <a:off x="5364533" y="2944186"/>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1" name="矩形 30"/>
          <p:cNvSpPr/>
          <p:nvPr/>
        </p:nvSpPr>
        <p:spPr>
          <a:xfrm>
            <a:off x="3735758" y="3273817"/>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
        <p:nvSpPr>
          <p:cNvPr id="32" name="矩形 31"/>
          <p:cNvSpPr/>
          <p:nvPr/>
        </p:nvSpPr>
        <p:spPr>
          <a:xfrm>
            <a:off x="5364533" y="3257761"/>
            <a:ext cx="1740220" cy="346249"/>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b="1" kern="0" dirty="0">
                <a:solidFill>
                  <a:srgbClr val="005A9E"/>
                </a:solidFill>
                <a:cs typeface="+mn-ea"/>
                <a:sym typeface="+mn-lt"/>
              </a:rPr>
              <a:t>此处添加文字</a:t>
            </a:r>
            <a:endParaRPr lang="zh-CN" altLang="en-US" kern="0" dirty="0">
              <a:solidFill>
                <a:sysClr val="window" lastClr="FFFFFF">
                  <a:lumMod val="50000"/>
                </a:sys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团队成员介绍</a:t>
            </a:r>
          </a:p>
        </p:txBody>
      </p:sp>
      <p:grpSp>
        <p:nvGrpSpPr>
          <p:cNvPr id="7" name="Group 17"/>
          <p:cNvGrpSpPr>
            <a:grpSpLocks noChangeAspect="1"/>
          </p:cNvGrpSpPr>
          <p:nvPr/>
        </p:nvGrpSpPr>
        <p:grpSpPr bwMode="auto">
          <a:xfrm>
            <a:off x="179512" y="212152"/>
            <a:ext cx="457188" cy="490764"/>
            <a:chOff x="231" y="1205"/>
            <a:chExt cx="640" cy="687"/>
          </a:xfrm>
          <a:solidFill>
            <a:srgbClr val="005A9E"/>
          </a:solidFill>
          <a:effectLst>
            <a:outerShdw blurRad="50800" dist="38100" dir="2700000" algn="tl" rotWithShape="0">
              <a:prstClr val="black">
                <a:alpha val="40000"/>
              </a:prstClr>
            </a:outerShdw>
          </a:effectLst>
        </p:grpSpPr>
        <p:sp>
          <p:nvSpPr>
            <p:cNvPr id="8"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10" name="组合 9"/>
          <p:cNvGrpSpPr/>
          <p:nvPr/>
        </p:nvGrpSpPr>
        <p:grpSpPr>
          <a:xfrm>
            <a:off x="6227484" y="1231888"/>
            <a:ext cx="2026460" cy="2026460"/>
            <a:chOff x="9108433" y="1447489"/>
            <a:chExt cx="2701946" cy="2701946"/>
          </a:xfrm>
        </p:grpSpPr>
        <p:sp>
          <p:nvSpPr>
            <p:cNvPr id="11" name="椭圆 10"/>
            <p:cNvSpPr/>
            <p:nvPr/>
          </p:nvSpPr>
          <p:spPr>
            <a:xfrm>
              <a:off x="9108433" y="1447489"/>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2" name="圆角矩形 11"/>
            <p:cNvSpPr/>
            <p:nvPr/>
          </p:nvSpPr>
          <p:spPr>
            <a:xfrm>
              <a:off x="9460039" y="1799095"/>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pic>
          <p:nvPicPr>
            <p:cNvPr id="13" name="图片 12"/>
            <p:cNvPicPr>
              <a:picLocks noChangeAspect="1"/>
            </p:cNvPicPr>
            <p:nvPr/>
          </p:nvPicPr>
          <p:blipFill rotWithShape="1">
            <a:blip r:embed="rId2" cstate="screen"/>
            <a:srcRect l="8013" t="-8281" r="8013" b="9431"/>
            <a:stretch>
              <a:fillRect/>
            </a:stretch>
          </p:blipFill>
          <p:spPr>
            <a:xfrm>
              <a:off x="9638645" y="1955558"/>
              <a:ext cx="1632964" cy="1632964"/>
            </a:xfrm>
            <a:prstGeom prst="ellipse">
              <a:avLst/>
            </a:prstGeom>
            <a:solidFill>
              <a:sysClr val="window" lastClr="FFFFFF"/>
            </a:solidFill>
            <a:ln>
              <a:noFill/>
            </a:ln>
            <a:effectLst>
              <a:innerShdw blurRad="63500" dist="50800" dir="13500000">
                <a:prstClr val="black">
                  <a:alpha val="50000"/>
                </a:prstClr>
              </a:innerShdw>
            </a:effectLst>
          </p:spPr>
        </p:pic>
      </p:grpSp>
      <p:grpSp>
        <p:nvGrpSpPr>
          <p:cNvPr id="14" name="组合 13"/>
          <p:cNvGrpSpPr/>
          <p:nvPr/>
        </p:nvGrpSpPr>
        <p:grpSpPr>
          <a:xfrm>
            <a:off x="4441360" y="1231888"/>
            <a:ext cx="2026460" cy="2026460"/>
            <a:chOff x="5739856" y="1447489"/>
            <a:chExt cx="2701946" cy="2701946"/>
          </a:xfrm>
        </p:grpSpPr>
        <p:sp>
          <p:nvSpPr>
            <p:cNvPr id="15" name="椭圆 14"/>
            <p:cNvSpPr/>
            <p:nvPr/>
          </p:nvSpPr>
          <p:spPr>
            <a:xfrm>
              <a:off x="5739856" y="1447489"/>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6" name="圆角矩形 15"/>
            <p:cNvSpPr/>
            <p:nvPr/>
          </p:nvSpPr>
          <p:spPr>
            <a:xfrm>
              <a:off x="6091462" y="1799095"/>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7" name="椭圆 16"/>
            <p:cNvSpPr/>
            <p:nvPr/>
          </p:nvSpPr>
          <p:spPr>
            <a:xfrm>
              <a:off x="6243325" y="1955558"/>
              <a:ext cx="1685808" cy="1685808"/>
            </a:xfrm>
            <a:prstGeom prst="ellipse">
              <a:avLst/>
            </a:prstGeom>
            <a:blipFill>
              <a:blip r:embed="rId3"/>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8" name="组合 17"/>
          <p:cNvGrpSpPr/>
          <p:nvPr/>
        </p:nvGrpSpPr>
        <p:grpSpPr>
          <a:xfrm>
            <a:off x="2655238" y="1231888"/>
            <a:ext cx="2026460" cy="2026460"/>
            <a:chOff x="1735432" y="1544478"/>
            <a:chExt cx="2701946" cy="2701946"/>
          </a:xfrm>
        </p:grpSpPr>
        <p:sp>
          <p:nvSpPr>
            <p:cNvPr id="19" name="椭圆 18"/>
            <p:cNvSpPr/>
            <p:nvPr/>
          </p:nvSpPr>
          <p:spPr>
            <a:xfrm>
              <a:off x="1735432" y="1544478"/>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905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0" name="圆角矩形 19"/>
            <p:cNvSpPr/>
            <p:nvPr/>
          </p:nvSpPr>
          <p:spPr>
            <a:xfrm>
              <a:off x="2087038" y="1896084"/>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1" name="椭圆 20"/>
            <p:cNvSpPr/>
            <p:nvPr/>
          </p:nvSpPr>
          <p:spPr>
            <a:xfrm>
              <a:off x="2243501" y="2052547"/>
              <a:ext cx="1685808" cy="1685808"/>
            </a:xfrm>
            <a:prstGeom prst="ellipse">
              <a:avLst/>
            </a:prstGeom>
            <a:blipFill>
              <a:blip r:embed="rId4"/>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2" name="组合 21"/>
          <p:cNvGrpSpPr/>
          <p:nvPr/>
        </p:nvGrpSpPr>
        <p:grpSpPr>
          <a:xfrm>
            <a:off x="869115" y="1191766"/>
            <a:ext cx="2026460" cy="2026460"/>
            <a:chOff x="926446" y="1741376"/>
            <a:chExt cx="2701946" cy="2701946"/>
          </a:xfrm>
        </p:grpSpPr>
        <p:sp>
          <p:nvSpPr>
            <p:cNvPr id="23" name="椭圆 22"/>
            <p:cNvSpPr/>
            <p:nvPr/>
          </p:nvSpPr>
          <p:spPr>
            <a:xfrm>
              <a:off x="926446" y="1741376"/>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905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4" name="圆角矩形 23"/>
            <p:cNvSpPr/>
            <p:nvPr/>
          </p:nvSpPr>
          <p:spPr>
            <a:xfrm>
              <a:off x="1278052" y="2092982"/>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5" name="椭圆 24"/>
            <p:cNvSpPr/>
            <p:nvPr/>
          </p:nvSpPr>
          <p:spPr>
            <a:xfrm>
              <a:off x="1444790" y="2259720"/>
              <a:ext cx="1665258" cy="1665258"/>
            </a:xfrm>
            <a:prstGeom prst="ellipse">
              <a:avLst/>
            </a:prstGeom>
            <a:blipFill>
              <a:blip r:embed="rId5"/>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6" name="组合 25"/>
          <p:cNvGrpSpPr/>
          <p:nvPr/>
        </p:nvGrpSpPr>
        <p:grpSpPr>
          <a:xfrm>
            <a:off x="1345359" y="3363838"/>
            <a:ext cx="1276986" cy="369332"/>
            <a:chOff x="1793812" y="4359223"/>
            <a:chExt cx="1702648" cy="492442"/>
          </a:xfrm>
        </p:grpSpPr>
        <p:sp>
          <p:nvSpPr>
            <p:cNvPr id="27" name="圆角矩形 26"/>
            <p:cNvSpPr/>
            <p:nvPr/>
          </p:nvSpPr>
          <p:spPr>
            <a:xfrm>
              <a:off x="1793812" y="4421987"/>
              <a:ext cx="1702648" cy="404014"/>
            </a:xfrm>
            <a:prstGeom prst="roundRect">
              <a:avLst>
                <a:gd name="adj" fmla="val 50000"/>
              </a:avLst>
            </a:prstGeom>
            <a:solidFill>
              <a:srgbClr val="005A9E"/>
            </a:solidFill>
            <a:ln w="28575" cap="flat">
              <a:solidFill>
                <a:schemeClr val="bg1">
                  <a:lumMod val="8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8" name="文本框 48"/>
            <p:cNvSpPr txBox="1"/>
            <p:nvPr/>
          </p:nvSpPr>
          <p:spPr>
            <a:xfrm>
              <a:off x="1908628" y="4359223"/>
              <a:ext cx="1477329" cy="4924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添加姓名</a:t>
              </a: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29" name="组合 28"/>
          <p:cNvGrpSpPr/>
          <p:nvPr/>
        </p:nvGrpSpPr>
        <p:grpSpPr>
          <a:xfrm>
            <a:off x="3096577" y="3363838"/>
            <a:ext cx="1276986" cy="369332"/>
            <a:chOff x="4128769" y="4359223"/>
            <a:chExt cx="1702648" cy="492442"/>
          </a:xfrm>
        </p:grpSpPr>
        <p:sp>
          <p:nvSpPr>
            <p:cNvPr id="30" name="圆角矩形 29"/>
            <p:cNvSpPr/>
            <p:nvPr/>
          </p:nvSpPr>
          <p:spPr>
            <a:xfrm flipH="1">
              <a:off x="4128769" y="4421987"/>
              <a:ext cx="1702648" cy="404014"/>
            </a:xfrm>
            <a:prstGeom prst="roundRect">
              <a:avLst>
                <a:gd name="adj" fmla="val 50000"/>
              </a:avLst>
            </a:prstGeom>
            <a:solidFill>
              <a:schemeClr val="bg1">
                <a:lumMod val="65000"/>
              </a:schemeClr>
            </a:solidFill>
            <a:ln w="28575" cap="flat">
              <a:solidFill>
                <a:srgbClr val="005A9E"/>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1" name="文本框 49"/>
            <p:cNvSpPr txBox="1"/>
            <p:nvPr/>
          </p:nvSpPr>
          <p:spPr>
            <a:xfrm>
              <a:off x="4238085" y="4359223"/>
              <a:ext cx="1477329" cy="4924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添加姓名</a:t>
              </a: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32" name="组合 31"/>
          <p:cNvGrpSpPr/>
          <p:nvPr/>
        </p:nvGrpSpPr>
        <p:grpSpPr>
          <a:xfrm>
            <a:off x="4847795" y="3363838"/>
            <a:ext cx="1276986" cy="369332"/>
            <a:chOff x="6463726" y="4359223"/>
            <a:chExt cx="1702648" cy="492442"/>
          </a:xfrm>
        </p:grpSpPr>
        <p:sp>
          <p:nvSpPr>
            <p:cNvPr id="33" name="圆角矩形 32"/>
            <p:cNvSpPr/>
            <p:nvPr/>
          </p:nvSpPr>
          <p:spPr>
            <a:xfrm>
              <a:off x="6463726" y="4421987"/>
              <a:ext cx="1702648" cy="404014"/>
            </a:xfrm>
            <a:prstGeom prst="roundRect">
              <a:avLst>
                <a:gd name="adj" fmla="val 50000"/>
              </a:avLst>
            </a:prstGeom>
            <a:solidFill>
              <a:srgbClr val="005A9E"/>
            </a:solidFill>
            <a:ln w="28575" cap="flat">
              <a:solidFill>
                <a:schemeClr val="bg1">
                  <a:lumMod val="8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4" name="文本框 50"/>
            <p:cNvSpPr txBox="1"/>
            <p:nvPr/>
          </p:nvSpPr>
          <p:spPr>
            <a:xfrm>
              <a:off x="6583622" y="4359223"/>
              <a:ext cx="1477329" cy="4924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添加姓名</a:t>
              </a: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35" name="组合 34"/>
          <p:cNvGrpSpPr/>
          <p:nvPr/>
        </p:nvGrpSpPr>
        <p:grpSpPr>
          <a:xfrm>
            <a:off x="6599012" y="3363838"/>
            <a:ext cx="1276986" cy="369332"/>
            <a:chOff x="8798682" y="4359223"/>
            <a:chExt cx="1702648" cy="492442"/>
          </a:xfrm>
        </p:grpSpPr>
        <p:sp>
          <p:nvSpPr>
            <p:cNvPr id="36" name="圆角矩形 35"/>
            <p:cNvSpPr/>
            <p:nvPr/>
          </p:nvSpPr>
          <p:spPr>
            <a:xfrm flipH="1">
              <a:off x="8798682" y="4421987"/>
              <a:ext cx="1702648" cy="404014"/>
            </a:xfrm>
            <a:prstGeom prst="roundRect">
              <a:avLst>
                <a:gd name="adj" fmla="val 50000"/>
              </a:avLst>
            </a:prstGeom>
            <a:solidFill>
              <a:schemeClr val="bg1">
                <a:lumMod val="65000"/>
              </a:schemeClr>
            </a:solidFill>
            <a:ln w="28575" cap="flat">
              <a:solidFill>
                <a:srgbClr val="005A9E"/>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7" name="文本框 51"/>
            <p:cNvSpPr txBox="1"/>
            <p:nvPr/>
          </p:nvSpPr>
          <p:spPr>
            <a:xfrm>
              <a:off x="8918970" y="4359223"/>
              <a:ext cx="1477329" cy="4924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添加姓名</a:t>
              </a: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grpSp>
      <p:sp>
        <p:nvSpPr>
          <p:cNvPr id="38" name="矩形 37"/>
          <p:cNvSpPr/>
          <p:nvPr/>
        </p:nvSpPr>
        <p:spPr>
          <a:xfrm>
            <a:off x="1110294" y="3895476"/>
            <a:ext cx="1663965" cy="692498"/>
          </a:xfrm>
          <a:prstGeom prst="rect">
            <a:avLst/>
          </a:prstGeom>
        </p:spPr>
        <p:txBody>
          <a:bodyPr wrap="squar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lumMod val="50000"/>
                    <a:lumOff val="50000"/>
                  </a:prstClr>
                </a:solidFill>
                <a:effectLst/>
                <a:uLnTx/>
                <a:uFillTx/>
                <a:cs typeface="+mn-ea"/>
                <a:sym typeface="+mn-lt"/>
              </a:rPr>
              <a:t>此处添加详细文本描述，建议与标题相关并符合整体语言风格，语言描述尽量简洁生动。</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9" name="矩形 38"/>
          <p:cNvSpPr/>
          <p:nvPr/>
        </p:nvSpPr>
        <p:spPr>
          <a:xfrm>
            <a:off x="2892961" y="3895476"/>
            <a:ext cx="1663965" cy="692498"/>
          </a:xfrm>
          <a:prstGeom prst="rect">
            <a:avLst/>
          </a:prstGeom>
        </p:spPr>
        <p:txBody>
          <a:bodyPr wrap="squar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lumMod val="50000"/>
                    <a:lumOff val="50000"/>
                  </a:prstClr>
                </a:solidFill>
                <a:effectLst/>
                <a:uLnTx/>
                <a:uFillTx/>
                <a:cs typeface="+mn-ea"/>
                <a:sym typeface="+mn-lt"/>
              </a:rPr>
              <a:t>此处添加详细文本描述，建议与标题相关并符合整体语言风格，语言描述尽量简洁生动。</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40" name="矩形 39"/>
          <p:cNvSpPr/>
          <p:nvPr/>
        </p:nvSpPr>
        <p:spPr>
          <a:xfrm>
            <a:off x="4675628" y="3895476"/>
            <a:ext cx="1663965" cy="692498"/>
          </a:xfrm>
          <a:prstGeom prst="rect">
            <a:avLst/>
          </a:prstGeom>
        </p:spPr>
        <p:txBody>
          <a:bodyPr wrap="squar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lumMod val="50000"/>
                    <a:lumOff val="50000"/>
                  </a:prstClr>
                </a:solidFill>
                <a:effectLst/>
                <a:uLnTx/>
                <a:uFillTx/>
                <a:cs typeface="+mn-ea"/>
                <a:sym typeface="+mn-lt"/>
              </a:rPr>
              <a:t>此处添加详细文本描述，建议与标题相关并符合整体语言风格，语言描述尽量简洁生动。</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41" name="矩形 40"/>
          <p:cNvSpPr/>
          <p:nvPr/>
        </p:nvSpPr>
        <p:spPr>
          <a:xfrm>
            <a:off x="6458295" y="3895476"/>
            <a:ext cx="1663965" cy="692498"/>
          </a:xfrm>
          <a:prstGeom prst="rect">
            <a:avLst/>
          </a:prstGeom>
        </p:spPr>
        <p:txBody>
          <a:bodyPr wrap="squar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lumMod val="50000"/>
                    <a:lumOff val="50000"/>
                  </a:prstClr>
                </a:solidFill>
                <a:effectLst/>
                <a:uLnTx/>
                <a:uFillTx/>
                <a:cs typeface="+mn-ea"/>
                <a:sym typeface="+mn-lt"/>
              </a:rPr>
              <a:t>此处添加详细文本描述，建议与标题相关并符合整体语言风格，语言描述尽量简洁生动。</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17229" y="1107294"/>
            <a:ext cx="1165350" cy="2136085"/>
            <a:chOff x="6156302" y="1476392"/>
            <a:chExt cx="1553799" cy="2848113"/>
          </a:xfrm>
        </p:grpSpPr>
        <p:grpSp>
          <p:nvGrpSpPr>
            <p:cNvPr id="3" name="组合 2"/>
            <p:cNvGrpSpPr/>
            <p:nvPr/>
          </p:nvGrpSpPr>
          <p:grpSpPr>
            <a:xfrm>
              <a:off x="6156302" y="1476392"/>
              <a:ext cx="1484565" cy="2848113"/>
              <a:chOff x="6156302" y="1476392"/>
              <a:chExt cx="1484565" cy="2848113"/>
            </a:xfrm>
          </p:grpSpPr>
          <p:sp>
            <p:nvSpPr>
              <p:cNvPr id="7" name="MH_Other_3"/>
              <p:cNvSpPr/>
              <p:nvPr>
                <p:custDataLst>
                  <p:tags r:id="rId6"/>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5FBD98"/>
              </a:solidFill>
              <a:ln w="76200" cap="flat" cmpd="sng" algn="ctr">
                <a:solidFill>
                  <a:schemeClr val="bg1">
                    <a:lumMod val="65000"/>
                  </a:schemeClr>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8" name="椭圆 7"/>
              <p:cNvSpPr/>
              <p:nvPr/>
            </p:nvSpPr>
            <p:spPr>
              <a:xfrm>
                <a:off x="7018705" y="1476392"/>
                <a:ext cx="622162" cy="622163"/>
              </a:xfrm>
              <a:prstGeom prst="ellipse">
                <a:avLst/>
              </a:prstGeom>
              <a:solidFill>
                <a:srgbClr val="005A9E"/>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4" name="组合 3"/>
            <p:cNvGrpSpPr/>
            <p:nvPr/>
          </p:nvGrpSpPr>
          <p:grpSpPr>
            <a:xfrm>
              <a:off x="7103519" y="1545274"/>
              <a:ext cx="606582" cy="492443"/>
              <a:chOff x="4418676" y="1572161"/>
              <a:chExt cx="606582" cy="492443"/>
            </a:xfrm>
          </p:grpSpPr>
          <p:sp>
            <p:nvSpPr>
              <p:cNvPr id="5" name="椭圆 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 name="文本框 114"/>
              <p:cNvSpPr txBox="1"/>
              <p:nvPr/>
            </p:nvSpPr>
            <p:spPr>
              <a:xfrm>
                <a:off x="4437064" y="1572161"/>
                <a:ext cx="58819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cs typeface="+mn-ea"/>
                    <a:sym typeface="+mn-lt"/>
                  </a:rPr>
                  <a:t>02</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9" name="组合 8"/>
          <p:cNvGrpSpPr/>
          <p:nvPr/>
        </p:nvGrpSpPr>
        <p:grpSpPr>
          <a:xfrm>
            <a:off x="3838364" y="3509495"/>
            <a:ext cx="1282277" cy="1282277"/>
            <a:chOff x="4700937" y="4015204"/>
            <a:chExt cx="455921" cy="455921"/>
          </a:xfrm>
          <a:effectLst/>
        </p:grpSpPr>
        <p:sp>
          <p:nvSpPr>
            <p:cNvPr id="10" name="椭圆 9"/>
            <p:cNvSpPr/>
            <p:nvPr/>
          </p:nvSpPr>
          <p:spPr>
            <a:xfrm flipH="1">
              <a:off x="4700937" y="4015204"/>
              <a:ext cx="455921" cy="455921"/>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 name="椭圆 10"/>
            <p:cNvSpPr/>
            <p:nvPr/>
          </p:nvSpPr>
          <p:spPr>
            <a:xfrm flipH="1">
              <a:off x="4711557" y="4025824"/>
              <a:ext cx="434681" cy="434681"/>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2" name="组合 11"/>
          <p:cNvGrpSpPr/>
          <p:nvPr/>
        </p:nvGrpSpPr>
        <p:grpSpPr>
          <a:xfrm>
            <a:off x="3257094" y="1125025"/>
            <a:ext cx="1069420" cy="2851698"/>
            <a:chOff x="4342792" y="1500033"/>
            <a:chExt cx="1425893" cy="3802264"/>
          </a:xfrm>
        </p:grpSpPr>
        <p:grpSp>
          <p:nvGrpSpPr>
            <p:cNvPr id="13" name="组合 12"/>
            <p:cNvGrpSpPr/>
            <p:nvPr/>
          </p:nvGrpSpPr>
          <p:grpSpPr>
            <a:xfrm>
              <a:off x="4342792" y="1500033"/>
              <a:ext cx="1425893" cy="3802264"/>
              <a:chOff x="4342792" y="1500033"/>
              <a:chExt cx="1425893" cy="3802264"/>
            </a:xfrm>
          </p:grpSpPr>
          <p:sp>
            <p:nvSpPr>
              <p:cNvPr id="17" name="MH_Other_3"/>
              <p:cNvSpPr/>
              <p:nvPr>
                <p:custDataLst>
                  <p:tags r:id="rId5"/>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rgbClr val="005A9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8" name="椭圆 17"/>
              <p:cNvSpPr/>
              <p:nvPr/>
            </p:nvSpPr>
            <p:spPr>
              <a:xfrm>
                <a:off x="4342792" y="1500033"/>
                <a:ext cx="622162" cy="622163"/>
              </a:xfrm>
              <a:prstGeom prst="ellipse">
                <a:avLst/>
              </a:prstGeom>
              <a:solidFill>
                <a:schemeClr val="bg1">
                  <a:lumMod val="65000"/>
                </a:schemeClr>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4" name="组合 13"/>
            <p:cNvGrpSpPr/>
            <p:nvPr/>
          </p:nvGrpSpPr>
          <p:grpSpPr>
            <a:xfrm>
              <a:off x="4418676" y="1572161"/>
              <a:ext cx="635157" cy="492443"/>
              <a:chOff x="4418676" y="1572161"/>
              <a:chExt cx="635157" cy="492443"/>
            </a:xfrm>
          </p:grpSpPr>
          <p:sp>
            <p:nvSpPr>
              <p:cNvPr id="15" name="椭圆 1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6" name="文本框 101"/>
              <p:cNvSpPr txBox="1"/>
              <p:nvPr/>
            </p:nvSpPr>
            <p:spPr>
              <a:xfrm>
                <a:off x="4465639" y="1572161"/>
                <a:ext cx="58819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cs typeface="+mn-ea"/>
                    <a:sym typeface="+mn-lt"/>
                  </a:rPr>
                  <a:t>01</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9" name="组合 18"/>
          <p:cNvGrpSpPr/>
          <p:nvPr/>
        </p:nvGrpSpPr>
        <p:grpSpPr>
          <a:xfrm>
            <a:off x="3257094" y="2307338"/>
            <a:ext cx="902376" cy="2002724"/>
            <a:chOff x="4342792" y="3076450"/>
            <a:chExt cx="1203168" cy="2670299"/>
          </a:xfrm>
        </p:grpSpPr>
        <p:grpSp>
          <p:nvGrpSpPr>
            <p:cNvPr id="20" name="组合 19"/>
            <p:cNvGrpSpPr/>
            <p:nvPr/>
          </p:nvGrpSpPr>
          <p:grpSpPr>
            <a:xfrm>
              <a:off x="4342792" y="3076450"/>
              <a:ext cx="1203168" cy="2670299"/>
              <a:chOff x="4342792" y="3076450"/>
              <a:chExt cx="1203168" cy="2670299"/>
            </a:xfrm>
          </p:grpSpPr>
          <p:sp>
            <p:nvSpPr>
              <p:cNvPr id="24" name="MH_Other_3"/>
              <p:cNvSpPr/>
              <p:nvPr>
                <p:custDataLst>
                  <p:tags r:id="rId4"/>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chemeClr val="bg1">
                    <a:lumMod val="65000"/>
                  </a:schemeClr>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25" name="椭圆 24"/>
              <p:cNvSpPr/>
              <p:nvPr/>
            </p:nvSpPr>
            <p:spPr>
              <a:xfrm>
                <a:off x="4342792" y="3076450"/>
                <a:ext cx="622162" cy="622163"/>
              </a:xfrm>
              <a:prstGeom prst="ellipse">
                <a:avLst/>
              </a:prstGeom>
              <a:solidFill>
                <a:srgbClr val="005A9E"/>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1" name="组合 20"/>
            <p:cNvGrpSpPr/>
            <p:nvPr/>
          </p:nvGrpSpPr>
          <p:grpSpPr>
            <a:xfrm>
              <a:off x="4428480" y="3154651"/>
              <a:ext cx="606582" cy="492443"/>
              <a:chOff x="4418676" y="1572161"/>
              <a:chExt cx="606582" cy="492443"/>
            </a:xfrm>
          </p:grpSpPr>
          <p:sp>
            <p:nvSpPr>
              <p:cNvPr id="22" name="椭圆 21"/>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solidFill>
                  <a:schemeClr val="bg1">
                    <a:lumMod val="6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3" name="文本框 105"/>
              <p:cNvSpPr txBox="1"/>
              <p:nvPr/>
            </p:nvSpPr>
            <p:spPr>
              <a:xfrm>
                <a:off x="4437064" y="1572161"/>
                <a:ext cx="588194" cy="492443"/>
              </a:xfrm>
              <a:prstGeom prst="rect">
                <a:avLst/>
              </a:prstGeom>
              <a:no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cs typeface="+mn-ea"/>
                    <a:sym typeface="+mn-lt"/>
                  </a:rPr>
                  <a:t>03</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26" name="组合 25"/>
          <p:cNvGrpSpPr/>
          <p:nvPr/>
        </p:nvGrpSpPr>
        <p:grpSpPr>
          <a:xfrm>
            <a:off x="4617229" y="1960688"/>
            <a:ext cx="1165350" cy="2149371"/>
            <a:chOff x="6156302" y="2614250"/>
            <a:chExt cx="1553799" cy="2865828"/>
          </a:xfrm>
        </p:grpSpPr>
        <p:grpSp>
          <p:nvGrpSpPr>
            <p:cNvPr id="27" name="组合 26"/>
            <p:cNvGrpSpPr/>
            <p:nvPr/>
          </p:nvGrpSpPr>
          <p:grpSpPr>
            <a:xfrm>
              <a:off x="6156302" y="2614250"/>
              <a:ext cx="1484565" cy="2865828"/>
              <a:chOff x="6156302" y="2614250"/>
              <a:chExt cx="1484565" cy="2865828"/>
            </a:xfrm>
          </p:grpSpPr>
          <p:sp>
            <p:nvSpPr>
              <p:cNvPr id="31" name="MH_Other_3"/>
              <p:cNvSpPr/>
              <p:nvPr>
                <p:custDataLst>
                  <p:tags r:id="rId3"/>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005A9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32" name="椭圆 31"/>
              <p:cNvSpPr/>
              <p:nvPr/>
            </p:nvSpPr>
            <p:spPr>
              <a:xfrm>
                <a:off x="7018705" y="2614250"/>
                <a:ext cx="622162" cy="622163"/>
              </a:xfrm>
              <a:prstGeom prst="ellipse">
                <a:avLst/>
              </a:prstGeom>
              <a:solidFill>
                <a:schemeClr val="bg1">
                  <a:lumMod val="65000"/>
                </a:schemeClr>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8" name="组合 27"/>
            <p:cNvGrpSpPr/>
            <p:nvPr/>
          </p:nvGrpSpPr>
          <p:grpSpPr>
            <a:xfrm>
              <a:off x="7103519" y="2689103"/>
              <a:ext cx="606582" cy="492443"/>
              <a:chOff x="4418676" y="1572161"/>
              <a:chExt cx="606582" cy="492443"/>
            </a:xfrm>
          </p:grpSpPr>
          <p:sp>
            <p:nvSpPr>
              <p:cNvPr id="29" name="椭圆 28"/>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0" name="文本框 108"/>
              <p:cNvSpPr txBox="1"/>
              <p:nvPr/>
            </p:nvSpPr>
            <p:spPr>
              <a:xfrm>
                <a:off x="4437064" y="1572161"/>
                <a:ext cx="58819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cs typeface="+mn-ea"/>
                    <a:sym typeface="+mn-lt"/>
                  </a:rPr>
                  <a:t>04</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33" name="组合 32"/>
          <p:cNvGrpSpPr/>
          <p:nvPr/>
        </p:nvGrpSpPr>
        <p:grpSpPr>
          <a:xfrm>
            <a:off x="3257094" y="3163008"/>
            <a:ext cx="897768" cy="1080388"/>
            <a:chOff x="4342792" y="4217343"/>
            <a:chExt cx="1197024" cy="1440517"/>
          </a:xfrm>
        </p:grpSpPr>
        <p:grpSp>
          <p:nvGrpSpPr>
            <p:cNvPr id="34" name="组合 33"/>
            <p:cNvGrpSpPr/>
            <p:nvPr/>
          </p:nvGrpSpPr>
          <p:grpSpPr>
            <a:xfrm>
              <a:off x="4342792" y="4217343"/>
              <a:ext cx="1197024" cy="1440517"/>
              <a:chOff x="4342792" y="4217343"/>
              <a:chExt cx="1197024" cy="1440517"/>
            </a:xfrm>
          </p:grpSpPr>
          <p:sp>
            <p:nvSpPr>
              <p:cNvPr id="38" name="MH_Other_3"/>
              <p:cNvSpPr/>
              <p:nvPr>
                <p:custDataLst>
                  <p:tags r:id="rId2"/>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005A9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39" name="椭圆 38"/>
              <p:cNvSpPr/>
              <p:nvPr/>
            </p:nvSpPr>
            <p:spPr>
              <a:xfrm>
                <a:off x="4342792" y="4217343"/>
                <a:ext cx="622162" cy="622163"/>
              </a:xfrm>
              <a:prstGeom prst="ellipse">
                <a:avLst/>
              </a:prstGeom>
              <a:solidFill>
                <a:schemeClr val="bg1">
                  <a:lumMod val="65000"/>
                </a:schemeClr>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5" name="组合 34"/>
            <p:cNvGrpSpPr/>
            <p:nvPr/>
          </p:nvGrpSpPr>
          <p:grpSpPr>
            <a:xfrm>
              <a:off x="4427008" y="4295544"/>
              <a:ext cx="606583" cy="492443"/>
              <a:chOff x="4418676" y="1572161"/>
              <a:chExt cx="606583" cy="492443"/>
            </a:xfrm>
          </p:grpSpPr>
          <p:sp>
            <p:nvSpPr>
              <p:cNvPr id="36" name="椭圆 35"/>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7" name="文本框 111"/>
              <p:cNvSpPr txBox="1"/>
              <p:nvPr/>
            </p:nvSpPr>
            <p:spPr>
              <a:xfrm>
                <a:off x="4437064" y="1572161"/>
                <a:ext cx="588195"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cs typeface="+mn-ea"/>
                    <a:sym typeface="+mn-lt"/>
                  </a:rPr>
                  <a:t>05</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40" name="组合 39"/>
          <p:cNvGrpSpPr/>
          <p:nvPr/>
        </p:nvGrpSpPr>
        <p:grpSpPr>
          <a:xfrm>
            <a:off x="4810243" y="2822050"/>
            <a:ext cx="977790" cy="1421345"/>
            <a:chOff x="6413660" y="3762732"/>
            <a:chExt cx="1303721" cy="1895127"/>
          </a:xfrm>
        </p:grpSpPr>
        <p:grpSp>
          <p:nvGrpSpPr>
            <p:cNvPr id="41" name="组合 40"/>
            <p:cNvGrpSpPr/>
            <p:nvPr/>
          </p:nvGrpSpPr>
          <p:grpSpPr>
            <a:xfrm>
              <a:off x="6413660" y="3762732"/>
              <a:ext cx="1227207" cy="1895127"/>
              <a:chOff x="6413660" y="3762732"/>
              <a:chExt cx="1227207" cy="1895127"/>
            </a:xfrm>
          </p:grpSpPr>
          <p:sp>
            <p:nvSpPr>
              <p:cNvPr id="45" name="MH_Other_3"/>
              <p:cNvSpPr/>
              <p:nvPr>
                <p:custDataLst>
                  <p:tags r:id="rId1"/>
                </p:custDataLst>
              </p:nvPr>
            </p:nvSpPr>
            <p:spPr>
              <a:xfrm rot="5400000" flipV="1">
                <a:off x="6041185" y="4396482"/>
                <a:ext cx="1633852" cy="888902"/>
              </a:xfrm>
              <a:prstGeom prst="bentArrow">
                <a:avLst>
                  <a:gd name="adj1" fmla="val 7438"/>
                  <a:gd name="adj2" fmla="val 3464"/>
                  <a:gd name="adj3" fmla="val 0"/>
                  <a:gd name="adj4" fmla="val 30020"/>
                </a:avLst>
              </a:prstGeom>
              <a:solidFill>
                <a:schemeClr val="bg1">
                  <a:lumMod val="65000"/>
                </a:schemeClr>
              </a:solidFill>
              <a:ln w="76200" cap="flat" cmpd="sng" algn="ctr">
                <a:solidFill>
                  <a:schemeClr val="bg1">
                    <a:lumMod val="65000"/>
                  </a:schemeClr>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46" name="椭圆 45"/>
              <p:cNvSpPr/>
              <p:nvPr/>
            </p:nvSpPr>
            <p:spPr>
              <a:xfrm>
                <a:off x="7018705" y="3762732"/>
                <a:ext cx="622162" cy="622163"/>
              </a:xfrm>
              <a:prstGeom prst="ellipse">
                <a:avLst/>
              </a:prstGeom>
              <a:solidFill>
                <a:srgbClr val="005A9E"/>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42" name="组合 41"/>
            <p:cNvGrpSpPr/>
            <p:nvPr/>
          </p:nvGrpSpPr>
          <p:grpSpPr>
            <a:xfrm>
              <a:off x="7110798" y="3840933"/>
              <a:ext cx="606583" cy="492443"/>
              <a:chOff x="4418676" y="1572161"/>
              <a:chExt cx="606583" cy="492443"/>
            </a:xfrm>
          </p:grpSpPr>
          <p:sp>
            <p:nvSpPr>
              <p:cNvPr id="43" name="椭圆 42"/>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4" name="文本框 117"/>
              <p:cNvSpPr txBox="1"/>
              <p:nvPr/>
            </p:nvSpPr>
            <p:spPr>
              <a:xfrm>
                <a:off x="4437064" y="1572161"/>
                <a:ext cx="588195"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cs typeface="+mn-ea"/>
                    <a:sym typeface="+mn-lt"/>
                  </a:rPr>
                  <a:t>06</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47" name="组合 46"/>
          <p:cNvGrpSpPr/>
          <p:nvPr/>
        </p:nvGrpSpPr>
        <p:grpSpPr>
          <a:xfrm>
            <a:off x="5739606" y="1062128"/>
            <a:ext cx="2468564" cy="983274"/>
            <a:chOff x="7652807" y="1416170"/>
            <a:chExt cx="3291419" cy="1311032"/>
          </a:xfrm>
        </p:grpSpPr>
        <p:cxnSp>
          <p:nvCxnSpPr>
            <p:cNvPr id="48" name="直接连接符 47"/>
            <p:cNvCxnSpPr/>
            <p:nvPr/>
          </p:nvCxnSpPr>
          <p:spPr>
            <a:xfrm>
              <a:off x="7652807" y="1796348"/>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49" name="组合 48"/>
            <p:cNvGrpSpPr/>
            <p:nvPr/>
          </p:nvGrpSpPr>
          <p:grpSpPr>
            <a:xfrm>
              <a:off x="7736117" y="1416170"/>
              <a:ext cx="3208109" cy="1311032"/>
              <a:chOff x="5841004" y="1447486"/>
              <a:chExt cx="3208109" cy="1311032"/>
            </a:xfrm>
          </p:grpSpPr>
          <p:sp>
            <p:nvSpPr>
              <p:cNvPr id="50" name="MH_SubTitle_1"/>
              <p:cNvSpPr>
                <a:spLocks noChangeArrowheads="1"/>
              </p:cNvSpPr>
              <p:nvPr/>
            </p:nvSpPr>
            <p:spPr bwMode="auto">
              <a:xfrm flipH="1">
                <a:off x="5841004" y="1447486"/>
                <a:ext cx="2041584"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重点工作名称二</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5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52" name="组合 51"/>
          <p:cNvGrpSpPr/>
          <p:nvPr/>
        </p:nvGrpSpPr>
        <p:grpSpPr>
          <a:xfrm>
            <a:off x="5700713" y="2142176"/>
            <a:ext cx="2643188" cy="983274"/>
            <a:chOff x="7600950" y="2856235"/>
            <a:chExt cx="3524251" cy="1311032"/>
          </a:xfrm>
        </p:grpSpPr>
        <p:grpSp>
          <p:nvGrpSpPr>
            <p:cNvPr id="53" name="组合 52"/>
            <p:cNvGrpSpPr/>
            <p:nvPr/>
          </p:nvGrpSpPr>
          <p:grpSpPr>
            <a:xfrm>
              <a:off x="7917092" y="2856235"/>
              <a:ext cx="3208109" cy="1311032"/>
              <a:chOff x="5841004" y="1447486"/>
              <a:chExt cx="3208109" cy="1311032"/>
            </a:xfrm>
          </p:grpSpPr>
          <p:sp>
            <p:nvSpPr>
              <p:cNvPr id="55" name="MH_SubTitle_1"/>
              <p:cNvSpPr>
                <a:spLocks noChangeArrowheads="1"/>
              </p:cNvSpPr>
              <p:nvPr/>
            </p:nvSpPr>
            <p:spPr bwMode="auto">
              <a:xfrm flipH="1">
                <a:off x="5841004" y="1447486"/>
                <a:ext cx="2041584"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重点工作名称</a:t>
                </a:r>
                <a:r>
                  <a:rPr kumimoji="0" lang="zh-CN" altLang="en-US" sz="1500" b="0" i="0" u="none" strike="noStrike" kern="0" cap="none" spc="0" normalizeH="0" baseline="0" noProof="0" dirty="0">
                    <a:ln>
                      <a:noFill/>
                    </a:ln>
                    <a:solidFill>
                      <a:srgbClr val="005A9E"/>
                    </a:solidFill>
                    <a:effectLst/>
                    <a:uLnTx/>
                    <a:uFillTx/>
                    <a:cs typeface="+mn-ea"/>
                    <a:sym typeface="+mn-lt"/>
                  </a:rPr>
                  <a:t>四</a:t>
                </a:r>
              </a:p>
            </p:txBody>
          </p:sp>
          <p:sp>
            <p:nvSpPr>
              <p:cNvPr id="5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sp>
          <p:nvSpPr>
            <p:cNvPr id="54" name="任意多边形 53"/>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57" name="组合 56"/>
          <p:cNvGrpSpPr/>
          <p:nvPr/>
        </p:nvGrpSpPr>
        <p:grpSpPr>
          <a:xfrm>
            <a:off x="5681454" y="3204447"/>
            <a:ext cx="2655334" cy="1003157"/>
            <a:chOff x="7575272" y="4272596"/>
            <a:chExt cx="3540445" cy="1337542"/>
          </a:xfrm>
        </p:grpSpPr>
        <p:sp>
          <p:nvSpPr>
            <p:cNvPr id="58" name="任意多边形 57"/>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59" name="组合 58"/>
            <p:cNvGrpSpPr/>
            <p:nvPr/>
          </p:nvGrpSpPr>
          <p:grpSpPr>
            <a:xfrm>
              <a:off x="7907608" y="4299106"/>
              <a:ext cx="3208109" cy="1311032"/>
              <a:chOff x="5841004" y="1447486"/>
              <a:chExt cx="3208109" cy="1311032"/>
            </a:xfrm>
          </p:grpSpPr>
          <p:sp>
            <p:nvSpPr>
              <p:cNvPr id="60" name="MH_SubTitle_1"/>
              <p:cNvSpPr>
                <a:spLocks noChangeArrowheads="1"/>
              </p:cNvSpPr>
              <p:nvPr/>
            </p:nvSpPr>
            <p:spPr bwMode="auto">
              <a:xfrm flipH="1">
                <a:off x="5841004" y="1447486"/>
                <a:ext cx="2041584"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重点工作名称六</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6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62" name="组合 61"/>
          <p:cNvGrpSpPr/>
          <p:nvPr/>
        </p:nvGrpSpPr>
        <p:grpSpPr>
          <a:xfrm>
            <a:off x="780805" y="1062128"/>
            <a:ext cx="2476289" cy="983274"/>
            <a:chOff x="1041073" y="1416171"/>
            <a:chExt cx="3301719" cy="1311032"/>
          </a:xfrm>
        </p:grpSpPr>
        <p:cxnSp>
          <p:nvCxnSpPr>
            <p:cNvPr id="63" name="直接连接符 62"/>
            <p:cNvCxnSpPr/>
            <p:nvPr/>
          </p:nvCxnSpPr>
          <p:spPr>
            <a:xfrm flipH="1">
              <a:off x="1556199" y="1803136"/>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64" name="组合 63"/>
            <p:cNvGrpSpPr/>
            <p:nvPr/>
          </p:nvGrpSpPr>
          <p:grpSpPr>
            <a:xfrm flipH="1">
              <a:off x="1041073" y="1416171"/>
              <a:ext cx="3208109" cy="1311032"/>
              <a:chOff x="5841004" y="1447486"/>
              <a:chExt cx="3208109" cy="1311032"/>
            </a:xfrm>
          </p:grpSpPr>
          <p:sp>
            <p:nvSpPr>
              <p:cNvPr id="65" name="MH_SubTitle_1"/>
              <p:cNvSpPr>
                <a:spLocks noChangeArrowheads="1"/>
              </p:cNvSpPr>
              <p:nvPr/>
            </p:nvSpPr>
            <p:spPr bwMode="auto">
              <a:xfrm flipH="1">
                <a:off x="5841004" y="1447486"/>
                <a:ext cx="2041584" cy="430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重点工作名称一</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6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67" name="组合 66"/>
          <p:cNvGrpSpPr/>
          <p:nvPr/>
        </p:nvGrpSpPr>
        <p:grpSpPr>
          <a:xfrm>
            <a:off x="771298" y="2220600"/>
            <a:ext cx="2476289" cy="983274"/>
            <a:chOff x="1028396" y="2960800"/>
            <a:chExt cx="3301719" cy="1311032"/>
          </a:xfrm>
        </p:grpSpPr>
        <p:cxnSp>
          <p:nvCxnSpPr>
            <p:cNvPr id="68" name="直接连接符 67"/>
            <p:cNvCxnSpPr/>
            <p:nvPr/>
          </p:nvCxnSpPr>
          <p:spPr>
            <a:xfrm flipH="1">
              <a:off x="1543522" y="3347765"/>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69" name="组合 68"/>
            <p:cNvGrpSpPr/>
            <p:nvPr/>
          </p:nvGrpSpPr>
          <p:grpSpPr>
            <a:xfrm flipH="1">
              <a:off x="1028396" y="2960800"/>
              <a:ext cx="3208109" cy="1311032"/>
              <a:chOff x="5841004" y="1447486"/>
              <a:chExt cx="3208109" cy="1311032"/>
            </a:xfrm>
          </p:grpSpPr>
          <p:sp>
            <p:nvSpPr>
              <p:cNvPr id="70" name="MH_SubTitle_1"/>
              <p:cNvSpPr>
                <a:spLocks noChangeArrowheads="1"/>
              </p:cNvSpPr>
              <p:nvPr/>
            </p:nvSpPr>
            <p:spPr bwMode="auto">
              <a:xfrm flipH="1">
                <a:off x="5841004" y="1447486"/>
                <a:ext cx="2041584" cy="430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重点工作名称三</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7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72" name="组合 71"/>
          <p:cNvGrpSpPr/>
          <p:nvPr/>
        </p:nvGrpSpPr>
        <p:grpSpPr>
          <a:xfrm>
            <a:off x="741341" y="3362762"/>
            <a:ext cx="2525692" cy="983274"/>
            <a:chOff x="988454" y="4483683"/>
            <a:chExt cx="3367589" cy="1311032"/>
          </a:xfrm>
        </p:grpSpPr>
        <p:grpSp>
          <p:nvGrpSpPr>
            <p:cNvPr id="73" name="组合 72"/>
            <p:cNvGrpSpPr/>
            <p:nvPr/>
          </p:nvGrpSpPr>
          <p:grpSpPr>
            <a:xfrm flipH="1">
              <a:off x="988454" y="4483683"/>
              <a:ext cx="3208109" cy="1311032"/>
              <a:chOff x="5841004" y="1447486"/>
              <a:chExt cx="3208109" cy="1311032"/>
            </a:xfrm>
          </p:grpSpPr>
          <p:sp>
            <p:nvSpPr>
              <p:cNvPr id="75" name="MH_SubTitle_1"/>
              <p:cNvSpPr>
                <a:spLocks noChangeArrowheads="1"/>
              </p:cNvSpPr>
              <p:nvPr/>
            </p:nvSpPr>
            <p:spPr bwMode="auto">
              <a:xfrm flipH="1">
                <a:off x="5841004" y="1447486"/>
                <a:ext cx="2041584" cy="430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005A9E"/>
                    </a:solidFill>
                    <a:effectLst/>
                    <a:uLnTx/>
                    <a:uFillTx/>
                    <a:cs typeface="+mn-ea"/>
                    <a:sym typeface="+mn-lt"/>
                  </a:rPr>
                  <a:t>重点工作名称三</a:t>
                </a:r>
                <a:endParaRPr kumimoji="0" lang="zh-CN" altLang="en-US" sz="1500" b="0" i="0" u="none" strike="noStrike" kern="0" cap="none" spc="0" normalizeH="0" baseline="0" noProof="0" dirty="0">
                  <a:ln>
                    <a:noFill/>
                  </a:ln>
                  <a:solidFill>
                    <a:srgbClr val="005A9E"/>
                  </a:solidFill>
                  <a:effectLst/>
                  <a:uLnTx/>
                  <a:uFillTx/>
                  <a:cs typeface="+mn-ea"/>
                  <a:sym typeface="+mn-lt"/>
                </a:endParaRPr>
              </a:p>
            </p:txBody>
          </p:sp>
          <p:sp>
            <p:nvSpPr>
              <p:cNvPr id="7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sp>
          <p:nvSpPr>
            <p:cNvPr id="74" name="任意多边形 73"/>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77" name="组合 76"/>
          <p:cNvGrpSpPr/>
          <p:nvPr/>
        </p:nvGrpSpPr>
        <p:grpSpPr>
          <a:xfrm>
            <a:off x="4023740" y="3691297"/>
            <a:ext cx="908184" cy="908184"/>
            <a:chOff x="5364986" y="4921729"/>
            <a:chExt cx="1210912" cy="1210912"/>
          </a:xfrm>
        </p:grpSpPr>
        <p:sp>
          <p:nvSpPr>
            <p:cNvPr id="78" name="椭圆 77"/>
            <p:cNvSpPr/>
            <p:nvPr/>
          </p:nvSpPr>
          <p:spPr>
            <a:xfrm flipH="1">
              <a:off x="5364986" y="4921729"/>
              <a:ext cx="1210912" cy="121091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9" name="椭圆 78"/>
            <p:cNvSpPr/>
            <p:nvPr/>
          </p:nvSpPr>
          <p:spPr>
            <a:xfrm flipH="1">
              <a:off x="5393195" y="4949933"/>
              <a:ext cx="1154499" cy="115449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80" name="KSO_Shape"/>
          <p:cNvSpPr/>
          <p:nvPr/>
        </p:nvSpPr>
        <p:spPr bwMode="auto">
          <a:xfrm>
            <a:off x="4257687" y="3958029"/>
            <a:ext cx="437172" cy="374718"/>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lumMod val="85000"/>
            </a:sysClr>
          </a:solidFill>
          <a:ln>
            <a:noFill/>
          </a:ln>
          <a:effectLst>
            <a:innerShdw blurRad="114300">
              <a:prstClr val="black">
                <a:alpha val="50000"/>
              </a:prstClr>
            </a:innerShdw>
          </a:effectLst>
        </p:spPr>
        <p:txBody>
          <a:bodyPr lIns="68580" tIns="34290" rIns="68580" bIns="3429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cs typeface="+mn-ea"/>
              <a:sym typeface="+mn-lt"/>
            </a:endParaRPr>
          </a:p>
        </p:txBody>
      </p:sp>
      <p:cxnSp>
        <p:nvCxnSpPr>
          <p:cNvPr id="81" name="直接连接符 80"/>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2" name="圆角矩形 81"/>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83" name="矩形 82"/>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团队成员介绍</a:t>
            </a:r>
          </a:p>
        </p:txBody>
      </p:sp>
      <p:grpSp>
        <p:nvGrpSpPr>
          <p:cNvPr id="84" name="Group 17"/>
          <p:cNvGrpSpPr>
            <a:grpSpLocks noChangeAspect="1"/>
          </p:cNvGrpSpPr>
          <p:nvPr/>
        </p:nvGrpSpPr>
        <p:grpSpPr bwMode="auto">
          <a:xfrm>
            <a:off x="179512" y="212152"/>
            <a:ext cx="457188" cy="490764"/>
            <a:chOff x="231" y="1205"/>
            <a:chExt cx="640" cy="687"/>
          </a:xfrm>
          <a:solidFill>
            <a:srgbClr val="005A9E"/>
          </a:solidFill>
          <a:effectLst>
            <a:outerShdw blurRad="50800" dist="38100" dir="2700000" algn="tl" rotWithShape="0">
              <a:prstClr val="black">
                <a:alpha val="40000"/>
              </a:prstClr>
            </a:outerShdw>
          </a:effectLst>
        </p:grpSpPr>
        <p:sp>
          <p:nvSpPr>
            <p:cNvPr id="8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8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10" name="矩形 9"/>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smtClean="0">
                <a:solidFill>
                  <a:srgbClr val="005A9E"/>
                </a:solidFill>
                <a:cs typeface="+mn-ea"/>
                <a:sym typeface="+mn-lt"/>
              </a:rPr>
              <a:t>此处添加标题</a:t>
            </a:r>
            <a:endParaRPr lang="zh-CN" altLang="en-US" sz="2400" b="1" kern="0" dirty="0">
              <a:solidFill>
                <a:srgbClr val="005A9E"/>
              </a:solidFill>
              <a:cs typeface="+mn-ea"/>
              <a:sym typeface="+mn-lt"/>
            </a:endParaRPr>
          </a:p>
        </p:txBody>
      </p:sp>
      <p:grpSp>
        <p:nvGrpSpPr>
          <p:cNvPr id="11" name="Group 17"/>
          <p:cNvGrpSpPr>
            <a:grpSpLocks noChangeAspect="1"/>
          </p:cNvGrpSpPr>
          <p:nvPr/>
        </p:nvGrpSpPr>
        <p:grpSpPr bwMode="auto">
          <a:xfrm>
            <a:off x="179512" y="212152"/>
            <a:ext cx="457188" cy="490764"/>
            <a:chOff x="231" y="1205"/>
            <a:chExt cx="640" cy="687"/>
          </a:xfrm>
          <a:solidFill>
            <a:srgbClr val="005A9E"/>
          </a:solidFill>
          <a:effectLst/>
        </p:grpSpPr>
        <p:sp>
          <p:nvSpPr>
            <p:cNvPr id="12"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4" name="MH_Other_1"/>
          <p:cNvSpPr/>
          <p:nvPr>
            <p:custDataLst>
              <p:tags r:id="rId1"/>
            </p:custDataLst>
          </p:nvPr>
        </p:nvSpPr>
        <p:spPr bwMode="blackWhite">
          <a:xfrm flipH="1">
            <a:off x="2078479" y="1749921"/>
            <a:ext cx="1209376" cy="2476843"/>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wrap="square" lIns="68580" tIns="34290" rIns="68580" bIns="3429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15" name="组合 14"/>
          <p:cNvGrpSpPr/>
          <p:nvPr/>
        </p:nvGrpSpPr>
        <p:grpSpPr>
          <a:xfrm>
            <a:off x="761721" y="1362640"/>
            <a:ext cx="3779517" cy="2591264"/>
            <a:chOff x="1015628" y="1816853"/>
            <a:chExt cx="5039356" cy="3455019"/>
          </a:xfrm>
        </p:grpSpPr>
        <p:grpSp>
          <p:nvGrpSpPr>
            <p:cNvPr id="16" name="组合 15"/>
            <p:cNvGrpSpPr/>
            <p:nvPr/>
          </p:nvGrpSpPr>
          <p:grpSpPr>
            <a:xfrm>
              <a:off x="1611809" y="1816853"/>
              <a:ext cx="3802401" cy="1424728"/>
              <a:chOff x="1611809" y="1816853"/>
              <a:chExt cx="3802401" cy="1424728"/>
            </a:xfrm>
          </p:grpSpPr>
          <p:sp>
            <p:nvSpPr>
              <p:cNvPr id="29" name="MH_Other_2"/>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ysClr val="window" lastClr="FFFFFF">
                  <a:lumMod val="95000"/>
                </a:sysClr>
              </a:solidFill>
              <a:ln w="31750" cap="flat">
                <a:gradFill flip="none" rotWithShape="1">
                  <a:gsLst>
                    <a:gs pos="0">
                      <a:sysClr val="window" lastClr="FFFFFF"/>
                    </a:gs>
                    <a:gs pos="100000">
                      <a:srgbClr val="DDDDDD"/>
                    </a:gs>
                  </a:gsLst>
                  <a:lin ang="3600000" scaled="0"/>
                  <a:tileRect/>
                </a:gradFill>
                <a:prstDash val="solid"/>
                <a:miter lim="800000"/>
              </a:ln>
              <a:effectLst>
                <a:outerShdw blurRad="152400" dist="76200" dir="6000000" algn="tr"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30" name="组合 29"/>
              <p:cNvGrpSpPr/>
              <p:nvPr/>
            </p:nvGrpSpPr>
            <p:grpSpPr>
              <a:xfrm flipH="1">
                <a:off x="3463272" y="2255651"/>
                <a:ext cx="272406" cy="272406"/>
                <a:chOff x="3558865" y="2324655"/>
                <a:chExt cx="344726" cy="344726"/>
              </a:xfrm>
            </p:grpSpPr>
            <p:sp>
              <p:nvSpPr>
                <p:cNvPr id="31" name="椭圆 30"/>
                <p:cNvSpPr/>
                <p:nvPr/>
              </p:nvSpPr>
              <p:spPr>
                <a:xfrm>
                  <a:off x="3558865" y="2324655"/>
                  <a:ext cx="344726" cy="344726"/>
                </a:xfrm>
                <a:prstGeom prst="ellipse">
                  <a:avLst/>
                </a:prstGeom>
                <a:solidFill>
                  <a:srgbClr val="005A9E"/>
                </a:solidFill>
                <a:ln w="28575" cap="flat">
                  <a:solidFill>
                    <a:schemeClr val="bg1">
                      <a:lumMod val="75000"/>
                    </a:schemeClr>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2" name="KSO_Shape"/>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solidFill>
                <a:ln>
                  <a:noFill/>
                </a:ln>
                <a:effec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cs typeface="+mn-ea"/>
                    <a:sym typeface="+mn-lt"/>
                  </a:endParaRPr>
                </a:p>
              </p:txBody>
            </p:sp>
          </p:grpSp>
        </p:grpSp>
        <p:grpSp>
          <p:nvGrpSpPr>
            <p:cNvPr id="17" name="组合 16"/>
            <p:cNvGrpSpPr/>
            <p:nvPr/>
          </p:nvGrpSpPr>
          <p:grpSpPr>
            <a:xfrm>
              <a:off x="1015628" y="1995237"/>
              <a:ext cx="1544432" cy="2100709"/>
              <a:chOff x="1015628" y="1995237"/>
              <a:chExt cx="1544432" cy="2100709"/>
            </a:xfrm>
          </p:grpSpPr>
          <p:sp>
            <p:nvSpPr>
              <p:cNvPr id="24"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5"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6"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7" name="MH_SubTitle_2"/>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chemeClr val="bg1">
                  <a:lumMod val="65000"/>
                </a:schemeClr>
              </a:solidFill>
              <a:ln w="28575" cap="flat">
                <a:noFill/>
                <a:prstDash val="solid"/>
                <a:miter lim="800000"/>
              </a:ln>
              <a:effectLst>
                <a:outerShdw blurRad="228600" dist="228600" dir="6600000" algn="t" rotWithShape="0">
                  <a:sysClr val="windowText" lastClr="000000">
                    <a:lumMod val="85000"/>
                    <a:lumOff val="15000"/>
                    <a:alpha val="40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black"/>
                    </a:solidFill>
                    <a:effectLst/>
                    <a:uLnTx/>
                    <a:uFillTx/>
                    <a:cs typeface="+mn-ea"/>
                    <a:sym typeface="+mn-lt"/>
                  </a:rPr>
                  <a:t> </a:t>
                </a: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sp>
            <p:nvSpPr>
              <p:cNvPr id="28" name="文本框 2"/>
              <p:cNvSpPr txBox="1"/>
              <p:nvPr/>
            </p:nvSpPr>
            <p:spPr>
              <a:xfrm>
                <a:off x="1376455" y="3654953"/>
                <a:ext cx="932307"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500" b="0" i="0" u="none" strike="noStrike" kern="0" cap="none" spc="0" normalizeH="0" baseline="0" noProof="0" dirty="0" smtClean="0">
                    <a:ln>
                      <a:noFill/>
                    </a:ln>
                    <a:solidFill>
                      <a:sysClr val="window" lastClr="FFFFFF"/>
                    </a:solidFill>
                    <a:effectLst/>
                    <a:uLnTx/>
                    <a:uFillTx/>
                    <a:cs typeface="+mn-ea"/>
                    <a:sym typeface="+mn-lt"/>
                  </a:rPr>
                  <a:t>500</a:t>
                </a:r>
                <a:r>
                  <a:rPr kumimoji="0" lang="zh-CN" altLang="en-US" sz="1500" b="0" i="0" u="none" strike="noStrike" kern="0" cap="none" spc="0" normalizeH="0" baseline="0" noProof="0" dirty="0" smtClean="0">
                    <a:ln>
                      <a:noFill/>
                    </a:ln>
                    <a:solidFill>
                      <a:sysClr val="window" lastClr="FFFFFF"/>
                    </a:solidFill>
                    <a:effectLst/>
                    <a:uLnTx/>
                    <a:uFillTx/>
                    <a:cs typeface="+mn-ea"/>
                    <a:sym typeface="+mn-lt"/>
                  </a:rPr>
                  <a:t>万</a:t>
                </a:r>
                <a:endParaRPr kumimoji="0" lang="zh-CN" altLang="en-US" sz="15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18" name="组合 17"/>
            <p:cNvGrpSpPr/>
            <p:nvPr/>
          </p:nvGrpSpPr>
          <p:grpSpPr>
            <a:xfrm>
              <a:off x="4508204" y="3173512"/>
              <a:ext cx="1546780" cy="2098360"/>
              <a:chOff x="4508204" y="3173512"/>
              <a:chExt cx="1546780" cy="2098360"/>
            </a:xfrm>
          </p:grpSpPr>
          <p:sp>
            <p:nvSpPr>
              <p:cNvPr id="19"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0"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1"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2" name="MH_SubTitle_1"/>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5A9E"/>
              </a:solidFill>
              <a:ln w="28575" cap="flat">
                <a:solidFill>
                  <a:schemeClr val="bg1">
                    <a:lumMod val="75000"/>
                  </a:schemeClr>
                </a:solidFill>
                <a:prstDash val="solid"/>
                <a:miter lim="800000"/>
              </a:ln>
              <a:effectLst>
                <a:outerShdw blurRad="228600" dist="228600" dir="6600000" algn="t" rotWithShape="0">
                  <a:sysClr val="windowText" lastClr="000000">
                    <a:lumMod val="85000"/>
                    <a:lumOff val="15000"/>
                    <a:alpha val="40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sp>
            <p:nvSpPr>
              <p:cNvPr id="23" name="文本框 16"/>
              <p:cNvSpPr txBox="1"/>
              <p:nvPr/>
            </p:nvSpPr>
            <p:spPr>
              <a:xfrm>
                <a:off x="4908615" y="4816932"/>
                <a:ext cx="932307"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500" b="0" i="0" u="none" strike="noStrike" kern="0" cap="none" spc="0" normalizeH="0" baseline="0" noProof="0" dirty="0" smtClean="0">
                    <a:ln>
                      <a:noFill/>
                    </a:ln>
                    <a:solidFill>
                      <a:sysClr val="window" lastClr="FFFFFF"/>
                    </a:solidFill>
                    <a:effectLst/>
                    <a:uLnTx/>
                    <a:uFillTx/>
                    <a:cs typeface="+mn-ea"/>
                    <a:sym typeface="+mn-lt"/>
                  </a:rPr>
                  <a:t>800</a:t>
                </a:r>
                <a:r>
                  <a:rPr kumimoji="0" lang="zh-CN" altLang="en-US" sz="1500" b="0" i="0" u="none" strike="noStrike" kern="0" cap="none" spc="0" normalizeH="0" baseline="0" noProof="0" dirty="0" smtClean="0">
                    <a:ln>
                      <a:noFill/>
                    </a:ln>
                    <a:solidFill>
                      <a:sysClr val="window" lastClr="FFFFFF"/>
                    </a:solidFill>
                    <a:effectLst/>
                    <a:uLnTx/>
                    <a:uFillTx/>
                    <a:cs typeface="+mn-ea"/>
                    <a:sym typeface="+mn-lt"/>
                  </a:rPr>
                  <a:t>万</a:t>
                </a:r>
                <a:endParaRPr kumimoji="0" lang="zh-CN" altLang="en-US" sz="1500" b="0" i="0" u="none" strike="noStrike" kern="0" cap="none" spc="0" normalizeH="0" baseline="0" noProof="0" dirty="0">
                  <a:ln>
                    <a:noFill/>
                  </a:ln>
                  <a:solidFill>
                    <a:sysClr val="window" lastClr="FFFFFF"/>
                  </a:solidFill>
                  <a:effectLst/>
                  <a:uLnTx/>
                  <a:uFillTx/>
                  <a:cs typeface="+mn-ea"/>
                  <a:sym typeface="+mn-lt"/>
                </a:endParaRPr>
              </a:p>
            </p:txBody>
          </p:sp>
        </p:grpSp>
      </p:grpSp>
      <p:sp>
        <p:nvSpPr>
          <p:cNvPr id="33" name="文本框 3"/>
          <p:cNvSpPr txBox="1"/>
          <p:nvPr/>
        </p:nvSpPr>
        <p:spPr>
          <a:xfrm>
            <a:off x="790605" y="3303707"/>
            <a:ext cx="1061830" cy="346249"/>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计划目标</a:t>
            </a:r>
            <a:endParaRPr kumimoji="0" lang="en-US" altLang="zh-CN" sz="1800" b="0" i="0" u="none" strike="noStrike" kern="0" cap="none" spc="0" normalizeH="0" baseline="0" noProof="0" dirty="0">
              <a:ln>
                <a:noFill/>
              </a:ln>
              <a:solidFill>
                <a:srgbClr val="005A9E"/>
              </a:solidFill>
              <a:effectLst/>
              <a:uLnTx/>
              <a:uFillTx/>
              <a:cs typeface="+mn-ea"/>
              <a:sym typeface="+mn-lt"/>
            </a:endParaRPr>
          </a:p>
        </p:txBody>
      </p:sp>
      <p:sp>
        <p:nvSpPr>
          <p:cNvPr id="34" name="文本框 25"/>
          <p:cNvSpPr txBox="1"/>
          <p:nvPr/>
        </p:nvSpPr>
        <p:spPr>
          <a:xfrm>
            <a:off x="3480401" y="4096131"/>
            <a:ext cx="1061830" cy="346249"/>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实际完成</a:t>
            </a:r>
            <a:endParaRPr kumimoji="0" lang="en-US" altLang="zh-CN" sz="1800" b="0" i="0" u="none" strike="noStrike" kern="0" cap="none" spc="0" normalizeH="0" baseline="0" noProof="0" dirty="0">
              <a:ln>
                <a:noFill/>
              </a:ln>
              <a:solidFill>
                <a:srgbClr val="005A9E"/>
              </a:solidFill>
              <a:effectLst/>
              <a:uLnTx/>
              <a:uFillTx/>
              <a:cs typeface="+mn-ea"/>
              <a:sym typeface="+mn-lt"/>
            </a:endParaRPr>
          </a:p>
        </p:txBody>
      </p:sp>
      <p:grpSp>
        <p:nvGrpSpPr>
          <p:cNvPr id="35" name="组合 34"/>
          <p:cNvGrpSpPr/>
          <p:nvPr/>
        </p:nvGrpSpPr>
        <p:grpSpPr>
          <a:xfrm>
            <a:off x="5302146" y="1369784"/>
            <a:ext cx="3098905" cy="3205165"/>
            <a:chOff x="2030802" y="1611264"/>
            <a:chExt cx="4131873" cy="4273553"/>
          </a:xfrm>
        </p:grpSpPr>
        <p:sp>
          <p:nvSpPr>
            <p:cNvPr id="36" name="TextBox 10"/>
            <p:cNvSpPr txBox="1"/>
            <p:nvPr/>
          </p:nvSpPr>
          <p:spPr>
            <a:xfrm>
              <a:off x="2030802" y="1611264"/>
              <a:ext cx="178510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rgbClr val="005A9E"/>
                  </a:solidFill>
                  <a:effectLst/>
                  <a:uLnTx/>
                  <a:uFillTx/>
                  <a:cs typeface="+mn-ea"/>
                  <a:sym typeface="+mn-lt"/>
                </a:rPr>
                <a:t>计划额概况</a:t>
              </a:r>
              <a:endParaRPr kumimoji="0" lang="zh-CN" altLang="en-US" sz="1800" b="0" i="0" u="none" strike="noStrike" kern="0" cap="none" spc="0" normalizeH="0" baseline="0" noProof="0" dirty="0">
                <a:ln>
                  <a:noFill/>
                </a:ln>
                <a:solidFill>
                  <a:srgbClr val="005A9E"/>
                </a:solidFill>
                <a:effectLst/>
                <a:uLnTx/>
                <a:uFillTx/>
                <a:cs typeface="+mn-ea"/>
                <a:sym typeface="+mn-lt"/>
              </a:endParaRPr>
            </a:p>
          </p:txBody>
        </p:sp>
        <p:sp>
          <p:nvSpPr>
            <p:cNvPr id="37" name="TextBox 23"/>
            <p:cNvSpPr txBox="1"/>
            <p:nvPr/>
          </p:nvSpPr>
          <p:spPr>
            <a:xfrm>
              <a:off x="2030802" y="3099535"/>
              <a:ext cx="178510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rgbClr val="005A9E"/>
                  </a:solidFill>
                  <a:effectLst/>
                  <a:uLnTx/>
                  <a:uFillTx/>
                  <a:cs typeface="+mn-ea"/>
                  <a:sym typeface="+mn-lt"/>
                </a:rPr>
                <a:t>销售额概况</a:t>
              </a:r>
              <a:endParaRPr kumimoji="0" lang="zh-CN" altLang="en-US" sz="1800" b="0" i="0" u="none" strike="noStrike" kern="0" cap="none" spc="0" normalizeH="0" baseline="0" noProof="0" dirty="0">
                <a:ln>
                  <a:noFill/>
                </a:ln>
                <a:solidFill>
                  <a:srgbClr val="005A9E"/>
                </a:solidFill>
                <a:effectLst/>
                <a:uLnTx/>
                <a:uFillTx/>
                <a:cs typeface="+mn-ea"/>
                <a:sym typeface="+mn-lt"/>
              </a:endParaRPr>
            </a:p>
          </p:txBody>
        </p:sp>
        <p:sp>
          <p:nvSpPr>
            <p:cNvPr id="38" name="TextBox 24"/>
            <p:cNvSpPr txBox="1"/>
            <p:nvPr/>
          </p:nvSpPr>
          <p:spPr>
            <a:xfrm>
              <a:off x="2030802" y="4573277"/>
              <a:ext cx="178510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rgbClr val="005A9E"/>
                  </a:solidFill>
                  <a:effectLst/>
                  <a:uLnTx/>
                  <a:uFillTx/>
                  <a:cs typeface="+mn-ea"/>
                  <a:sym typeface="+mn-lt"/>
                </a:rPr>
                <a:t>利润额概况</a:t>
              </a:r>
              <a:endParaRPr kumimoji="0" lang="zh-CN" altLang="en-US" sz="1800" b="0" i="0" u="none" strike="noStrike" kern="0" cap="none" spc="0" normalizeH="0" baseline="0" noProof="0" dirty="0">
                <a:ln>
                  <a:noFill/>
                </a:ln>
                <a:solidFill>
                  <a:srgbClr val="005A9E"/>
                </a:solidFill>
                <a:effectLst/>
                <a:uLnTx/>
                <a:uFillTx/>
                <a:cs typeface="+mn-ea"/>
                <a:sym typeface="+mn-lt"/>
              </a:endParaRPr>
            </a:p>
          </p:txBody>
        </p:sp>
        <p:sp>
          <p:nvSpPr>
            <p:cNvPr id="39" name="Rectangle 5"/>
            <p:cNvSpPr/>
            <p:nvPr/>
          </p:nvSpPr>
          <p:spPr bwMode="auto">
            <a:xfrm>
              <a:off x="2135577" y="2032084"/>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 lastClr="FFFFFF">
                      <a:lumMod val="50000"/>
                    </a:sysClr>
                  </a:solidFill>
                  <a:effectLst/>
                  <a:uLnTx/>
                  <a:uFillTx/>
                  <a:cs typeface="+mn-ea"/>
                  <a:sym typeface="+mn-lt"/>
                </a:rPr>
                <a:t>在</a:t>
              </a:r>
              <a:r>
                <a:rPr kumimoji="0" lang="en-US" altLang="zh-CN" sz="900" b="0" i="0" u="none" strike="noStrike" kern="0" cap="none" spc="0" normalizeH="0" baseline="0" noProof="0" dirty="0" smtClean="0">
                  <a:ln>
                    <a:noFill/>
                  </a:ln>
                  <a:solidFill>
                    <a:sysClr val="window" lastClr="FFFFFF">
                      <a:lumMod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 lastClr="FFFFFF">
                      <a:lumMod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endParaRPr>
            </a:p>
          </p:txBody>
        </p:sp>
        <p:sp>
          <p:nvSpPr>
            <p:cNvPr id="40" name="Rectangle 5"/>
            <p:cNvSpPr/>
            <p:nvPr/>
          </p:nvSpPr>
          <p:spPr bwMode="auto">
            <a:xfrm>
              <a:off x="2135577" y="3496720"/>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 lastClr="FFFFFF">
                      <a:lumMod val="50000"/>
                    </a:sysClr>
                  </a:solidFill>
                  <a:effectLst/>
                  <a:uLnTx/>
                  <a:uFillTx/>
                  <a:cs typeface="+mn-ea"/>
                  <a:sym typeface="+mn-lt"/>
                </a:rPr>
                <a:t>在</a:t>
              </a:r>
              <a:r>
                <a:rPr kumimoji="0" lang="en-US" altLang="zh-CN" sz="900" b="0" i="0" u="none" strike="noStrike" kern="0" cap="none" spc="0" normalizeH="0" baseline="0" noProof="0" dirty="0" smtClean="0">
                  <a:ln>
                    <a:noFill/>
                  </a:ln>
                  <a:solidFill>
                    <a:sysClr val="window" lastClr="FFFFFF">
                      <a:lumMod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 lastClr="FFFFFF">
                      <a:lumMod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endParaRPr>
            </a:p>
          </p:txBody>
        </p:sp>
        <p:sp>
          <p:nvSpPr>
            <p:cNvPr id="41" name="Rectangle 5"/>
            <p:cNvSpPr/>
            <p:nvPr/>
          </p:nvSpPr>
          <p:spPr bwMode="auto">
            <a:xfrm>
              <a:off x="2135577" y="4977304"/>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 lastClr="FFFFFF">
                      <a:lumMod val="50000"/>
                    </a:sysClr>
                  </a:solidFill>
                  <a:effectLst/>
                  <a:uLnTx/>
                  <a:uFillTx/>
                  <a:cs typeface="+mn-ea"/>
                  <a:sym typeface="+mn-lt"/>
                </a:rPr>
                <a:t>在</a:t>
              </a:r>
              <a:r>
                <a:rPr kumimoji="0" lang="en-US" altLang="zh-CN" sz="900" b="0" i="0" u="none" strike="noStrike" kern="0" cap="none" spc="0" normalizeH="0" baseline="0" noProof="0" dirty="0" smtClean="0">
                  <a:ln>
                    <a:noFill/>
                  </a:ln>
                  <a:solidFill>
                    <a:sysClr val="window" lastClr="FFFFFF">
                      <a:lumMod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字</a:t>
              </a:r>
              <a:r>
                <a:rPr kumimoji="0" lang="zh-CN" altLang="en-US" sz="900" b="0" i="0" u="none" strike="noStrike" kern="0" cap="none" spc="0" normalizeH="0" baseline="0" noProof="0" dirty="0" smtClean="0">
                  <a:ln>
                    <a:noFill/>
                  </a:ln>
                  <a:solidFill>
                    <a:sysClr val="window" lastClr="FFFFFF">
                      <a:lumMod val="50000"/>
                    </a:sysClr>
                  </a:solidFill>
                  <a:effectLst/>
                  <a:uLnTx/>
                  <a:uFillTx/>
                  <a:cs typeface="+mn-ea"/>
                  <a:sym typeface="+mn-lt"/>
                </a:rPr>
                <a:t>以内。</a:t>
              </a:r>
              <a:endPar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pic>
        <p:nvPicPr>
          <p:cNvPr id="8" name="Picture 7" descr="17961491_125416538000_2"/>
          <p:cNvPicPr>
            <a:picLocks noChangeAspect="1" noChangeArrowheads="1"/>
          </p:cNvPicPr>
          <p:nvPr/>
        </p:nvPicPr>
        <p:blipFill>
          <a:blip r:embed="rId2" cstate="print">
            <a:extLst>
              <a:ext uri="{28A0092B-C50C-407E-A947-70E740481C1C}">
                <a14:useLocalDpi xmlns:a14="http://schemas.microsoft.com/office/drawing/2010/main" val="0"/>
              </a:ext>
            </a:extLst>
          </a:blip>
          <a:srcRect b="5385"/>
          <a:stretch>
            <a:fillRect/>
          </a:stretch>
        </p:blipFill>
        <p:spPr bwMode="auto">
          <a:xfrm>
            <a:off x="520955" y="1287346"/>
            <a:ext cx="1944674" cy="1202234"/>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9" name="Picture 8" descr="17961491_125310334000_2"/>
          <p:cNvPicPr>
            <a:picLocks noChangeAspect="1" noChangeArrowheads="1"/>
          </p:cNvPicPr>
          <p:nvPr/>
        </p:nvPicPr>
        <p:blipFill>
          <a:blip r:embed="rId3" cstate="print">
            <a:extLst>
              <a:ext uri="{28A0092B-C50C-407E-A947-70E740481C1C}">
                <a14:useLocalDpi xmlns:a14="http://schemas.microsoft.com/office/drawing/2010/main" val="0"/>
              </a:ext>
            </a:extLst>
          </a:blip>
          <a:srcRect b="4776"/>
          <a:stretch>
            <a:fillRect/>
          </a:stretch>
        </p:blipFill>
        <p:spPr bwMode="auto">
          <a:xfrm>
            <a:off x="2573183" y="1287570"/>
            <a:ext cx="1888665" cy="1199628"/>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10" name="Picture 9" descr="2531170_164636940002_2"/>
          <p:cNvPicPr>
            <a:picLocks noChangeAspect="1" noChangeArrowheads="1"/>
          </p:cNvPicPr>
          <p:nvPr/>
        </p:nvPicPr>
        <p:blipFill>
          <a:blip r:embed="rId4" cstate="print">
            <a:extLst>
              <a:ext uri="{28A0092B-C50C-407E-A947-70E740481C1C}">
                <a14:useLocalDpi xmlns:a14="http://schemas.microsoft.com/office/drawing/2010/main" val="0"/>
              </a:ext>
            </a:extLst>
          </a:blip>
          <a:srcRect b="5888"/>
          <a:stretch>
            <a:fillRect/>
          </a:stretch>
        </p:blipFill>
        <p:spPr bwMode="auto">
          <a:xfrm>
            <a:off x="4572001" y="1288017"/>
            <a:ext cx="1945976" cy="1194419"/>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11" name="Picture 10" descr="2531170_164636940001_2"/>
          <p:cNvPicPr>
            <a:picLocks noChangeAspect="1" noChangeArrowheads="1"/>
          </p:cNvPicPr>
          <p:nvPr/>
        </p:nvPicPr>
        <p:blipFill>
          <a:blip r:embed="rId5" cstate="print">
            <a:extLst>
              <a:ext uri="{28A0092B-C50C-407E-A947-70E740481C1C}">
                <a14:useLocalDpi xmlns:a14="http://schemas.microsoft.com/office/drawing/2010/main" val="0"/>
              </a:ext>
            </a:extLst>
          </a:blip>
          <a:srcRect b="4453"/>
          <a:stretch>
            <a:fillRect/>
          </a:stretch>
        </p:blipFill>
        <p:spPr bwMode="auto">
          <a:xfrm>
            <a:off x="6623875" y="1288130"/>
            <a:ext cx="1889968" cy="1193115"/>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sp>
        <p:nvSpPr>
          <p:cNvPr id="12" name="文本框 34"/>
          <p:cNvSpPr txBox="1">
            <a:spLocks noChangeArrowheads="1"/>
          </p:cNvSpPr>
          <p:nvPr/>
        </p:nvSpPr>
        <p:spPr bwMode="auto">
          <a:xfrm>
            <a:off x="95173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13" name="矩形 35"/>
          <p:cNvSpPr>
            <a:spLocks noChangeArrowheads="1"/>
          </p:cNvSpPr>
          <p:nvPr/>
        </p:nvSpPr>
        <p:spPr bwMode="auto">
          <a:xfrm>
            <a:off x="735489"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p:txBody>
      </p:sp>
      <p:sp>
        <p:nvSpPr>
          <p:cNvPr id="14" name="矩形 36"/>
          <p:cNvSpPr>
            <a:spLocks noChangeArrowheads="1"/>
          </p:cNvSpPr>
          <p:nvPr/>
        </p:nvSpPr>
        <p:spPr bwMode="auto">
          <a:xfrm>
            <a:off x="899350"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15" name="文本框 34"/>
          <p:cNvSpPr txBox="1">
            <a:spLocks noChangeArrowheads="1"/>
          </p:cNvSpPr>
          <p:nvPr/>
        </p:nvSpPr>
        <p:spPr bwMode="auto">
          <a:xfrm>
            <a:off x="291269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16" name="矩形 35"/>
          <p:cNvSpPr>
            <a:spLocks noChangeArrowheads="1"/>
          </p:cNvSpPr>
          <p:nvPr/>
        </p:nvSpPr>
        <p:spPr bwMode="auto">
          <a:xfrm>
            <a:off x="2710737"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p:txBody>
      </p:sp>
      <p:sp>
        <p:nvSpPr>
          <p:cNvPr id="17" name="矩形 36"/>
          <p:cNvSpPr>
            <a:spLocks noChangeArrowheads="1"/>
          </p:cNvSpPr>
          <p:nvPr/>
        </p:nvSpPr>
        <p:spPr bwMode="auto">
          <a:xfrm>
            <a:off x="2897219"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18" name="文本框 34"/>
          <p:cNvSpPr txBox="1">
            <a:spLocks noChangeArrowheads="1"/>
          </p:cNvSpPr>
          <p:nvPr/>
        </p:nvSpPr>
        <p:spPr bwMode="auto">
          <a:xfrm>
            <a:off x="485698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19" name="矩形 35"/>
          <p:cNvSpPr>
            <a:spLocks noChangeArrowheads="1"/>
          </p:cNvSpPr>
          <p:nvPr/>
        </p:nvSpPr>
        <p:spPr bwMode="auto">
          <a:xfrm>
            <a:off x="4624071"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p:txBody>
      </p:sp>
      <p:sp>
        <p:nvSpPr>
          <p:cNvPr id="20" name="矩形 36"/>
          <p:cNvSpPr>
            <a:spLocks noChangeArrowheads="1"/>
          </p:cNvSpPr>
          <p:nvPr/>
        </p:nvSpPr>
        <p:spPr bwMode="auto">
          <a:xfrm>
            <a:off x="4841510"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21" name="文本框 34"/>
          <p:cNvSpPr txBox="1">
            <a:spLocks noChangeArrowheads="1"/>
          </p:cNvSpPr>
          <p:nvPr/>
        </p:nvSpPr>
        <p:spPr bwMode="auto">
          <a:xfrm>
            <a:off x="689414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22" name="矩形 35"/>
          <p:cNvSpPr>
            <a:spLocks noChangeArrowheads="1"/>
          </p:cNvSpPr>
          <p:nvPr/>
        </p:nvSpPr>
        <p:spPr bwMode="auto">
          <a:xfrm>
            <a:off x="6676708"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dirty="0">
                <a:cs typeface="+mn-ea"/>
                <a:sym typeface="+mn-lt"/>
              </a:rPr>
              <a:t>添加文本内容添加文本内容</a:t>
            </a:r>
            <a:endParaRPr lang="zh-CN" altLang="en-US" sz="1100" dirty="0">
              <a:cs typeface="+mn-ea"/>
              <a:sym typeface="+mn-lt"/>
            </a:endParaRPr>
          </a:p>
          <a:p>
            <a:pPr>
              <a:lnSpc>
                <a:spcPct val="150000"/>
              </a:lnSpc>
            </a:pPr>
            <a:r>
              <a:rPr lang="zh-CN" altLang="zh-CN" sz="1100" dirty="0">
                <a:cs typeface="+mn-ea"/>
                <a:sym typeface="+mn-lt"/>
              </a:rPr>
              <a:t>添加文本内容添加文本内容</a:t>
            </a:r>
            <a:endParaRPr lang="zh-CN" altLang="en-US" sz="1100" dirty="0">
              <a:cs typeface="+mn-ea"/>
              <a:sym typeface="+mn-lt"/>
            </a:endParaRPr>
          </a:p>
          <a:p>
            <a:pPr>
              <a:lnSpc>
                <a:spcPct val="150000"/>
              </a:lnSpc>
            </a:pPr>
            <a:r>
              <a:rPr lang="zh-CN" altLang="zh-CN" sz="1100" dirty="0">
                <a:cs typeface="+mn-ea"/>
                <a:sym typeface="+mn-lt"/>
              </a:rPr>
              <a:t>添加文本内容添加文本内容</a:t>
            </a:r>
            <a:endParaRPr lang="zh-CN" altLang="en-US" sz="1100" dirty="0">
              <a:cs typeface="+mn-ea"/>
              <a:sym typeface="+mn-lt"/>
            </a:endParaRPr>
          </a:p>
          <a:p>
            <a:pPr>
              <a:lnSpc>
                <a:spcPct val="150000"/>
              </a:lnSpc>
            </a:pPr>
            <a:r>
              <a:rPr lang="zh-CN" altLang="zh-CN" sz="1100" dirty="0">
                <a:cs typeface="+mn-ea"/>
                <a:sym typeface="+mn-lt"/>
              </a:rPr>
              <a:t>添加文本内容添加文本内容</a:t>
            </a:r>
            <a:endParaRPr lang="zh-CN" altLang="en-US" sz="1100" dirty="0">
              <a:cs typeface="+mn-ea"/>
              <a:sym typeface="+mn-lt"/>
            </a:endParaRPr>
          </a:p>
        </p:txBody>
      </p:sp>
      <p:sp>
        <p:nvSpPr>
          <p:cNvPr id="23" name="矩形 36"/>
          <p:cNvSpPr>
            <a:spLocks noChangeArrowheads="1"/>
          </p:cNvSpPr>
          <p:nvPr/>
        </p:nvSpPr>
        <p:spPr bwMode="auto">
          <a:xfrm>
            <a:off x="6894147"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12" name="组合 11"/>
          <p:cNvGrpSpPr/>
          <p:nvPr/>
        </p:nvGrpSpPr>
        <p:grpSpPr>
          <a:xfrm>
            <a:off x="683568" y="1576193"/>
            <a:ext cx="2139699" cy="1046359"/>
            <a:chOff x="1258030" y="3593783"/>
            <a:chExt cx="2139699" cy="1046359"/>
          </a:xfrm>
        </p:grpSpPr>
        <p:sp>
          <p:nvSpPr>
            <p:cNvPr id="13" name="文本框 14"/>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01</a:t>
              </a:r>
              <a:endParaRPr lang="zh-CN" altLang="en-US" sz="2800" dirty="0">
                <a:solidFill>
                  <a:srgbClr val="005A9E"/>
                </a:solidFill>
                <a:cs typeface="+mn-ea"/>
                <a:sym typeface="+mn-lt"/>
              </a:endParaRPr>
            </a:p>
          </p:txBody>
        </p:sp>
        <p:sp>
          <p:nvSpPr>
            <p:cNvPr id="14" name="文本框 15"/>
            <p:cNvSpPr txBox="1"/>
            <p:nvPr/>
          </p:nvSpPr>
          <p:spPr>
            <a:xfrm>
              <a:off x="1799069" y="3696239"/>
              <a:ext cx="1598660" cy="369332"/>
            </a:xfrm>
            <a:prstGeom prst="rect">
              <a:avLst/>
            </a:prstGeom>
            <a:noFill/>
          </p:spPr>
          <p:txBody>
            <a:bodyPr wrap="square" rtlCol="0">
              <a:spAutoFit/>
            </a:bodyPr>
            <a:lstStyle/>
            <a:p>
              <a:r>
                <a:rPr lang="zh-CN" altLang="en-US" dirty="0" smtClean="0">
                  <a:solidFill>
                    <a:srgbClr val="005A9E"/>
                  </a:solidFill>
                  <a:cs typeface="+mn-ea"/>
                  <a:sym typeface="+mn-lt"/>
                </a:rPr>
                <a:t>在此添加标题</a:t>
              </a:r>
              <a:endParaRPr lang="zh-CN" altLang="en-US" dirty="0">
                <a:solidFill>
                  <a:srgbClr val="005A9E"/>
                </a:solidFill>
                <a:cs typeface="+mn-ea"/>
                <a:sym typeface="+mn-lt"/>
              </a:endParaRPr>
            </a:p>
          </p:txBody>
        </p:sp>
        <p:sp>
          <p:nvSpPr>
            <p:cNvPr id="15" name="文本框 16"/>
            <p:cNvSpPr txBox="1"/>
            <p:nvPr/>
          </p:nvSpPr>
          <p:spPr>
            <a:xfrm>
              <a:off x="1438395" y="3993811"/>
              <a:ext cx="1915200"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cs typeface="+mn-ea"/>
                  <a:sym typeface="+mn-lt"/>
                </a:rPr>
                <a:t>此处添加文本内容此处添加文本内容此处添加文本信息内容</a:t>
              </a:r>
              <a:endParaRPr lang="zh-CN" altLang="en-US" sz="1200" dirty="0">
                <a:solidFill>
                  <a:schemeClr val="tx1">
                    <a:lumMod val="75000"/>
                    <a:lumOff val="25000"/>
                  </a:schemeClr>
                </a:solidFill>
                <a:cs typeface="+mn-ea"/>
                <a:sym typeface="+mn-lt"/>
              </a:endParaRPr>
            </a:p>
          </p:txBody>
        </p:sp>
      </p:grpSp>
      <p:grpSp>
        <p:nvGrpSpPr>
          <p:cNvPr id="16" name="组合 15"/>
          <p:cNvGrpSpPr/>
          <p:nvPr/>
        </p:nvGrpSpPr>
        <p:grpSpPr>
          <a:xfrm>
            <a:off x="6266488" y="1576193"/>
            <a:ext cx="2139699" cy="1046359"/>
            <a:chOff x="1258030" y="3593783"/>
            <a:chExt cx="2139699" cy="1046359"/>
          </a:xfrm>
        </p:grpSpPr>
        <p:sp>
          <p:nvSpPr>
            <p:cNvPr id="17" name="文本框 18"/>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02</a:t>
              </a:r>
              <a:endParaRPr lang="zh-CN" altLang="en-US" sz="2800" dirty="0">
                <a:solidFill>
                  <a:srgbClr val="005A9E"/>
                </a:solidFill>
                <a:cs typeface="+mn-ea"/>
                <a:sym typeface="+mn-lt"/>
              </a:endParaRPr>
            </a:p>
          </p:txBody>
        </p:sp>
        <p:sp>
          <p:nvSpPr>
            <p:cNvPr id="18" name="文本框 19"/>
            <p:cNvSpPr txBox="1"/>
            <p:nvPr/>
          </p:nvSpPr>
          <p:spPr>
            <a:xfrm>
              <a:off x="1799069" y="3696239"/>
              <a:ext cx="1598660" cy="369332"/>
            </a:xfrm>
            <a:prstGeom prst="rect">
              <a:avLst/>
            </a:prstGeom>
            <a:noFill/>
          </p:spPr>
          <p:txBody>
            <a:bodyPr wrap="square" rtlCol="0">
              <a:spAutoFit/>
            </a:bodyPr>
            <a:lstStyle/>
            <a:p>
              <a:r>
                <a:rPr lang="zh-CN" altLang="en-US" dirty="0" smtClean="0">
                  <a:solidFill>
                    <a:srgbClr val="005A9E"/>
                  </a:solidFill>
                  <a:cs typeface="+mn-ea"/>
                  <a:sym typeface="+mn-lt"/>
                </a:rPr>
                <a:t>在此添加标题</a:t>
              </a:r>
              <a:endParaRPr lang="zh-CN" altLang="en-US" dirty="0">
                <a:solidFill>
                  <a:srgbClr val="005A9E"/>
                </a:solidFill>
                <a:cs typeface="+mn-ea"/>
                <a:sym typeface="+mn-lt"/>
              </a:endParaRPr>
            </a:p>
          </p:txBody>
        </p:sp>
        <p:sp>
          <p:nvSpPr>
            <p:cNvPr id="19" name="文本框 20"/>
            <p:cNvSpPr txBox="1"/>
            <p:nvPr/>
          </p:nvSpPr>
          <p:spPr>
            <a:xfrm>
              <a:off x="1438395" y="3993811"/>
              <a:ext cx="1915200"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cs typeface="+mn-ea"/>
                  <a:sym typeface="+mn-lt"/>
                </a:rPr>
                <a:t>此处添加文本内容此处添加文本内容此处添加文本信息内容</a:t>
              </a:r>
              <a:endParaRPr lang="zh-CN" altLang="en-US" sz="1200" dirty="0">
                <a:solidFill>
                  <a:schemeClr val="tx1">
                    <a:lumMod val="75000"/>
                    <a:lumOff val="25000"/>
                  </a:schemeClr>
                </a:solidFill>
                <a:cs typeface="+mn-ea"/>
                <a:sym typeface="+mn-lt"/>
              </a:endParaRPr>
            </a:p>
          </p:txBody>
        </p:sp>
      </p:grpSp>
      <p:grpSp>
        <p:nvGrpSpPr>
          <p:cNvPr id="20" name="组合 19"/>
          <p:cNvGrpSpPr/>
          <p:nvPr/>
        </p:nvGrpSpPr>
        <p:grpSpPr>
          <a:xfrm>
            <a:off x="683568" y="3354193"/>
            <a:ext cx="2139699" cy="1046359"/>
            <a:chOff x="1258030" y="3593783"/>
            <a:chExt cx="2139699" cy="1046359"/>
          </a:xfrm>
        </p:grpSpPr>
        <p:sp>
          <p:nvSpPr>
            <p:cNvPr id="21" name="文本框 22"/>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04</a:t>
              </a:r>
              <a:endParaRPr lang="zh-CN" altLang="en-US" sz="2800" dirty="0">
                <a:solidFill>
                  <a:srgbClr val="005A9E"/>
                </a:solidFill>
                <a:cs typeface="+mn-ea"/>
                <a:sym typeface="+mn-lt"/>
              </a:endParaRPr>
            </a:p>
          </p:txBody>
        </p:sp>
        <p:sp>
          <p:nvSpPr>
            <p:cNvPr id="22" name="文本框 23"/>
            <p:cNvSpPr txBox="1"/>
            <p:nvPr/>
          </p:nvSpPr>
          <p:spPr>
            <a:xfrm>
              <a:off x="1799069" y="3696239"/>
              <a:ext cx="1598660" cy="369332"/>
            </a:xfrm>
            <a:prstGeom prst="rect">
              <a:avLst/>
            </a:prstGeom>
            <a:noFill/>
          </p:spPr>
          <p:txBody>
            <a:bodyPr wrap="square" rtlCol="0">
              <a:spAutoFit/>
            </a:bodyPr>
            <a:lstStyle/>
            <a:p>
              <a:r>
                <a:rPr lang="zh-CN" altLang="en-US" dirty="0" smtClean="0">
                  <a:solidFill>
                    <a:srgbClr val="005A9E"/>
                  </a:solidFill>
                  <a:cs typeface="+mn-ea"/>
                  <a:sym typeface="+mn-lt"/>
                </a:rPr>
                <a:t>在此添加标题</a:t>
              </a:r>
              <a:endParaRPr lang="zh-CN" altLang="en-US" dirty="0">
                <a:solidFill>
                  <a:srgbClr val="005A9E"/>
                </a:solidFill>
                <a:cs typeface="+mn-ea"/>
                <a:sym typeface="+mn-lt"/>
              </a:endParaRPr>
            </a:p>
          </p:txBody>
        </p:sp>
        <p:sp>
          <p:nvSpPr>
            <p:cNvPr id="23" name="文本框 24"/>
            <p:cNvSpPr txBox="1"/>
            <p:nvPr/>
          </p:nvSpPr>
          <p:spPr>
            <a:xfrm>
              <a:off x="1438395" y="3993811"/>
              <a:ext cx="1915200"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cs typeface="+mn-ea"/>
                  <a:sym typeface="+mn-lt"/>
                </a:rPr>
                <a:t>此处添加文本内容此处添加文本内容此处添加文本信息内容</a:t>
              </a:r>
              <a:endParaRPr lang="zh-CN" altLang="en-US" sz="1200" dirty="0">
                <a:solidFill>
                  <a:schemeClr val="tx1">
                    <a:lumMod val="75000"/>
                    <a:lumOff val="25000"/>
                  </a:schemeClr>
                </a:solidFill>
                <a:cs typeface="+mn-ea"/>
                <a:sym typeface="+mn-lt"/>
              </a:endParaRPr>
            </a:p>
          </p:txBody>
        </p:sp>
      </p:grpSp>
      <p:grpSp>
        <p:nvGrpSpPr>
          <p:cNvPr id="24" name="组合 23"/>
          <p:cNvGrpSpPr/>
          <p:nvPr/>
        </p:nvGrpSpPr>
        <p:grpSpPr>
          <a:xfrm>
            <a:off x="6266488" y="3354193"/>
            <a:ext cx="2139699" cy="1046359"/>
            <a:chOff x="1258030" y="3593783"/>
            <a:chExt cx="2139699" cy="1046359"/>
          </a:xfrm>
        </p:grpSpPr>
        <p:sp>
          <p:nvSpPr>
            <p:cNvPr id="25" name="文本框 26"/>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03</a:t>
              </a:r>
              <a:endParaRPr lang="zh-CN" altLang="en-US" sz="2800" dirty="0">
                <a:solidFill>
                  <a:srgbClr val="005A9E"/>
                </a:solidFill>
                <a:cs typeface="+mn-ea"/>
                <a:sym typeface="+mn-lt"/>
              </a:endParaRPr>
            </a:p>
          </p:txBody>
        </p:sp>
        <p:sp>
          <p:nvSpPr>
            <p:cNvPr id="26" name="文本框 27"/>
            <p:cNvSpPr txBox="1"/>
            <p:nvPr/>
          </p:nvSpPr>
          <p:spPr>
            <a:xfrm>
              <a:off x="1799069" y="3696239"/>
              <a:ext cx="1598660" cy="369332"/>
            </a:xfrm>
            <a:prstGeom prst="rect">
              <a:avLst/>
            </a:prstGeom>
            <a:noFill/>
          </p:spPr>
          <p:txBody>
            <a:bodyPr wrap="square" rtlCol="0">
              <a:spAutoFit/>
            </a:bodyPr>
            <a:lstStyle/>
            <a:p>
              <a:r>
                <a:rPr lang="zh-CN" altLang="en-US" dirty="0" smtClean="0">
                  <a:solidFill>
                    <a:srgbClr val="005A9E"/>
                  </a:solidFill>
                  <a:cs typeface="+mn-ea"/>
                  <a:sym typeface="+mn-lt"/>
                </a:rPr>
                <a:t>在此添加标题</a:t>
              </a:r>
              <a:endParaRPr lang="zh-CN" altLang="en-US" dirty="0">
                <a:solidFill>
                  <a:srgbClr val="005A9E"/>
                </a:solidFill>
                <a:cs typeface="+mn-ea"/>
                <a:sym typeface="+mn-lt"/>
              </a:endParaRPr>
            </a:p>
          </p:txBody>
        </p:sp>
        <p:sp>
          <p:nvSpPr>
            <p:cNvPr id="27" name="文本框 28"/>
            <p:cNvSpPr txBox="1"/>
            <p:nvPr/>
          </p:nvSpPr>
          <p:spPr>
            <a:xfrm>
              <a:off x="1438395" y="3993811"/>
              <a:ext cx="1915200"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cs typeface="+mn-ea"/>
                  <a:sym typeface="+mn-lt"/>
                </a:rPr>
                <a:t>此处添加文本内容此处添加文本内容此处添加文本信息内容</a:t>
              </a:r>
              <a:endParaRPr lang="zh-CN" altLang="en-US" sz="1200" dirty="0">
                <a:solidFill>
                  <a:schemeClr val="tx1">
                    <a:lumMod val="75000"/>
                    <a:lumOff val="25000"/>
                  </a:schemeClr>
                </a:solidFill>
                <a:cs typeface="+mn-ea"/>
                <a:sym typeface="+mn-lt"/>
              </a:endParaRPr>
            </a:p>
          </p:txBody>
        </p:sp>
      </p:grpSp>
      <p:grpSp>
        <p:nvGrpSpPr>
          <p:cNvPr id="45" name="组合 44"/>
          <p:cNvGrpSpPr/>
          <p:nvPr/>
        </p:nvGrpSpPr>
        <p:grpSpPr>
          <a:xfrm>
            <a:off x="2909118" y="3132990"/>
            <a:ext cx="1454983" cy="1454984"/>
            <a:chOff x="2909118" y="3132990"/>
            <a:chExt cx="1454983" cy="1454984"/>
          </a:xfrm>
        </p:grpSpPr>
        <p:sp>
          <p:nvSpPr>
            <p:cNvPr id="10" name="任意多边形 9"/>
            <p:cNvSpPr/>
            <p:nvPr/>
          </p:nvSpPr>
          <p:spPr>
            <a:xfrm>
              <a:off x="2909118" y="3132990"/>
              <a:ext cx="1454983" cy="1454984"/>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28" name="组合 27"/>
            <p:cNvGrpSpPr/>
            <p:nvPr/>
          </p:nvGrpSpPr>
          <p:grpSpPr>
            <a:xfrm>
              <a:off x="3440107" y="3625331"/>
              <a:ext cx="393685" cy="479865"/>
              <a:chOff x="3683997" y="856343"/>
              <a:chExt cx="576394" cy="702571"/>
            </a:xfrm>
            <a:solidFill>
              <a:schemeClr val="bg1">
                <a:lumMod val="65000"/>
              </a:schemeClr>
            </a:solidFill>
          </p:grpSpPr>
          <p:sp>
            <p:nvSpPr>
              <p:cNvPr id="29"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0"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grpSp>
        <p:nvGrpSpPr>
          <p:cNvPr id="43" name="组合 42"/>
          <p:cNvGrpSpPr/>
          <p:nvPr/>
        </p:nvGrpSpPr>
        <p:grpSpPr>
          <a:xfrm>
            <a:off x="4806934" y="1337969"/>
            <a:ext cx="1454983" cy="1454984"/>
            <a:chOff x="4806934" y="1337969"/>
            <a:chExt cx="1454983" cy="1454984"/>
          </a:xfrm>
        </p:grpSpPr>
        <p:sp>
          <p:nvSpPr>
            <p:cNvPr id="9" name="任意多边形 8"/>
            <p:cNvSpPr/>
            <p:nvPr/>
          </p:nvSpPr>
          <p:spPr>
            <a:xfrm>
              <a:off x="4806934" y="1337969"/>
              <a:ext cx="1454983" cy="1454984"/>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31" name="组合 30"/>
            <p:cNvGrpSpPr/>
            <p:nvPr/>
          </p:nvGrpSpPr>
          <p:grpSpPr>
            <a:xfrm>
              <a:off x="5313641" y="1851429"/>
              <a:ext cx="461131" cy="427907"/>
              <a:chOff x="7903081" y="894379"/>
              <a:chExt cx="675141" cy="626498"/>
            </a:xfrm>
            <a:solidFill>
              <a:schemeClr val="bg1">
                <a:lumMod val="65000"/>
              </a:schemeClr>
            </a:solidFill>
          </p:grpSpPr>
          <p:sp>
            <p:nvSpPr>
              <p:cNvPr id="32"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3"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4"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grpSp>
        <p:nvGrpSpPr>
          <p:cNvPr id="42" name="组合 41"/>
          <p:cNvGrpSpPr/>
          <p:nvPr/>
        </p:nvGrpSpPr>
        <p:grpSpPr>
          <a:xfrm>
            <a:off x="2909118" y="1337969"/>
            <a:ext cx="1454983" cy="1454984"/>
            <a:chOff x="2909118" y="1337969"/>
            <a:chExt cx="1454983" cy="1454984"/>
          </a:xfrm>
        </p:grpSpPr>
        <p:sp>
          <p:nvSpPr>
            <p:cNvPr id="8" name="任意多边形 7"/>
            <p:cNvSpPr/>
            <p:nvPr/>
          </p:nvSpPr>
          <p:spPr>
            <a:xfrm>
              <a:off x="2909118" y="1337969"/>
              <a:ext cx="1454983" cy="1454984"/>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35" name="组合 34"/>
            <p:cNvGrpSpPr/>
            <p:nvPr/>
          </p:nvGrpSpPr>
          <p:grpSpPr>
            <a:xfrm>
              <a:off x="3404330" y="1818163"/>
              <a:ext cx="488359" cy="479865"/>
              <a:chOff x="5037571" y="856343"/>
              <a:chExt cx="715006" cy="702571"/>
            </a:xfrm>
            <a:solidFill>
              <a:srgbClr val="005A9E"/>
            </a:solidFill>
          </p:grpSpPr>
          <p:sp>
            <p:nvSpPr>
              <p:cNvPr id="36"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8"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grpSp>
        <p:nvGrpSpPr>
          <p:cNvPr id="44" name="组合 43"/>
          <p:cNvGrpSpPr/>
          <p:nvPr/>
        </p:nvGrpSpPr>
        <p:grpSpPr>
          <a:xfrm>
            <a:off x="4806934" y="3132990"/>
            <a:ext cx="1454983" cy="1454984"/>
            <a:chOff x="4806934" y="3132990"/>
            <a:chExt cx="1454983" cy="1454984"/>
          </a:xfrm>
        </p:grpSpPr>
        <p:sp>
          <p:nvSpPr>
            <p:cNvPr id="11" name="任意多边形 10"/>
            <p:cNvSpPr/>
            <p:nvPr/>
          </p:nvSpPr>
          <p:spPr>
            <a:xfrm>
              <a:off x="4806934" y="3132990"/>
              <a:ext cx="1454983" cy="1454984"/>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39" name="组合 38"/>
            <p:cNvGrpSpPr/>
            <p:nvPr/>
          </p:nvGrpSpPr>
          <p:grpSpPr>
            <a:xfrm>
              <a:off x="5313642" y="3631790"/>
              <a:ext cx="484361" cy="457384"/>
              <a:chOff x="6460269" y="872801"/>
              <a:chExt cx="709154" cy="669655"/>
            </a:xfrm>
            <a:solidFill>
              <a:srgbClr val="005A9E"/>
            </a:solidFill>
          </p:grpSpPr>
          <p:sp>
            <p:nvSpPr>
              <p:cNvPr id="4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1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2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2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2918</Words>
  <Application>Microsoft Office PowerPoint</Application>
  <PresentationFormat>全屏显示(16:9)</PresentationFormat>
  <Paragraphs>418</Paragraphs>
  <Slides>37</Slides>
  <Notes>2</Notes>
  <HiddenSlides>0</HiddenSlides>
  <MMClips>2</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caitan</cp:lastModifiedBy>
  <cp:revision>50</cp:revision>
  <dcterms:created xsi:type="dcterms:W3CDTF">2016-05-24T04:26:00Z</dcterms:created>
  <dcterms:modified xsi:type="dcterms:W3CDTF">2016-09-08T06:19:08Z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