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61" r:id="rId4"/>
    <p:sldId id="258" r:id="rId5"/>
    <p:sldId id="264" r:id="rId6"/>
    <p:sldId id="265" r:id="rId7"/>
    <p:sldId id="267" r:id="rId8"/>
    <p:sldId id="269" r:id="rId10"/>
    <p:sldId id="268" r:id="rId11"/>
    <p:sldId id="259" r:id="rId12"/>
    <p:sldId id="270" r:id="rId13"/>
    <p:sldId id="271" r:id="rId14"/>
    <p:sldId id="272" r:id="rId15"/>
    <p:sldId id="273" r:id="rId16"/>
    <p:sldId id="274" r:id="rId17"/>
    <p:sldId id="260" r:id="rId18"/>
    <p:sldId id="275" r:id="rId19"/>
    <p:sldId id="276" r:id="rId20"/>
    <p:sldId id="277" r:id="rId21"/>
    <p:sldId id="278" r:id="rId22"/>
    <p:sldId id="279" r:id="rId23"/>
    <p:sldId id="263" r:id="rId24"/>
    <p:sldId id="280" r:id="rId25"/>
    <p:sldId id="281" r:id="rId26"/>
    <p:sldId id="282" r:id="rId27"/>
    <p:sldId id="283" r:id="rId28"/>
    <p:sldId id="284" r:id="rId29"/>
    <p:sldId id="262" r:id="rId30"/>
    <p:sldId id="28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3C9B2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explosion val="0"/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1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4000" b="0" i="0" u="none" strike="noStrike" kern="1200" baseline="0">
                    <a:solidFill>
                      <a:schemeClr val="bg2"/>
                    </a:solidFill>
                    <a:latin typeface="Bebas Neue Bold" panose="020B0606020202050201" pitchFamily="34" charset="0"/>
                    <a:ea typeface="+mn-ea"/>
                    <a:cs typeface="+mn-cs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15</c:v>
                </c:pt>
                <c:pt idx="2">
                  <c:v>15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2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A4364-8632-4E48-9CBC-2849B5B1B4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56088-AD8D-447D-9D75-AC04E564C6F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</a:p>
        </p:txBody>
      </p:sp>
      <p:sp>
        <p:nvSpPr>
          <p:cNvPr id="284" name="Shape 28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4482B-2976-4650-B45C-107EC028BE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4482B-2976-4650-B45C-107EC028BE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mpty_p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edel P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portfoli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lnk Pag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6.xml"/><Relationship Id="rId1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b="745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"/>
            <a:ext cx="12190413" cy="688116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744663" y="928688"/>
            <a:ext cx="8705851" cy="2643187"/>
            <a:chOff x="1744663" y="928688"/>
            <a:chExt cx="8705851" cy="2643187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744663" y="928688"/>
              <a:ext cx="8702675" cy="2640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5"/>
            <p:cNvSpPr/>
            <p:nvPr/>
          </p:nvSpPr>
          <p:spPr bwMode="auto">
            <a:xfrm>
              <a:off x="1784351" y="965200"/>
              <a:ext cx="8628063" cy="2574925"/>
            </a:xfrm>
            <a:custGeom>
              <a:avLst/>
              <a:gdLst>
                <a:gd name="T0" fmla="*/ 1909 w 2415"/>
                <a:gd name="T1" fmla="*/ 22 h 717"/>
                <a:gd name="T2" fmla="*/ 1828 w 2415"/>
                <a:gd name="T3" fmla="*/ 47 h 717"/>
                <a:gd name="T4" fmla="*/ 1739 w 2415"/>
                <a:gd name="T5" fmla="*/ 70 h 717"/>
                <a:gd name="T6" fmla="*/ 1670 w 2415"/>
                <a:gd name="T7" fmla="*/ 102 h 717"/>
                <a:gd name="T8" fmla="*/ 1587 w 2415"/>
                <a:gd name="T9" fmla="*/ 123 h 717"/>
                <a:gd name="T10" fmla="*/ 1495 w 2415"/>
                <a:gd name="T11" fmla="*/ 131 h 717"/>
                <a:gd name="T12" fmla="*/ 1414 w 2415"/>
                <a:gd name="T13" fmla="*/ 138 h 717"/>
                <a:gd name="T14" fmla="*/ 1336 w 2415"/>
                <a:gd name="T15" fmla="*/ 142 h 717"/>
                <a:gd name="T16" fmla="*/ 1251 w 2415"/>
                <a:gd name="T17" fmla="*/ 100 h 717"/>
                <a:gd name="T18" fmla="*/ 1200 w 2415"/>
                <a:gd name="T19" fmla="*/ 64 h 717"/>
                <a:gd name="T20" fmla="*/ 1131 w 2415"/>
                <a:gd name="T21" fmla="*/ 128 h 717"/>
                <a:gd name="T22" fmla="*/ 1051 w 2415"/>
                <a:gd name="T23" fmla="*/ 137 h 717"/>
                <a:gd name="T24" fmla="*/ 970 w 2415"/>
                <a:gd name="T25" fmla="*/ 136 h 717"/>
                <a:gd name="T26" fmla="*/ 890 w 2415"/>
                <a:gd name="T27" fmla="*/ 135 h 717"/>
                <a:gd name="T28" fmla="*/ 803 w 2415"/>
                <a:gd name="T29" fmla="*/ 107 h 717"/>
                <a:gd name="T30" fmla="*/ 724 w 2415"/>
                <a:gd name="T31" fmla="*/ 87 h 717"/>
                <a:gd name="T32" fmla="*/ 647 w 2415"/>
                <a:gd name="T33" fmla="*/ 68 h 717"/>
                <a:gd name="T34" fmla="*/ 564 w 2415"/>
                <a:gd name="T35" fmla="*/ 29 h 717"/>
                <a:gd name="T36" fmla="*/ 485 w 2415"/>
                <a:gd name="T37" fmla="*/ 8 h 717"/>
                <a:gd name="T38" fmla="*/ 366 w 2415"/>
                <a:gd name="T39" fmla="*/ 4 h 717"/>
                <a:gd name="T40" fmla="*/ 271 w 2415"/>
                <a:gd name="T41" fmla="*/ 72 h 717"/>
                <a:gd name="T42" fmla="*/ 206 w 2415"/>
                <a:gd name="T43" fmla="*/ 82 h 717"/>
                <a:gd name="T44" fmla="*/ 103 w 2415"/>
                <a:gd name="T45" fmla="*/ 69 h 717"/>
                <a:gd name="T46" fmla="*/ 38 w 2415"/>
                <a:gd name="T47" fmla="*/ 166 h 717"/>
                <a:gd name="T48" fmla="*/ 33 w 2415"/>
                <a:gd name="T49" fmla="*/ 259 h 717"/>
                <a:gd name="T50" fmla="*/ 9 w 2415"/>
                <a:gd name="T51" fmla="*/ 367 h 717"/>
                <a:gd name="T52" fmla="*/ 16 w 2415"/>
                <a:gd name="T53" fmla="*/ 467 h 717"/>
                <a:gd name="T54" fmla="*/ 48 w 2415"/>
                <a:gd name="T55" fmla="*/ 579 h 717"/>
                <a:gd name="T56" fmla="*/ 125 w 2415"/>
                <a:gd name="T57" fmla="*/ 659 h 717"/>
                <a:gd name="T58" fmla="*/ 225 w 2415"/>
                <a:gd name="T59" fmla="*/ 612 h 717"/>
                <a:gd name="T60" fmla="*/ 292 w 2415"/>
                <a:gd name="T61" fmla="*/ 674 h 717"/>
                <a:gd name="T62" fmla="*/ 395 w 2415"/>
                <a:gd name="T63" fmla="*/ 708 h 717"/>
                <a:gd name="T64" fmla="*/ 499 w 2415"/>
                <a:gd name="T65" fmla="*/ 705 h 717"/>
                <a:gd name="T66" fmla="*/ 614 w 2415"/>
                <a:gd name="T67" fmla="*/ 659 h 717"/>
                <a:gd name="T68" fmla="*/ 720 w 2415"/>
                <a:gd name="T69" fmla="*/ 622 h 717"/>
                <a:gd name="T70" fmla="*/ 822 w 2415"/>
                <a:gd name="T71" fmla="*/ 605 h 717"/>
                <a:gd name="T72" fmla="*/ 943 w 2415"/>
                <a:gd name="T73" fmla="*/ 575 h 717"/>
                <a:gd name="T74" fmla="*/ 1041 w 2415"/>
                <a:gd name="T75" fmla="*/ 573 h 717"/>
                <a:gd name="T76" fmla="*/ 1126 w 2415"/>
                <a:gd name="T77" fmla="*/ 600 h 717"/>
                <a:gd name="T78" fmla="*/ 1190 w 2415"/>
                <a:gd name="T79" fmla="*/ 646 h 717"/>
                <a:gd name="T80" fmla="*/ 1241 w 2415"/>
                <a:gd name="T81" fmla="*/ 621 h 717"/>
                <a:gd name="T82" fmla="*/ 1313 w 2415"/>
                <a:gd name="T83" fmla="*/ 583 h 717"/>
                <a:gd name="T84" fmla="*/ 1402 w 2415"/>
                <a:gd name="T85" fmla="*/ 581 h 717"/>
                <a:gd name="T86" fmla="*/ 1509 w 2415"/>
                <a:gd name="T87" fmla="*/ 580 h 717"/>
                <a:gd name="T88" fmla="*/ 1623 w 2415"/>
                <a:gd name="T89" fmla="*/ 612 h 717"/>
                <a:gd name="T90" fmla="*/ 1733 w 2415"/>
                <a:gd name="T91" fmla="*/ 644 h 717"/>
                <a:gd name="T92" fmla="*/ 1835 w 2415"/>
                <a:gd name="T93" fmla="*/ 671 h 717"/>
                <a:gd name="T94" fmla="*/ 1946 w 2415"/>
                <a:gd name="T95" fmla="*/ 711 h 717"/>
                <a:gd name="T96" fmla="*/ 2060 w 2415"/>
                <a:gd name="T97" fmla="*/ 712 h 717"/>
                <a:gd name="T98" fmla="*/ 2150 w 2415"/>
                <a:gd name="T99" fmla="*/ 644 h 717"/>
                <a:gd name="T100" fmla="*/ 2215 w 2415"/>
                <a:gd name="T101" fmla="*/ 634 h 717"/>
                <a:gd name="T102" fmla="*/ 2318 w 2415"/>
                <a:gd name="T103" fmla="*/ 647 h 717"/>
                <a:gd name="T104" fmla="*/ 2382 w 2415"/>
                <a:gd name="T105" fmla="*/ 548 h 717"/>
                <a:gd name="T106" fmla="*/ 2383 w 2415"/>
                <a:gd name="T107" fmla="*/ 442 h 717"/>
                <a:gd name="T108" fmla="*/ 2415 w 2415"/>
                <a:gd name="T109" fmla="*/ 346 h 717"/>
                <a:gd name="T110" fmla="*/ 2401 w 2415"/>
                <a:gd name="T111" fmla="*/ 229 h 717"/>
                <a:gd name="T112" fmla="*/ 2377 w 2415"/>
                <a:gd name="T113" fmla="*/ 166 h 717"/>
                <a:gd name="T114" fmla="*/ 2342 w 2415"/>
                <a:gd name="T115" fmla="*/ 102 h 717"/>
                <a:gd name="T116" fmla="*/ 2268 w 2415"/>
                <a:gd name="T117" fmla="*/ 53 h 717"/>
                <a:gd name="T118" fmla="*/ 2185 w 2415"/>
                <a:gd name="T119" fmla="*/ 92 h 717"/>
                <a:gd name="T120" fmla="*/ 2123 w 2415"/>
                <a:gd name="T121" fmla="*/ 37 h 717"/>
                <a:gd name="T122" fmla="*/ 2020 w 2415"/>
                <a:gd name="T123" fmla="*/ 1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15" h="717">
                  <a:moveTo>
                    <a:pt x="1999" y="0"/>
                  </a:moveTo>
                  <a:cubicBezTo>
                    <a:pt x="1993" y="0"/>
                    <a:pt x="1986" y="0"/>
                    <a:pt x="1980" y="1"/>
                  </a:cubicBezTo>
                  <a:cubicBezTo>
                    <a:pt x="1980" y="6"/>
                    <a:pt x="1977" y="11"/>
                    <a:pt x="1972" y="11"/>
                  </a:cubicBezTo>
                  <a:cubicBezTo>
                    <a:pt x="1968" y="12"/>
                    <a:pt x="1964" y="12"/>
                    <a:pt x="1959" y="13"/>
                  </a:cubicBezTo>
                  <a:cubicBezTo>
                    <a:pt x="1959" y="13"/>
                    <a:pt x="1959" y="13"/>
                    <a:pt x="1958" y="13"/>
                  </a:cubicBezTo>
                  <a:cubicBezTo>
                    <a:pt x="1954" y="13"/>
                    <a:pt x="1950" y="9"/>
                    <a:pt x="1949" y="5"/>
                  </a:cubicBezTo>
                  <a:cubicBezTo>
                    <a:pt x="1949" y="5"/>
                    <a:pt x="1949" y="5"/>
                    <a:pt x="1949" y="5"/>
                  </a:cubicBezTo>
                  <a:cubicBezTo>
                    <a:pt x="1943" y="6"/>
                    <a:pt x="1936" y="7"/>
                    <a:pt x="1930" y="8"/>
                  </a:cubicBezTo>
                  <a:cubicBezTo>
                    <a:pt x="1930" y="8"/>
                    <a:pt x="1930" y="8"/>
                    <a:pt x="1930" y="8"/>
                  </a:cubicBezTo>
                  <a:cubicBezTo>
                    <a:pt x="1931" y="13"/>
                    <a:pt x="1928" y="18"/>
                    <a:pt x="1923" y="19"/>
                  </a:cubicBezTo>
                  <a:cubicBezTo>
                    <a:pt x="1919" y="20"/>
                    <a:pt x="1915" y="21"/>
                    <a:pt x="1911" y="22"/>
                  </a:cubicBezTo>
                  <a:cubicBezTo>
                    <a:pt x="1910" y="22"/>
                    <a:pt x="1910" y="22"/>
                    <a:pt x="1909" y="22"/>
                  </a:cubicBezTo>
                  <a:cubicBezTo>
                    <a:pt x="1905" y="22"/>
                    <a:pt x="1901" y="19"/>
                    <a:pt x="1900" y="15"/>
                  </a:cubicBezTo>
                  <a:cubicBezTo>
                    <a:pt x="1900" y="15"/>
                    <a:pt x="1900" y="15"/>
                    <a:pt x="1900" y="15"/>
                  </a:cubicBezTo>
                  <a:cubicBezTo>
                    <a:pt x="1894" y="17"/>
                    <a:pt x="1887" y="18"/>
                    <a:pt x="1881" y="20"/>
                  </a:cubicBezTo>
                  <a:cubicBezTo>
                    <a:pt x="1881" y="20"/>
                    <a:pt x="1881" y="20"/>
                    <a:pt x="1881" y="20"/>
                  </a:cubicBezTo>
                  <a:cubicBezTo>
                    <a:pt x="1883" y="25"/>
                    <a:pt x="1880" y="30"/>
                    <a:pt x="1875" y="32"/>
                  </a:cubicBezTo>
                  <a:cubicBezTo>
                    <a:pt x="1871" y="33"/>
                    <a:pt x="1867" y="34"/>
                    <a:pt x="1863" y="35"/>
                  </a:cubicBezTo>
                  <a:cubicBezTo>
                    <a:pt x="1862" y="36"/>
                    <a:pt x="1861" y="36"/>
                    <a:pt x="1860" y="36"/>
                  </a:cubicBezTo>
                  <a:cubicBezTo>
                    <a:pt x="1856" y="36"/>
                    <a:pt x="1853" y="33"/>
                    <a:pt x="1852" y="29"/>
                  </a:cubicBezTo>
                  <a:cubicBezTo>
                    <a:pt x="1852" y="29"/>
                    <a:pt x="1851" y="29"/>
                    <a:pt x="1851" y="29"/>
                  </a:cubicBezTo>
                  <a:cubicBezTo>
                    <a:pt x="1845" y="31"/>
                    <a:pt x="1839" y="33"/>
                    <a:pt x="1833" y="35"/>
                  </a:cubicBezTo>
                  <a:cubicBezTo>
                    <a:pt x="1833" y="35"/>
                    <a:pt x="1833" y="35"/>
                    <a:pt x="1833" y="35"/>
                  </a:cubicBezTo>
                  <a:cubicBezTo>
                    <a:pt x="1835" y="40"/>
                    <a:pt x="1832" y="45"/>
                    <a:pt x="1828" y="47"/>
                  </a:cubicBezTo>
                  <a:cubicBezTo>
                    <a:pt x="1824" y="48"/>
                    <a:pt x="1820" y="50"/>
                    <a:pt x="1816" y="51"/>
                  </a:cubicBezTo>
                  <a:cubicBezTo>
                    <a:pt x="1815" y="52"/>
                    <a:pt x="1814" y="52"/>
                    <a:pt x="1813" y="52"/>
                  </a:cubicBezTo>
                  <a:cubicBezTo>
                    <a:pt x="1809" y="52"/>
                    <a:pt x="1805" y="49"/>
                    <a:pt x="1804" y="46"/>
                  </a:cubicBezTo>
                  <a:cubicBezTo>
                    <a:pt x="1804" y="45"/>
                    <a:pt x="1804" y="45"/>
                    <a:pt x="1804" y="45"/>
                  </a:cubicBezTo>
                  <a:cubicBezTo>
                    <a:pt x="1798" y="48"/>
                    <a:pt x="1792" y="50"/>
                    <a:pt x="1786" y="52"/>
                  </a:cubicBezTo>
                  <a:cubicBezTo>
                    <a:pt x="1786" y="52"/>
                    <a:pt x="1786" y="52"/>
                    <a:pt x="1786" y="52"/>
                  </a:cubicBezTo>
                  <a:cubicBezTo>
                    <a:pt x="1788" y="57"/>
                    <a:pt x="1785" y="62"/>
                    <a:pt x="1780" y="64"/>
                  </a:cubicBezTo>
                  <a:cubicBezTo>
                    <a:pt x="1769" y="68"/>
                    <a:pt x="1769" y="68"/>
                    <a:pt x="1769" y="68"/>
                  </a:cubicBezTo>
                  <a:cubicBezTo>
                    <a:pt x="1768" y="69"/>
                    <a:pt x="1766" y="69"/>
                    <a:pt x="1765" y="69"/>
                  </a:cubicBezTo>
                  <a:cubicBezTo>
                    <a:pt x="1762" y="69"/>
                    <a:pt x="1758" y="67"/>
                    <a:pt x="1757" y="63"/>
                  </a:cubicBezTo>
                  <a:cubicBezTo>
                    <a:pt x="1757" y="63"/>
                    <a:pt x="1757" y="63"/>
                    <a:pt x="1757" y="63"/>
                  </a:cubicBezTo>
                  <a:cubicBezTo>
                    <a:pt x="1751" y="65"/>
                    <a:pt x="1745" y="67"/>
                    <a:pt x="1739" y="70"/>
                  </a:cubicBezTo>
                  <a:cubicBezTo>
                    <a:pt x="1739" y="70"/>
                    <a:pt x="1739" y="70"/>
                    <a:pt x="1739" y="70"/>
                  </a:cubicBezTo>
                  <a:cubicBezTo>
                    <a:pt x="1741" y="75"/>
                    <a:pt x="1738" y="80"/>
                    <a:pt x="1733" y="82"/>
                  </a:cubicBezTo>
                  <a:cubicBezTo>
                    <a:pt x="1729" y="83"/>
                    <a:pt x="1725" y="85"/>
                    <a:pt x="1721" y="86"/>
                  </a:cubicBezTo>
                  <a:cubicBezTo>
                    <a:pt x="1720" y="86"/>
                    <a:pt x="1719" y="86"/>
                    <a:pt x="1718" y="86"/>
                  </a:cubicBezTo>
                  <a:cubicBezTo>
                    <a:pt x="1714" y="86"/>
                    <a:pt x="1711" y="84"/>
                    <a:pt x="1710" y="80"/>
                  </a:cubicBezTo>
                  <a:cubicBezTo>
                    <a:pt x="1709" y="80"/>
                    <a:pt x="1709" y="80"/>
                    <a:pt x="1709" y="80"/>
                  </a:cubicBezTo>
                  <a:cubicBezTo>
                    <a:pt x="1703" y="82"/>
                    <a:pt x="1697" y="85"/>
                    <a:pt x="1691" y="86"/>
                  </a:cubicBezTo>
                  <a:cubicBezTo>
                    <a:pt x="1691" y="86"/>
                    <a:pt x="1691" y="87"/>
                    <a:pt x="1691" y="87"/>
                  </a:cubicBezTo>
                  <a:cubicBezTo>
                    <a:pt x="1693" y="91"/>
                    <a:pt x="1690" y="97"/>
                    <a:pt x="1685" y="98"/>
                  </a:cubicBezTo>
                  <a:cubicBezTo>
                    <a:pt x="1680" y="100"/>
                    <a:pt x="1680" y="100"/>
                    <a:pt x="1680" y="100"/>
                  </a:cubicBezTo>
                  <a:cubicBezTo>
                    <a:pt x="1673" y="102"/>
                    <a:pt x="1673" y="102"/>
                    <a:pt x="1673" y="102"/>
                  </a:cubicBezTo>
                  <a:cubicBezTo>
                    <a:pt x="1672" y="102"/>
                    <a:pt x="1671" y="102"/>
                    <a:pt x="1670" y="102"/>
                  </a:cubicBezTo>
                  <a:cubicBezTo>
                    <a:pt x="1666" y="102"/>
                    <a:pt x="1662" y="99"/>
                    <a:pt x="1661" y="95"/>
                  </a:cubicBezTo>
                  <a:cubicBezTo>
                    <a:pt x="1661" y="95"/>
                    <a:pt x="1661" y="95"/>
                    <a:pt x="1661" y="95"/>
                  </a:cubicBezTo>
                  <a:cubicBezTo>
                    <a:pt x="1655" y="96"/>
                    <a:pt x="1649" y="98"/>
                    <a:pt x="1643" y="100"/>
                  </a:cubicBezTo>
                  <a:cubicBezTo>
                    <a:pt x="1643" y="100"/>
                    <a:pt x="1643" y="100"/>
                    <a:pt x="1643" y="100"/>
                  </a:cubicBezTo>
                  <a:cubicBezTo>
                    <a:pt x="1644" y="105"/>
                    <a:pt x="1641" y="110"/>
                    <a:pt x="1636" y="111"/>
                  </a:cubicBezTo>
                  <a:cubicBezTo>
                    <a:pt x="1624" y="114"/>
                    <a:pt x="1624" y="114"/>
                    <a:pt x="1624" y="114"/>
                  </a:cubicBezTo>
                  <a:cubicBezTo>
                    <a:pt x="1623" y="114"/>
                    <a:pt x="1622" y="114"/>
                    <a:pt x="1622" y="114"/>
                  </a:cubicBezTo>
                  <a:cubicBezTo>
                    <a:pt x="1617" y="114"/>
                    <a:pt x="1614" y="111"/>
                    <a:pt x="1613" y="107"/>
                  </a:cubicBezTo>
                  <a:cubicBezTo>
                    <a:pt x="1613" y="107"/>
                    <a:pt x="1613" y="107"/>
                    <a:pt x="1613" y="107"/>
                  </a:cubicBezTo>
                  <a:cubicBezTo>
                    <a:pt x="1606" y="109"/>
                    <a:pt x="1600" y="110"/>
                    <a:pt x="1594" y="112"/>
                  </a:cubicBezTo>
                  <a:cubicBezTo>
                    <a:pt x="1594" y="112"/>
                    <a:pt x="1594" y="112"/>
                    <a:pt x="1594" y="112"/>
                  </a:cubicBezTo>
                  <a:cubicBezTo>
                    <a:pt x="1595" y="117"/>
                    <a:pt x="1592" y="122"/>
                    <a:pt x="1587" y="123"/>
                  </a:cubicBezTo>
                  <a:cubicBezTo>
                    <a:pt x="1583" y="124"/>
                    <a:pt x="1579" y="125"/>
                    <a:pt x="1575" y="126"/>
                  </a:cubicBezTo>
                  <a:cubicBezTo>
                    <a:pt x="1574" y="126"/>
                    <a:pt x="1573" y="126"/>
                    <a:pt x="1573" y="126"/>
                  </a:cubicBezTo>
                  <a:cubicBezTo>
                    <a:pt x="1568" y="126"/>
                    <a:pt x="1564" y="123"/>
                    <a:pt x="1564" y="118"/>
                  </a:cubicBezTo>
                  <a:cubicBezTo>
                    <a:pt x="1564" y="118"/>
                    <a:pt x="1564" y="118"/>
                    <a:pt x="1564" y="118"/>
                  </a:cubicBezTo>
                  <a:cubicBezTo>
                    <a:pt x="1557" y="120"/>
                    <a:pt x="1551" y="121"/>
                    <a:pt x="1545" y="122"/>
                  </a:cubicBezTo>
                  <a:cubicBezTo>
                    <a:pt x="1545" y="122"/>
                    <a:pt x="1545" y="122"/>
                    <a:pt x="1545" y="122"/>
                  </a:cubicBezTo>
                  <a:cubicBezTo>
                    <a:pt x="1546" y="127"/>
                    <a:pt x="1542" y="132"/>
                    <a:pt x="1537" y="133"/>
                  </a:cubicBezTo>
                  <a:cubicBezTo>
                    <a:pt x="1533" y="134"/>
                    <a:pt x="1529" y="135"/>
                    <a:pt x="1525" y="135"/>
                  </a:cubicBezTo>
                  <a:cubicBezTo>
                    <a:pt x="1524" y="135"/>
                    <a:pt x="1524" y="135"/>
                    <a:pt x="1523" y="135"/>
                  </a:cubicBezTo>
                  <a:cubicBezTo>
                    <a:pt x="1519" y="135"/>
                    <a:pt x="1515" y="132"/>
                    <a:pt x="1514" y="128"/>
                  </a:cubicBezTo>
                  <a:cubicBezTo>
                    <a:pt x="1514" y="128"/>
                    <a:pt x="1514" y="128"/>
                    <a:pt x="1514" y="128"/>
                  </a:cubicBezTo>
                  <a:cubicBezTo>
                    <a:pt x="1508" y="129"/>
                    <a:pt x="1502" y="130"/>
                    <a:pt x="1495" y="131"/>
                  </a:cubicBezTo>
                  <a:cubicBezTo>
                    <a:pt x="1495" y="131"/>
                    <a:pt x="1495" y="131"/>
                    <a:pt x="1495" y="131"/>
                  </a:cubicBezTo>
                  <a:cubicBezTo>
                    <a:pt x="1496" y="136"/>
                    <a:pt x="1492" y="140"/>
                    <a:pt x="1487" y="141"/>
                  </a:cubicBezTo>
                  <a:cubicBezTo>
                    <a:pt x="1483" y="142"/>
                    <a:pt x="1479" y="142"/>
                    <a:pt x="1475" y="143"/>
                  </a:cubicBezTo>
                  <a:cubicBezTo>
                    <a:pt x="1474" y="143"/>
                    <a:pt x="1474" y="143"/>
                    <a:pt x="1474" y="143"/>
                  </a:cubicBezTo>
                  <a:cubicBezTo>
                    <a:pt x="1469" y="143"/>
                    <a:pt x="1465" y="139"/>
                    <a:pt x="1464" y="135"/>
                  </a:cubicBezTo>
                  <a:cubicBezTo>
                    <a:pt x="1464" y="135"/>
                    <a:pt x="1464" y="134"/>
                    <a:pt x="1464" y="134"/>
                  </a:cubicBezTo>
                  <a:cubicBezTo>
                    <a:pt x="1458" y="135"/>
                    <a:pt x="1452" y="136"/>
                    <a:pt x="1445" y="136"/>
                  </a:cubicBezTo>
                  <a:cubicBezTo>
                    <a:pt x="1445" y="136"/>
                    <a:pt x="1445" y="136"/>
                    <a:pt x="1445" y="136"/>
                  </a:cubicBezTo>
                  <a:cubicBezTo>
                    <a:pt x="1446" y="141"/>
                    <a:pt x="1442" y="146"/>
                    <a:pt x="1437" y="146"/>
                  </a:cubicBezTo>
                  <a:cubicBezTo>
                    <a:pt x="1432" y="146"/>
                    <a:pt x="1428" y="147"/>
                    <a:pt x="1424" y="147"/>
                  </a:cubicBezTo>
                  <a:cubicBezTo>
                    <a:pt x="1423" y="147"/>
                    <a:pt x="1423" y="147"/>
                    <a:pt x="1423" y="147"/>
                  </a:cubicBezTo>
                  <a:cubicBezTo>
                    <a:pt x="1418" y="147"/>
                    <a:pt x="1414" y="143"/>
                    <a:pt x="1414" y="138"/>
                  </a:cubicBezTo>
                  <a:cubicBezTo>
                    <a:pt x="1414" y="138"/>
                    <a:pt x="1414" y="138"/>
                    <a:pt x="1414" y="138"/>
                  </a:cubicBezTo>
                  <a:cubicBezTo>
                    <a:pt x="1410" y="138"/>
                    <a:pt x="1406" y="138"/>
                    <a:pt x="1402" y="138"/>
                  </a:cubicBezTo>
                  <a:cubicBezTo>
                    <a:pt x="1400" y="138"/>
                    <a:pt x="1397" y="138"/>
                    <a:pt x="1395" y="138"/>
                  </a:cubicBezTo>
                  <a:cubicBezTo>
                    <a:pt x="1395" y="138"/>
                    <a:pt x="1395" y="138"/>
                    <a:pt x="1395" y="138"/>
                  </a:cubicBezTo>
                  <a:cubicBezTo>
                    <a:pt x="1395" y="143"/>
                    <a:pt x="1391" y="147"/>
                    <a:pt x="1386" y="147"/>
                  </a:cubicBezTo>
                  <a:cubicBezTo>
                    <a:pt x="1385" y="147"/>
                    <a:pt x="1385" y="147"/>
                    <a:pt x="1385" y="147"/>
                  </a:cubicBezTo>
                  <a:cubicBezTo>
                    <a:pt x="1381" y="147"/>
                    <a:pt x="1377" y="147"/>
                    <a:pt x="1372" y="146"/>
                  </a:cubicBezTo>
                  <a:cubicBezTo>
                    <a:pt x="1367" y="146"/>
                    <a:pt x="1364" y="142"/>
                    <a:pt x="1364" y="137"/>
                  </a:cubicBezTo>
                  <a:cubicBezTo>
                    <a:pt x="1364" y="136"/>
                    <a:pt x="1364" y="136"/>
                    <a:pt x="1364" y="136"/>
                  </a:cubicBezTo>
                  <a:cubicBezTo>
                    <a:pt x="1357" y="136"/>
                    <a:pt x="1351" y="135"/>
                    <a:pt x="1345" y="134"/>
                  </a:cubicBezTo>
                  <a:cubicBezTo>
                    <a:pt x="1345" y="134"/>
                    <a:pt x="1345" y="134"/>
                    <a:pt x="1345" y="134"/>
                  </a:cubicBezTo>
                  <a:cubicBezTo>
                    <a:pt x="1344" y="139"/>
                    <a:pt x="1340" y="142"/>
                    <a:pt x="1336" y="142"/>
                  </a:cubicBezTo>
                  <a:cubicBezTo>
                    <a:pt x="1335" y="142"/>
                    <a:pt x="1335" y="142"/>
                    <a:pt x="1334" y="142"/>
                  </a:cubicBezTo>
                  <a:cubicBezTo>
                    <a:pt x="1330" y="141"/>
                    <a:pt x="1326" y="140"/>
                    <a:pt x="1321" y="139"/>
                  </a:cubicBezTo>
                  <a:cubicBezTo>
                    <a:pt x="1316" y="138"/>
                    <a:pt x="1313" y="133"/>
                    <a:pt x="1314" y="128"/>
                  </a:cubicBezTo>
                  <a:cubicBezTo>
                    <a:pt x="1314" y="128"/>
                    <a:pt x="1314" y="128"/>
                    <a:pt x="1314" y="128"/>
                  </a:cubicBezTo>
                  <a:cubicBezTo>
                    <a:pt x="1308" y="126"/>
                    <a:pt x="1302" y="124"/>
                    <a:pt x="1296" y="122"/>
                  </a:cubicBezTo>
                  <a:cubicBezTo>
                    <a:pt x="1296" y="122"/>
                    <a:pt x="1296" y="122"/>
                    <a:pt x="1296" y="123"/>
                  </a:cubicBezTo>
                  <a:cubicBezTo>
                    <a:pt x="1294" y="126"/>
                    <a:pt x="1291" y="128"/>
                    <a:pt x="1287" y="128"/>
                  </a:cubicBezTo>
                  <a:cubicBezTo>
                    <a:pt x="1286" y="128"/>
                    <a:pt x="1285" y="128"/>
                    <a:pt x="1284" y="128"/>
                  </a:cubicBezTo>
                  <a:cubicBezTo>
                    <a:pt x="1280" y="126"/>
                    <a:pt x="1276" y="124"/>
                    <a:pt x="1272" y="122"/>
                  </a:cubicBezTo>
                  <a:cubicBezTo>
                    <a:pt x="1267" y="120"/>
                    <a:pt x="1265" y="115"/>
                    <a:pt x="1267" y="110"/>
                  </a:cubicBezTo>
                  <a:cubicBezTo>
                    <a:pt x="1268" y="110"/>
                    <a:pt x="1268" y="110"/>
                    <a:pt x="1268" y="110"/>
                  </a:cubicBezTo>
                  <a:cubicBezTo>
                    <a:pt x="1262" y="107"/>
                    <a:pt x="1257" y="103"/>
                    <a:pt x="1251" y="100"/>
                  </a:cubicBezTo>
                  <a:cubicBezTo>
                    <a:pt x="1251" y="100"/>
                    <a:pt x="1251" y="100"/>
                    <a:pt x="1251" y="100"/>
                  </a:cubicBezTo>
                  <a:cubicBezTo>
                    <a:pt x="1249" y="102"/>
                    <a:pt x="1247" y="103"/>
                    <a:pt x="1244" y="103"/>
                  </a:cubicBezTo>
                  <a:cubicBezTo>
                    <a:pt x="1242" y="103"/>
                    <a:pt x="1240" y="103"/>
                    <a:pt x="1238" y="101"/>
                  </a:cubicBezTo>
                  <a:cubicBezTo>
                    <a:pt x="1235" y="98"/>
                    <a:pt x="1231" y="96"/>
                    <a:pt x="1228" y="92"/>
                  </a:cubicBezTo>
                  <a:cubicBezTo>
                    <a:pt x="1224" y="89"/>
                    <a:pt x="1224" y="83"/>
                    <a:pt x="1228" y="79"/>
                  </a:cubicBezTo>
                  <a:cubicBezTo>
                    <a:pt x="1228" y="79"/>
                    <a:pt x="1228" y="79"/>
                    <a:pt x="1228" y="79"/>
                  </a:cubicBezTo>
                  <a:cubicBezTo>
                    <a:pt x="1224" y="74"/>
                    <a:pt x="1220" y="70"/>
                    <a:pt x="1216" y="64"/>
                  </a:cubicBezTo>
                  <a:cubicBezTo>
                    <a:pt x="1216" y="64"/>
                    <a:pt x="1216" y="64"/>
                    <a:pt x="1216" y="64"/>
                  </a:cubicBezTo>
                  <a:cubicBezTo>
                    <a:pt x="1214" y="65"/>
                    <a:pt x="1213" y="66"/>
                    <a:pt x="1211" y="66"/>
                  </a:cubicBezTo>
                  <a:cubicBezTo>
                    <a:pt x="1210" y="66"/>
                    <a:pt x="1209" y="66"/>
                    <a:pt x="1208" y="65"/>
                  </a:cubicBezTo>
                  <a:cubicBezTo>
                    <a:pt x="1207" y="66"/>
                    <a:pt x="1206" y="66"/>
                    <a:pt x="1204" y="66"/>
                  </a:cubicBezTo>
                  <a:cubicBezTo>
                    <a:pt x="1203" y="66"/>
                    <a:pt x="1201" y="65"/>
                    <a:pt x="1200" y="64"/>
                  </a:cubicBezTo>
                  <a:cubicBezTo>
                    <a:pt x="1200" y="64"/>
                    <a:pt x="1199" y="64"/>
                    <a:pt x="1199" y="64"/>
                  </a:cubicBezTo>
                  <a:cubicBezTo>
                    <a:pt x="1196" y="70"/>
                    <a:pt x="1192" y="75"/>
                    <a:pt x="1187" y="79"/>
                  </a:cubicBezTo>
                  <a:cubicBezTo>
                    <a:pt x="1187" y="79"/>
                    <a:pt x="1187" y="79"/>
                    <a:pt x="1187" y="79"/>
                  </a:cubicBezTo>
                  <a:cubicBezTo>
                    <a:pt x="1191" y="83"/>
                    <a:pt x="1191" y="89"/>
                    <a:pt x="1187" y="93"/>
                  </a:cubicBezTo>
                  <a:cubicBezTo>
                    <a:pt x="1184" y="96"/>
                    <a:pt x="1181" y="99"/>
                    <a:pt x="1177" y="101"/>
                  </a:cubicBezTo>
                  <a:cubicBezTo>
                    <a:pt x="1175" y="103"/>
                    <a:pt x="1173" y="103"/>
                    <a:pt x="1171" y="103"/>
                  </a:cubicBezTo>
                  <a:cubicBezTo>
                    <a:pt x="1169" y="103"/>
                    <a:pt x="1166" y="102"/>
                    <a:pt x="1164" y="100"/>
                  </a:cubicBezTo>
                  <a:cubicBezTo>
                    <a:pt x="1164" y="100"/>
                    <a:pt x="1164" y="100"/>
                    <a:pt x="1164" y="100"/>
                  </a:cubicBezTo>
                  <a:cubicBezTo>
                    <a:pt x="1159" y="103"/>
                    <a:pt x="1153" y="107"/>
                    <a:pt x="1148" y="110"/>
                  </a:cubicBezTo>
                  <a:cubicBezTo>
                    <a:pt x="1148" y="110"/>
                    <a:pt x="1148" y="110"/>
                    <a:pt x="1148" y="110"/>
                  </a:cubicBezTo>
                  <a:cubicBezTo>
                    <a:pt x="1150" y="115"/>
                    <a:pt x="1148" y="120"/>
                    <a:pt x="1143" y="122"/>
                  </a:cubicBezTo>
                  <a:cubicBezTo>
                    <a:pt x="1140" y="124"/>
                    <a:pt x="1136" y="126"/>
                    <a:pt x="1131" y="128"/>
                  </a:cubicBezTo>
                  <a:cubicBezTo>
                    <a:pt x="1130" y="128"/>
                    <a:pt x="1129" y="128"/>
                    <a:pt x="1128" y="128"/>
                  </a:cubicBezTo>
                  <a:cubicBezTo>
                    <a:pt x="1124" y="128"/>
                    <a:pt x="1121" y="126"/>
                    <a:pt x="1119" y="123"/>
                  </a:cubicBezTo>
                  <a:cubicBezTo>
                    <a:pt x="1119" y="122"/>
                    <a:pt x="1119" y="122"/>
                    <a:pt x="1119" y="122"/>
                  </a:cubicBezTo>
                  <a:cubicBezTo>
                    <a:pt x="1113" y="124"/>
                    <a:pt x="1107" y="126"/>
                    <a:pt x="1101" y="128"/>
                  </a:cubicBezTo>
                  <a:cubicBezTo>
                    <a:pt x="1101" y="128"/>
                    <a:pt x="1101" y="128"/>
                    <a:pt x="1101" y="128"/>
                  </a:cubicBezTo>
                  <a:cubicBezTo>
                    <a:pt x="1102" y="133"/>
                    <a:pt x="1099" y="138"/>
                    <a:pt x="1094" y="139"/>
                  </a:cubicBezTo>
                  <a:cubicBezTo>
                    <a:pt x="1090" y="140"/>
                    <a:pt x="1086" y="141"/>
                    <a:pt x="1081" y="142"/>
                  </a:cubicBezTo>
                  <a:cubicBezTo>
                    <a:pt x="1081" y="142"/>
                    <a:pt x="1080" y="142"/>
                    <a:pt x="1080" y="142"/>
                  </a:cubicBezTo>
                  <a:cubicBezTo>
                    <a:pt x="1075" y="142"/>
                    <a:pt x="1071" y="139"/>
                    <a:pt x="1071" y="134"/>
                  </a:cubicBezTo>
                  <a:cubicBezTo>
                    <a:pt x="1070" y="134"/>
                    <a:pt x="1070" y="134"/>
                    <a:pt x="1070" y="134"/>
                  </a:cubicBezTo>
                  <a:cubicBezTo>
                    <a:pt x="1064" y="135"/>
                    <a:pt x="1058" y="136"/>
                    <a:pt x="1051" y="136"/>
                  </a:cubicBezTo>
                  <a:cubicBezTo>
                    <a:pt x="1051" y="136"/>
                    <a:pt x="1051" y="136"/>
                    <a:pt x="1051" y="137"/>
                  </a:cubicBezTo>
                  <a:cubicBezTo>
                    <a:pt x="1052" y="142"/>
                    <a:pt x="1048" y="146"/>
                    <a:pt x="1043" y="146"/>
                  </a:cubicBezTo>
                  <a:cubicBezTo>
                    <a:pt x="1039" y="147"/>
                    <a:pt x="1034" y="147"/>
                    <a:pt x="1030" y="147"/>
                  </a:cubicBezTo>
                  <a:cubicBezTo>
                    <a:pt x="1030" y="147"/>
                    <a:pt x="1030" y="147"/>
                    <a:pt x="1030" y="147"/>
                  </a:cubicBezTo>
                  <a:cubicBezTo>
                    <a:pt x="1025" y="147"/>
                    <a:pt x="1021" y="143"/>
                    <a:pt x="1020" y="138"/>
                  </a:cubicBezTo>
                  <a:cubicBezTo>
                    <a:pt x="1020" y="138"/>
                    <a:pt x="1020" y="138"/>
                    <a:pt x="1020" y="138"/>
                  </a:cubicBezTo>
                  <a:cubicBezTo>
                    <a:pt x="1018" y="138"/>
                    <a:pt x="1016" y="138"/>
                    <a:pt x="1013" y="138"/>
                  </a:cubicBezTo>
                  <a:cubicBezTo>
                    <a:pt x="1009" y="138"/>
                    <a:pt x="1005" y="138"/>
                    <a:pt x="1001" y="138"/>
                  </a:cubicBezTo>
                  <a:cubicBezTo>
                    <a:pt x="1001" y="138"/>
                    <a:pt x="1001" y="138"/>
                    <a:pt x="1001" y="138"/>
                  </a:cubicBezTo>
                  <a:cubicBezTo>
                    <a:pt x="1001" y="143"/>
                    <a:pt x="997" y="147"/>
                    <a:pt x="992" y="147"/>
                  </a:cubicBezTo>
                  <a:cubicBezTo>
                    <a:pt x="992" y="147"/>
                    <a:pt x="992" y="147"/>
                    <a:pt x="992" y="147"/>
                  </a:cubicBezTo>
                  <a:cubicBezTo>
                    <a:pt x="987" y="147"/>
                    <a:pt x="983" y="146"/>
                    <a:pt x="979" y="146"/>
                  </a:cubicBezTo>
                  <a:cubicBezTo>
                    <a:pt x="974" y="146"/>
                    <a:pt x="970" y="141"/>
                    <a:pt x="970" y="136"/>
                  </a:cubicBezTo>
                  <a:cubicBezTo>
                    <a:pt x="970" y="136"/>
                    <a:pt x="970" y="136"/>
                    <a:pt x="970" y="136"/>
                  </a:cubicBezTo>
                  <a:cubicBezTo>
                    <a:pt x="964" y="136"/>
                    <a:pt x="957" y="135"/>
                    <a:pt x="951" y="134"/>
                  </a:cubicBezTo>
                  <a:cubicBezTo>
                    <a:pt x="951" y="135"/>
                    <a:pt x="951" y="135"/>
                    <a:pt x="951" y="135"/>
                  </a:cubicBezTo>
                  <a:cubicBezTo>
                    <a:pt x="950" y="139"/>
                    <a:pt x="946" y="143"/>
                    <a:pt x="942" y="143"/>
                  </a:cubicBezTo>
                  <a:cubicBezTo>
                    <a:pt x="941" y="143"/>
                    <a:pt x="941" y="143"/>
                    <a:pt x="941" y="143"/>
                  </a:cubicBezTo>
                  <a:cubicBezTo>
                    <a:pt x="937" y="142"/>
                    <a:pt x="932" y="142"/>
                    <a:pt x="928" y="141"/>
                  </a:cubicBezTo>
                  <a:cubicBezTo>
                    <a:pt x="923" y="140"/>
                    <a:pt x="919" y="136"/>
                    <a:pt x="920" y="131"/>
                  </a:cubicBezTo>
                  <a:cubicBezTo>
                    <a:pt x="920" y="131"/>
                    <a:pt x="920" y="131"/>
                    <a:pt x="920" y="131"/>
                  </a:cubicBezTo>
                  <a:cubicBezTo>
                    <a:pt x="914" y="130"/>
                    <a:pt x="908" y="129"/>
                    <a:pt x="901" y="128"/>
                  </a:cubicBezTo>
                  <a:cubicBezTo>
                    <a:pt x="901" y="128"/>
                    <a:pt x="901" y="128"/>
                    <a:pt x="901" y="128"/>
                  </a:cubicBezTo>
                  <a:cubicBezTo>
                    <a:pt x="900" y="132"/>
                    <a:pt x="897" y="135"/>
                    <a:pt x="892" y="135"/>
                  </a:cubicBezTo>
                  <a:cubicBezTo>
                    <a:pt x="892" y="135"/>
                    <a:pt x="891" y="135"/>
                    <a:pt x="890" y="135"/>
                  </a:cubicBezTo>
                  <a:cubicBezTo>
                    <a:pt x="886" y="135"/>
                    <a:pt x="882" y="134"/>
                    <a:pt x="878" y="133"/>
                  </a:cubicBezTo>
                  <a:cubicBezTo>
                    <a:pt x="873" y="132"/>
                    <a:pt x="870" y="127"/>
                    <a:pt x="871" y="122"/>
                  </a:cubicBezTo>
                  <a:cubicBezTo>
                    <a:pt x="871" y="122"/>
                    <a:pt x="871" y="122"/>
                    <a:pt x="871" y="122"/>
                  </a:cubicBezTo>
                  <a:cubicBezTo>
                    <a:pt x="864" y="121"/>
                    <a:pt x="858" y="120"/>
                    <a:pt x="852" y="118"/>
                  </a:cubicBezTo>
                  <a:cubicBezTo>
                    <a:pt x="852" y="118"/>
                    <a:pt x="852" y="118"/>
                    <a:pt x="852" y="118"/>
                  </a:cubicBezTo>
                  <a:cubicBezTo>
                    <a:pt x="851" y="123"/>
                    <a:pt x="847" y="126"/>
                    <a:pt x="843" y="126"/>
                  </a:cubicBezTo>
                  <a:cubicBezTo>
                    <a:pt x="842" y="126"/>
                    <a:pt x="841" y="126"/>
                    <a:pt x="841" y="126"/>
                  </a:cubicBezTo>
                  <a:cubicBezTo>
                    <a:pt x="837" y="125"/>
                    <a:pt x="832" y="124"/>
                    <a:pt x="828" y="123"/>
                  </a:cubicBezTo>
                  <a:cubicBezTo>
                    <a:pt x="823" y="122"/>
                    <a:pt x="820" y="117"/>
                    <a:pt x="821" y="112"/>
                  </a:cubicBezTo>
                  <a:cubicBezTo>
                    <a:pt x="821" y="112"/>
                    <a:pt x="821" y="112"/>
                    <a:pt x="821" y="112"/>
                  </a:cubicBezTo>
                  <a:cubicBezTo>
                    <a:pt x="815" y="110"/>
                    <a:pt x="809" y="109"/>
                    <a:pt x="803" y="107"/>
                  </a:cubicBezTo>
                  <a:cubicBezTo>
                    <a:pt x="803" y="107"/>
                    <a:pt x="803" y="107"/>
                    <a:pt x="803" y="107"/>
                  </a:cubicBezTo>
                  <a:cubicBezTo>
                    <a:pt x="802" y="111"/>
                    <a:pt x="798" y="114"/>
                    <a:pt x="794" y="114"/>
                  </a:cubicBezTo>
                  <a:cubicBezTo>
                    <a:pt x="793" y="114"/>
                    <a:pt x="792" y="114"/>
                    <a:pt x="792" y="114"/>
                  </a:cubicBezTo>
                  <a:cubicBezTo>
                    <a:pt x="779" y="111"/>
                    <a:pt x="779" y="111"/>
                    <a:pt x="779" y="111"/>
                  </a:cubicBezTo>
                  <a:cubicBezTo>
                    <a:pt x="774" y="110"/>
                    <a:pt x="771" y="105"/>
                    <a:pt x="773" y="100"/>
                  </a:cubicBezTo>
                  <a:cubicBezTo>
                    <a:pt x="773" y="100"/>
                    <a:pt x="773" y="100"/>
                    <a:pt x="773" y="100"/>
                  </a:cubicBezTo>
                  <a:cubicBezTo>
                    <a:pt x="766" y="98"/>
                    <a:pt x="760" y="96"/>
                    <a:pt x="754" y="95"/>
                  </a:cubicBezTo>
                  <a:cubicBezTo>
                    <a:pt x="754" y="95"/>
                    <a:pt x="754" y="95"/>
                    <a:pt x="754" y="95"/>
                  </a:cubicBezTo>
                  <a:cubicBezTo>
                    <a:pt x="753" y="99"/>
                    <a:pt x="749" y="102"/>
                    <a:pt x="745" y="102"/>
                  </a:cubicBezTo>
                  <a:cubicBezTo>
                    <a:pt x="744" y="102"/>
                    <a:pt x="743" y="102"/>
                    <a:pt x="743" y="102"/>
                  </a:cubicBezTo>
                  <a:cubicBezTo>
                    <a:pt x="736" y="100"/>
                    <a:pt x="736" y="100"/>
                    <a:pt x="736" y="100"/>
                  </a:cubicBezTo>
                  <a:cubicBezTo>
                    <a:pt x="730" y="98"/>
                    <a:pt x="730" y="98"/>
                    <a:pt x="730" y="98"/>
                  </a:cubicBezTo>
                  <a:cubicBezTo>
                    <a:pt x="725" y="97"/>
                    <a:pt x="722" y="91"/>
                    <a:pt x="724" y="87"/>
                  </a:cubicBezTo>
                  <a:cubicBezTo>
                    <a:pt x="724" y="87"/>
                    <a:pt x="724" y="86"/>
                    <a:pt x="724" y="86"/>
                  </a:cubicBezTo>
                  <a:cubicBezTo>
                    <a:pt x="718" y="84"/>
                    <a:pt x="712" y="82"/>
                    <a:pt x="706" y="80"/>
                  </a:cubicBezTo>
                  <a:cubicBezTo>
                    <a:pt x="706" y="80"/>
                    <a:pt x="706" y="80"/>
                    <a:pt x="706" y="80"/>
                  </a:cubicBezTo>
                  <a:cubicBezTo>
                    <a:pt x="704" y="84"/>
                    <a:pt x="701" y="86"/>
                    <a:pt x="697" y="86"/>
                  </a:cubicBezTo>
                  <a:cubicBezTo>
                    <a:pt x="696" y="86"/>
                    <a:pt x="695" y="86"/>
                    <a:pt x="694" y="86"/>
                  </a:cubicBezTo>
                  <a:cubicBezTo>
                    <a:pt x="690" y="85"/>
                    <a:pt x="686" y="83"/>
                    <a:pt x="682" y="82"/>
                  </a:cubicBezTo>
                  <a:cubicBezTo>
                    <a:pt x="677" y="80"/>
                    <a:pt x="675" y="75"/>
                    <a:pt x="677" y="70"/>
                  </a:cubicBezTo>
                  <a:cubicBezTo>
                    <a:pt x="677" y="70"/>
                    <a:pt x="677" y="70"/>
                    <a:pt x="677" y="70"/>
                  </a:cubicBezTo>
                  <a:cubicBezTo>
                    <a:pt x="671" y="67"/>
                    <a:pt x="665" y="65"/>
                    <a:pt x="659" y="63"/>
                  </a:cubicBezTo>
                  <a:cubicBezTo>
                    <a:pt x="659" y="63"/>
                    <a:pt x="659" y="63"/>
                    <a:pt x="659" y="63"/>
                  </a:cubicBezTo>
                  <a:cubicBezTo>
                    <a:pt x="657" y="67"/>
                    <a:pt x="654" y="69"/>
                    <a:pt x="650" y="69"/>
                  </a:cubicBezTo>
                  <a:cubicBezTo>
                    <a:pt x="649" y="69"/>
                    <a:pt x="648" y="69"/>
                    <a:pt x="647" y="68"/>
                  </a:cubicBezTo>
                  <a:cubicBezTo>
                    <a:pt x="635" y="64"/>
                    <a:pt x="635" y="64"/>
                    <a:pt x="635" y="64"/>
                  </a:cubicBezTo>
                  <a:cubicBezTo>
                    <a:pt x="630" y="62"/>
                    <a:pt x="628" y="57"/>
                    <a:pt x="629" y="52"/>
                  </a:cubicBezTo>
                  <a:cubicBezTo>
                    <a:pt x="629" y="52"/>
                    <a:pt x="629" y="52"/>
                    <a:pt x="629" y="52"/>
                  </a:cubicBezTo>
                  <a:cubicBezTo>
                    <a:pt x="624" y="50"/>
                    <a:pt x="618" y="48"/>
                    <a:pt x="611" y="45"/>
                  </a:cubicBezTo>
                  <a:cubicBezTo>
                    <a:pt x="611" y="45"/>
                    <a:pt x="611" y="45"/>
                    <a:pt x="611" y="46"/>
                  </a:cubicBezTo>
                  <a:cubicBezTo>
                    <a:pt x="610" y="49"/>
                    <a:pt x="607" y="52"/>
                    <a:pt x="603" y="52"/>
                  </a:cubicBezTo>
                  <a:cubicBezTo>
                    <a:pt x="602" y="52"/>
                    <a:pt x="601" y="52"/>
                    <a:pt x="600" y="51"/>
                  </a:cubicBezTo>
                  <a:cubicBezTo>
                    <a:pt x="596" y="50"/>
                    <a:pt x="592" y="48"/>
                    <a:pt x="588" y="47"/>
                  </a:cubicBezTo>
                  <a:cubicBezTo>
                    <a:pt x="583" y="45"/>
                    <a:pt x="580" y="40"/>
                    <a:pt x="582" y="35"/>
                  </a:cubicBezTo>
                  <a:cubicBezTo>
                    <a:pt x="582" y="35"/>
                    <a:pt x="582" y="35"/>
                    <a:pt x="582" y="35"/>
                  </a:cubicBezTo>
                  <a:cubicBezTo>
                    <a:pt x="576" y="33"/>
                    <a:pt x="570" y="31"/>
                    <a:pt x="564" y="29"/>
                  </a:cubicBezTo>
                  <a:cubicBezTo>
                    <a:pt x="564" y="29"/>
                    <a:pt x="564" y="29"/>
                    <a:pt x="564" y="29"/>
                  </a:cubicBezTo>
                  <a:cubicBezTo>
                    <a:pt x="563" y="33"/>
                    <a:pt x="559" y="36"/>
                    <a:pt x="555" y="36"/>
                  </a:cubicBezTo>
                  <a:cubicBezTo>
                    <a:pt x="554" y="36"/>
                    <a:pt x="553" y="36"/>
                    <a:pt x="552" y="35"/>
                  </a:cubicBezTo>
                  <a:cubicBezTo>
                    <a:pt x="548" y="34"/>
                    <a:pt x="544" y="33"/>
                    <a:pt x="540" y="32"/>
                  </a:cubicBezTo>
                  <a:cubicBezTo>
                    <a:pt x="535" y="30"/>
                    <a:pt x="533" y="25"/>
                    <a:pt x="534" y="20"/>
                  </a:cubicBezTo>
                  <a:cubicBezTo>
                    <a:pt x="534" y="20"/>
                    <a:pt x="534" y="20"/>
                    <a:pt x="534" y="20"/>
                  </a:cubicBezTo>
                  <a:cubicBezTo>
                    <a:pt x="528" y="18"/>
                    <a:pt x="522" y="17"/>
                    <a:pt x="516" y="15"/>
                  </a:cubicBezTo>
                  <a:cubicBezTo>
                    <a:pt x="516" y="15"/>
                    <a:pt x="516" y="15"/>
                    <a:pt x="516" y="15"/>
                  </a:cubicBezTo>
                  <a:cubicBezTo>
                    <a:pt x="515" y="19"/>
                    <a:pt x="511" y="22"/>
                    <a:pt x="507" y="22"/>
                  </a:cubicBezTo>
                  <a:cubicBezTo>
                    <a:pt x="506" y="22"/>
                    <a:pt x="505" y="22"/>
                    <a:pt x="504" y="22"/>
                  </a:cubicBezTo>
                  <a:cubicBezTo>
                    <a:pt x="500" y="21"/>
                    <a:pt x="496" y="20"/>
                    <a:pt x="492" y="19"/>
                  </a:cubicBezTo>
                  <a:cubicBezTo>
                    <a:pt x="487" y="18"/>
                    <a:pt x="484" y="13"/>
                    <a:pt x="485" y="8"/>
                  </a:cubicBezTo>
                  <a:cubicBezTo>
                    <a:pt x="485" y="8"/>
                    <a:pt x="485" y="8"/>
                    <a:pt x="485" y="8"/>
                  </a:cubicBezTo>
                  <a:cubicBezTo>
                    <a:pt x="479" y="7"/>
                    <a:pt x="473" y="6"/>
                    <a:pt x="466" y="5"/>
                  </a:cubicBezTo>
                  <a:cubicBezTo>
                    <a:pt x="466" y="5"/>
                    <a:pt x="466" y="5"/>
                    <a:pt x="466" y="5"/>
                  </a:cubicBezTo>
                  <a:cubicBezTo>
                    <a:pt x="466" y="9"/>
                    <a:pt x="462" y="13"/>
                    <a:pt x="457" y="13"/>
                  </a:cubicBezTo>
                  <a:cubicBezTo>
                    <a:pt x="457" y="13"/>
                    <a:pt x="456" y="13"/>
                    <a:pt x="456" y="13"/>
                  </a:cubicBezTo>
                  <a:cubicBezTo>
                    <a:pt x="452" y="12"/>
                    <a:pt x="448" y="12"/>
                    <a:pt x="444" y="11"/>
                  </a:cubicBezTo>
                  <a:cubicBezTo>
                    <a:pt x="439" y="11"/>
                    <a:pt x="435" y="6"/>
                    <a:pt x="435" y="1"/>
                  </a:cubicBezTo>
                  <a:cubicBezTo>
                    <a:pt x="429" y="0"/>
                    <a:pt x="423" y="0"/>
                    <a:pt x="416" y="0"/>
                  </a:cubicBezTo>
                  <a:cubicBezTo>
                    <a:pt x="416" y="5"/>
                    <a:pt x="412" y="9"/>
                    <a:pt x="407" y="9"/>
                  </a:cubicBezTo>
                  <a:cubicBezTo>
                    <a:pt x="403" y="9"/>
                    <a:pt x="399" y="10"/>
                    <a:pt x="395" y="10"/>
                  </a:cubicBezTo>
                  <a:cubicBezTo>
                    <a:pt x="394" y="10"/>
                    <a:pt x="394" y="10"/>
                    <a:pt x="394" y="10"/>
                  </a:cubicBezTo>
                  <a:cubicBezTo>
                    <a:pt x="390" y="10"/>
                    <a:pt x="386" y="6"/>
                    <a:pt x="385" y="1"/>
                  </a:cubicBezTo>
                  <a:cubicBezTo>
                    <a:pt x="379" y="2"/>
                    <a:pt x="372" y="3"/>
                    <a:pt x="366" y="4"/>
                  </a:cubicBezTo>
                  <a:cubicBezTo>
                    <a:pt x="367" y="9"/>
                    <a:pt x="364" y="14"/>
                    <a:pt x="359" y="15"/>
                  </a:cubicBezTo>
                  <a:cubicBezTo>
                    <a:pt x="356" y="16"/>
                    <a:pt x="352" y="17"/>
                    <a:pt x="348" y="18"/>
                  </a:cubicBezTo>
                  <a:cubicBezTo>
                    <a:pt x="347" y="19"/>
                    <a:pt x="346" y="19"/>
                    <a:pt x="345" y="19"/>
                  </a:cubicBezTo>
                  <a:cubicBezTo>
                    <a:pt x="341" y="19"/>
                    <a:pt x="338" y="16"/>
                    <a:pt x="336" y="12"/>
                  </a:cubicBezTo>
                  <a:cubicBezTo>
                    <a:pt x="330" y="15"/>
                    <a:pt x="325" y="17"/>
                    <a:pt x="319" y="20"/>
                  </a:cubicBezTo>
                  <a:cubicBezTo>
                    <a:pt x="321" y="25"/>
                    <a:pt x="320" y="30"/>
                    <a:pt x="315" y="33"/>
                  </a:cubicBezTo>
                  <a:cubicBezTo>
                    <a:pt x="312" y="35"/>
                    <a:pt x="309" y="37"/>
                    <a:pt x="306" y="39"/>
                  </a:cubicBezTo>
                  <a:cubicBezTo>
                    <a:pt x="304" y="40"/>
                    <a:pt x="302" y="41"/>
                    <a:pt x="300" y="41"/>
                  </a:cubicBezTo>
                  <a:cubicBezTo>
                    <a:pt x="297" y="41"/>
                    <a:pt x="295" y="40"/>
                    <a:pt x="293" y="37"/>
                  </a:cubicBezTo>
                  <a:cubicBezTo>
                    <a:pt x="288" y="41"/>
                    <a:pt x="283" y="45"/>
                    <a:pt x="278" y="50"/>
                  </a:cubicBezTo>
                  <a:cubicBezTo>
                    <a:pt x="282" y="53"/>
                    <a:pt x="282" y="59"/>
                    <a:pt x="279" y="63"/>
                  </a:cubicBezTo>
                  <a:cubicBezTo>
                    <a:pt x="276" y="66"/>
                    <a:pt x="274" y="69"/>
                    <a:pt x="271" y="72"/>
                  </a:cubicBezTo>
                  <a:cubicBezTo>
                    <a:pt x="270" y="74"/>
                    <a:pt x="267" y="76"/>
                    <a:pt x="264" y="76"/>
                  </a:cubicBezTo>
                  <a:cubicBezTo>
                    <a:pt x="262" y="76"/>
                    <a:pt x="260" y="75"/>
                    <a:pt x="259" y="74"/>
                  </a:cubicBezTo>
                  <a:cubicBezTo>
                    <a:pt x="255" y="79"/>
                    <a:pt x="252" y="84"/>
                    <a:pt x="248" y="90"/>
                  </a:cubicBezTo>
                  <a:cubicBezTo>
                    <a:pt x="253" y="92"/>
                    <a:pt x="254" y="98"/>
                    <a:pt x="252" y="102"/>
                  </a:cubicBezTo>
                  <a:cubicBezTo>
                    <a:pt x="251" y="104"/>
                    <a:pt x="250" y="106"/>
                    <a:pt x="249" y="108"/>
                  </a:cubicBezTo>
                  <a:cubicBezTo>
                    <a:pt x="243" y="121"/>
                    <a:pt x="243" y="121"/>
                    <a:pt x="243" y="121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8"/>
                    <a:pt x="231" y="107"/>
                    <a:pt x="230" y="105"/>
                  </a:cubicBezTo>
                  <a:cubicBezTo>
                    <a:pt x="227" y="101"/>
                    <a:pt x="227" y="96"/>
                    <a:pt x="231" y="92"/>
                  </a:cubicBezTo>
                  <a:cubicBezTo>
                    <a:pt x="227" y="88"/>
                    <a:pt x="223" y="84"/>
                    <a:pt x="218" y="81"/>
                  </a:cubicBezTo>
                  <a:cubicBezTo>
                    <a:pt x="217" y="83"/>
                    <a:pt x="214" y="84"/>
                    <a:pt x="211" y="84"/>
                  </a:cubicBezTo>
                  <a:cubicBezTo>
                    <a:pt x="209" y="84"/>
                    <a:pt x="207" y="84"/>
                    <a:pt x="206" y="82"/>
                  </a:cubicBezTo>
                  <a:cubicBezTo>
                    <a:pt x="203" y="80"/>
                    <a:pt x="200" y="78"/>
                    <a:pt x="196" y="76"/>
                  </a:cubicBezTo>
                  <a:cubicBezTo>
                    <a:pt x="192" y="74"/>
                    <a:pt x="191" y="68"/>
                    <a:pt x="193" y="64"/>
                  </a:cubicBezTo>
                  <a:cubicBezTo>
                    <a:pt x="188" y="61"/>
                    <a:pt x="183" y="59"/>
                    <a:pt x="178" y="58"/>
                  </a:cubicBezTo>
                  <a:cubicBezTo>
                    <a:pt x="177" y="62"/>
                    <a:pt x="173" y="65"/>
                    <a:pt x="169" y="65"/>
                  </a:cubicBezTo>
                  <a:cubicBezTo>
                    <a:pt x="168" y="65"/>
                    <a:pt x="167" y="65"/>
                    <a:pt x="167" y="65"/>
                  </a:cubicBezTo>
                  <a:cubicBezTo>
                    <a:pt x="163" y="64"/>
                    <a:pt x="160" y="64"/>
                    <a:pt x="156" y="63"/>
                  </a:cubicBezTo>
                  <a:cubicBezTo>
                    <a:pt x="151" y="63"/>
                    <a:pt x="148" y="59"/>
                    <a:pt x="147" y="54"/>
                  </a:cubicBezTo>
                  <a:cubicBezTo>
                    <a:pt x="142" y="55"/>
                    <a:pt x="136" y="56"/>
                    <a:pt x="131" y="57"/>
                  </a:cubicBezTo>
                  <a:cubicBezTo>
                    <a:pt x="132" y="62"/>
                    <a:pt x="130" y="67"/>
                    <a:pt x="125" y="69"/>
                  </a:cubicBezTo>
                  <a:cubicBezTo>
                    <a:pt x="122" y="70"/>
                    <a:pt x="119" y="71"/>
                    <a:pt x="115" y="73"/>
                  </a:cubicBezTo>
                  <a:cubicBezTo>
                    <a:pt x="114" y="74"/>
                    <a:pt x="113" y="74"/>
                    <a:pt x="111" y="74"/>
                  </a:cubicBezTo>
                  <a:cubicBezTo>
                    <a:pt x="108" y="74"/>
                    <a:pt x="105" y="72"/>
                    <a:pt x="103" y="69"/>
                  </a:cubicBezTo>
                  <a:cubicBezTo>
                    <a:pt x="98" y="72"/>
                    <a:pt x="94" y="75"/>
                    <a:pt x="89" y="79"/>
                  </a:cubicBezTo>
                  <a:cubicBezTo>
                    <a:pt x="93" y="82"/>
                    <a:pt x="92" y="88"/>
                    <a:pt x="88" y="92"/>
                  </a:cubicBezTo>
                  <a:cubicBezTo>
                    <a:pt x="86" y="94"/>
                    <a:pt x="83" y="97"/>
                    <a:pt x="80" y="99"/>
                  </a:cubicBezTo>
                  <a:cubicBezTo>
                    <a:pt x="79" y="101"/>
                    <a:pt x="76" y="102"/>
                    <a:pt x="74" y="102"/>
                  </a:cubicBezTo>
                  <a:cubicBezTo>
                    <a:pt x="72" y="102"/>
                    <a:pt x="69" y="101"/>
                    <a:pt x="67" y="100"/>
                  </a:cubicBezTo>
                  <a:cubicBezTo>
                    <a:pt x="64" y="104"/>
                    <a:pt x="60" y="108"/>
                    <a:pt x="57" y="113"/>
                  </a:cubicBezTo>
                  <a:cubicBezTo>
                    <a:pt x="61" y="116"/>
                    <a:pt x="62" y="121"/>
                    <a:pt x="59" y="126"/>
                  </a:cubicBezTo>
                  <a:cubicBezTo>
                    <a:pt x="57" y="129"/>
                    <a:pt x="55" y="132"/>
                    <a:pt x="53" y="135"/>
                  </a:cubicBezTo>
                  <a:cubicBezTo>
                    <a:pt x="51" y="138"/>
                    <a:pt x="48" y="140"/>
                    <a:pt x="45" y="140"/>
                  </a:cubicBezTo>
                  <a:cubicBezTo>
                    <a:pt x="44" y="140"/>
                    <a:pt x="42" y="139"/>
                    <a:pt x="41" y="138"/>
                  </a:cubicBezTo>
                  <a:cubicBezTo>
                    <a:pt x="38" y="143"/>
                    <a:pt x="35" y="148"/>
                    <a:pt x="33" y="154"/>
                  </a:cubicBezTo>
                  <a:cubicBezTo>
                    <a:pt x="38" y="155"/>
                    <a:pt x="40" y="161"/>
                    <a:pt x="38" y="166"/>
                  </a:cubicBezTo>
                  <a:cubicBezTo>
                    <a:pt x="37" y="169"/>
                    <a:pt x="35" y="173"/>
                    <a:pt x="34" y="176"/>
                  </a:cubicBezTo>
                  <a:cubicBezTo>
                    <a:pt x="33" y="180"/>
                    <a:pt x="29" y="182"/>
                    <a:pt x="25" y="182"/>
                  </a:cubicBezTo>
                  <a:cubicBezTo>
                    <a:pt x="24" y="182"/>
                    <a:pt x="23" y="182"/>
                    <a:pt x="22" y="182"/>
                  </a:cubicBezTo>
                  <a:cubicBezTo>
                    <a:pt x="21" y="187"/>
                    <a:pt x="19" y="193"/>
                    <a:pt x="18" y="198"/>
                  </a:cubicBezTo>
                  <a:cubicBezTo>
                    <a:pt x="23" y="199"/>
                    <a:pt x="27" y="204"/>
                    <a:pt x="26" y="209"/>
                  </a:cubicBezTo>
                  <a:cubicBezTo>
                    <a:pt x="26" y="212"/>
                    <a:pt x="25" y="216"/>
                    <a:pt x="25" y="220"/>
                  </a:cubicBezTo>
                  <a:cubicBezTo>
                    <a:pt x="25" y="225"/>
                    <a:pt x="21" y="228"/>
                    <a:pt x="16" y="228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6" y="234"/>
                    <a:pt x="16" y="240"/>
                    <a:pt x="18" y="245"/>
                  </a:cubicBezTo>
                  <a:cubicBezTo>
                    <a:pt x="19" y="245"/>
                    <a:pt x="19" y="245"/>
                    <a:pt x="20" y="245"/>
                  </a:cubicBezTo>
                  <a:cubicBezTo>
                    <a:pt x="24" y="245"/>
                    <a:pt x="28" y="247"/>
                    <a:pt x="29" y="251"/>
                  </a:cubicBezTo>
                  <a:cubicBezTo>
                    <a:pt x="30" y="254"/>
                    <a:pt x="32" y="257"/>
                    <a:pt x="33" y="259"/>
                  </a:cubicBezTo>
                  <a:cubicBezTo>
                    <a:pt x="36" y="263"/>
                    <a:pt x="35" y="269"/>
                    <a:pt x="32" y="272"/>
                  </a:cubicBezTo>
                  <a:cubicBezTo>
                    <a:pt x="39" y="278"/>
                    <a:pt x="49" y="283"/>
                    <a:pt x="61" y="284"/>
                  </a:cubicBezTo>
                  <a:cubicBezTo>
                    <a:pt x="61" y="284"/>
                    <a:pt x="45" y="290"/>
                    <a:pt x="30" y="303"/>
                  </a:cubicBezTo>
                  <a:cubicBezTo>
                    <a:pt x="33" y="306"/>
                    <a:pt x="33" y="312"/>
                    <a:pt x="29" y="316"/>
                  </a:cubicBezTo>
                  <a:cubicBezTo>
                    <a:pt x="26" y="318"/>
                    <a:pt x="24" y="321"/>
                    <a:pt x="21" y="324"/>
                  </a:cubicBezTo>
                  <a:cubicBezTo>
                    <a:pt x="19" y="327"/>
                    <a:pt x="17" y="328"/>
                    <a:pt x="14" y="328"/>
                  </a:cubicBezTo>
                  <a:cubicBezTo>
                    <a:pt x="12" y="328"/>
                    <a:pt x="10" y="327"/>
                    <a:pt x="9" y="326"/>
                  </a:cubicBezTo>
                  <a:cubicBezTo>
                    <a:pt x="5" y="332"/>
                    <a:pt x="2" y="338"/>
                    <a:pt x="0" y="346"/>
                  </a:cubicBezTo>
                  <a:cubicBezTo>
                    <a:pt x="5" y="346"/>
                    <a:pt x="9" y="350"/>
                    <a:pt x="8" y="355"/>
                  </a:cubicBezTo>
                  <a:cubicBezTo>
                    <a:pt x="8" y="356"/>
                    <a:pt x="8" y="357"/>
                    <a:pt x="8" y="358"/>
                  </a:cubicBezTo>
                  <a:cubicBezTo>
                    <a:pt x="8" y="360"/>
                    <a:pt x="8" y="361"/>
                    <a:pt x="9" y="363"/>
                  </a:cubicBezTo>
                  <a:cubicBezTo>
                    <a:pt x="9" y="364"/>
                    <a:pt x="9" y="365"/>
                    <a:pt x="9" y="367"/>
                  </a:cubicBezTo>
                  <a:cubicBezTo>
                    <a:pt x="10" y="372"/>
                    <a:pt x="6" y="376"/>
                    <a:pt x="2" y="377"/>
                  </a:cubicBezTo>
                  <a:cubicBezTo>
                    <a:pt x="4" y="384"/>
                    <a:pt x="7" y="391"/>
                    <a:pt x="11" y="396"/>
                  </a:cubicBezTo>
                  <a:cubicBezTo>
                    <a:pt x="11" y="396"/>
                    <a:pt x="12" y="396"/>
                    <a:pt x="12" y="396"/>
                  </a:cubicBezTo>
                  <a:cubicBezTo>
                    <a:pt x="15" y="396"/>
                    <a:pt x="18" y="398"/>
                    <a:pt x="20" y="400"/>
                  </a:cubicBezTo>
                  <a:cubicBezTo>
                    <a:pt x="22" y="404"/>
                    <a:pt x="24" y="406"/>
                    <a:pt x="27" y="409"/>
                  </a:cubicBezTo>
                  <a:cubicBezTo>
                    <a:pt x="29" y="411"/>
                    <a:pt x="30" y="413"/>
                    <a:pt x="30" y="416"/>
                  </a:cubicBezTo>
                  <a:cubicBezTo>
                    <a:pt x="44" y="428"/>
                    <a:pt x="59" y="433"/>
                    <a:pt x="59" y="433"/>
                  </a:cubicBezTo>
                  <a:cubicBezTo>
                    <a:pt x="48" y="434"/>
                    <a:pt x="39" y="437"/>
                    <a:pt x="33" y="442"/>
                  </a:cubicBezTo>
                  <a:cubicBezTo>
                    <a:pt x="36" y="445"/>
                    <a:pt x="36" y="451"/>
                    <a:pt x="33" y="454"/>
                  </a:cubicBezTo>
                  <a:cubicBezTo>
                    <a:pt x="31" y="457"/>
                    <a:pt x="29" y="459"/>
                    <a:pt x="28" y="462"/>
                  </a:cubicBezTo>
                  <a:cubicBezTo>
                    <a:pt x="26" y="466"/>
                    <a:pt x="23" y="468"/>
                    <a:pt x="19" y="468"/>
                  </a:cubicBezTo>
                  <a:cubicBezTo>
                    <a:pt x="18" y="468"/>
                    <a:pt x="17" y="467"/>
                    <a:pt x="16" y="467"/>
                  </a:cubicBezTo>
                  <a:cubicBezTo>
                    <a:pt x="14" y="472"/>
                    <a:pt x="13" y="478"/>
                    <a:pt x="13" y="484"/>
                  </a:cubicBezTo>
                  <a:cubicBezTo>
                    <a:pt x="18" y="484"/>
                    <a:pt x="22" y="488"/>
                    <a:pt x="22" y="493"/>
                  </a:cubicBezTo>
                  <a:cubicBezTo>
                    <a:pt x="22" y="497"/>
                    <a:pt x="22" y="500"/>
                    <a:pt x="22" y="504"/>
                  </a:cubicBezTo>
                  <a:cubicBezTo>
                    <a:pt x="23" y="509"/>
                    <a:pt x="19" y="514"/>
                    <a:pt x="14" y="514"/>
                  </a:cubicBezTo>
                  <a:cubicBezTo>
                    <a:pt x="15" y="520"/>
                    <a:pt x="16" y="525"/>
                    <a:pt x="18" y="531"/>
                  </a:cubicBezTo>
                  <a:cubicBezTo>
                    <a:pt x="19" y="531"/>
                    <a:pt x="20" y="531"/>
                    <a:pt x="21" y="531"/>
                  </a:cubicBezTo>
                  <a:cubicBezTo>
                    <a:pt x="24" y="531"/>
                    <a:pt x="28" y="533"/>
                    <a:pt x="29" y="537"/>
                  </a:cubicBezTo>
                  <a:cubicBezTo>
                    <a:pt x="30" y="541"/>
                    <a:pt x="32" y="545"/>
                    <a:pt x="33" y="548"/>
                  </a:cubicBezTo>
                  <a:cubicBezTo>
                    <a:pt x="35" y="553"/>
                    <a:pt x="33" y="558"/>
                    <a:pt x="28" y="560"/>
                  </a:cubicBezTo>
                  <a:cubicBezTo>
                    <a:pt x="30" y="565"/>
                    <a:pt x="33" y="570"/>
                    <a:pt x="35" y="576"/>
                  </a:cubicBezTo>
                  <a:cubicBezTo>
                    <a:pt x="37" y="575"/>
                    <a:pt x="38" y="574"/>
                    <a:pt x="40" y="574"/>
                  </a:cubicBezTo>
                  <a:cubicBezTo>
                    <a:pt x="43" y="574"/>
                    <a:pt x="46" y="576"/>
                    <a:pt x="48" y="579"/>
                  </a:cubicBezTo>
                  <a:cubicBezTo>
                    <a:pt x="50" y="582"/>
                    <a:pt x="52" y="586"/>
                    <a:pt x="54" y="589"/>
                  </a:cubicBezTo>
                  <a:cubicBezTo>
                    <a:pt x="56" y="593"/>
                    <a:pt x="55" y="599"/>
                    <a:pt x="51" y="602"/>
                  </a:cubicBezTo>
                  <a:cubicBezTo>
                    <a:pt x="54" y="606"/>
                    <a:pt x="58" y="611"/>
                    <a:pt x="62" y="615"/>
                  </a:cubicBezTo>
                  <a:cubicBezTo>
                    <a:pt x="63" y="614"/>
                    <a:pt x="65" y="613"/>
                    <a:pt x="68" y="613"/>
                  </a:cubicBezTo>
                  <a:cubicBezTo>
                    <a:pt x="70" y="613"/>
                    <a:pt x="73" y="614"/>
                    <a:pt x="74" y="616"/>
                  </a:cubicBezTo>
                  <a:cubicBezTo>
                    <a:pt x="77" y="619"/>
                    <a:pt x="80" y="621"/>
                    <a:pt x="82" y="624"/>
                  </a:cubicBezTo>
                  <a:cubicBezTo>
                    <a:pt x="86" y="627"/>
                    <a:pt x="86" y="633"/>
                    <a:pt x="83" y="637"/>
                  </a:cubicBezTo>
                  <a:cubicBezTo>
                    <a:pt x="88" y="640"/>
                    <a:pt x="92" y="644"/>
                    <a:pt x="97" y="647"/>
                  </a:cubicBezTo>
                  <a:cubicBezTo>
                    <a:pt x="99" y="644"/>
                    <a:pt x="102" y="642"/>
                    <a:pt x="105" y="642"/>
                  </a:cubicBezTo>
                  <a:cubicBezTo>
                    <a:pt x="106" y="642"/>
                    <a:pt x="108" y="642"/>
                    <a:pt x="109" y="643"/>
                  </a:cubicBezTo>
                  <a:cubicBezTo>
                    <a:pt x="113" y="645"/>
                    <a:pt x="116" y="646"/>
                    <a:pt x="119" y="648"/>
                  </a:cubicBezTo>
                  <a:cubicBezTo>
                    <a:pt x="124" y="649"/>
                    <a:pt x="126" y="655"/>
                    <a:pt x="125" y="659"/>
                  </a:cubicBezTo>
                  <a:cubicBezTo>
                    <a:pt x="130" y="661"/>
                    <a:pt x="136" y="662"/>
                    <a:pt x="142" y="662"/>
                  </a:cubicBezTo>
                  <a:cubicBezTo>
                    <a:pt x="142" y="657"/>
                    <a:pt x="146" y="653"/>
                    <a:pt x="151" y="653"/>
                  </a:cubicBezTo>
                  <a:cubicBezTo>
                    <a:pt x="154" y="653"/>
                    <a:pt x="158" y="653"/>
                    <a:pt x="161" y="652"/>
                  </a:cubicBezTo>
                  <a:cubicBezTo>
                    <a:pt x="162" y="652"/>
                    <a:pt x="162" y="652"/>
                    <a:pt x="163" y="652"/>
                  </a:cubicBezTo>
                  <a:cubicBezTo>
                    <a:pt x="167" y="652"/>
                    <a:pt x="171" y="655"/>
                    <a:pt x="172" y="659"/>
                  </a:cubicBezTo>
                  <a:cubicBezTo>
                    <a:pt x="177" y="658"/>
                    <a:pt x="182" y="656"/>
                    <a:pt x="188" y="653"/>
                  </a:cubicBezTo>
                  <a:cubicBezTo>
                    <a:pt x="185" y="649"/>
                    <a:pt x="187" y="643"/>
                    <a:pt x="191" y="641"/>
                  </a:cubicBezTo>
                  <a:cubicBezTo>
                    <a:pt x="194" y="639"/>
                    <a:pt x="197" y="637"/>
                    <a:pt x="200" y="635"/>
                  </a:cubicBezTo>
                  <a:cubicBezTo>
                    <a:pt x="202" y="633"/>
                    <a:pt x="204" y="633"/>
                    <a:pt x="206" y="633"/>
                  </a:cubicBezTo>
                  <a:cubicBezTo>
                    <a:pt x="209" y="633"/>
                    <a:pt x="211" y="634"/>
                    <a:pt x="213" y="636"/>
                  </a:cubicBezTo>
                  <a:cubicBezTo>
                    <a:pt x="217" y="633"/>
                    <a:pt x="222" y="629"/>
                    <a:pt x="226" y="625"/>
                  </a:cubicBezTo>
                  <a:cubicBezTo>
                    <a:pt x="222" y="621"/>
                    <a:pt x="222" y="615"/>
                    <a:pt x="225" y="612"/>
                  </a:cubicBezTo>
                  <a:cubicBezTo>
                    <a:pt x="227" y="610"/>
                    <a:pt x="228" y="609"/>
                    <a:pt x="229" y="607"/>
                  </a:cubicBezTo>
                  <a:cubicBezTo>
                    <a:pt x="239" y="596"/>
                    <a:pt x="239" y="596"/>
                    <a:pt x="239" y="596"/>
                  </a:cubicBezTo>
                  <a:cubicBezTo>
                    <a:pt x="245" y="609"/>
                    <a:pt x="245" y="609"/>
                    <a:pt x="245" y="609"/>
                  </a:cubicBezTo>
                  <a:cubicBezTo>
                    <a:pt x="246" y="611"/>
                    <a:pt x="247" y="613"/>
                    <a:pt x="247" y="614"/>
                  </a:cubicBezTo>
                  <a:cubicBezTo>
                    <a:pt x="250" y="619"/>
                    <a:pt x="248" y="624"/>
                    <a:pt x="244" y="627"/>
                  </a:cubicBezTo>
                  <a:cubicBezTo>
                    <a:pt x="247" y="632"/>
                    <a:pt x="250" y="637"/>
                    <a:pt x="253" y="642"/>
                  </a:cubicBezTo>
                  <a:cubicBezTo>
                    <a:pt x="255" y="641"/>
                    <a:pt x="256" y="640"/>
                    <a:pt x="258" y="640"/>
                  </a:cubicBezTo>
                  <a:cubicBezTo>
                    <a:pt x="261" y="640"/>
                    <a:pt x="264" y="642"/>
                    <a:pt x="266" y="644"/>
                  </a:cubicBezTo>
                  <a:cubicBezTo>
                    <a:pt x="268" y="647"/>
                    <a:pt x="270" y="650"/>
                    <a:pt x="273" y="653"/>
                  </a:cubicBezTo>
                  <a:cubicBezTo>
                    <a:pt x="276" y="657"/>
                    <a:pt x="276" y="662"/>
                    <a:pt x="272" y="666"/>
                  </a:cubicBezTo>
                  <a:cubicBezTo>
                    <a:pt x="276" y="670"/>
                    <a:pt x="281" y="674"/>
                    <a:pt x="285" y="678"/>
                  </a:cubicBezTo>
                  <a:cubicBezTo>
                    <a:pt x="287" y="676"/>
                    <a:pt x="290" y="674"/>
                    <a:pt x="292" y="674"/>
                  </a:cubicBezTo>
                  <a:cubicBezTo>
                    <a:pt x="294" y="674"/>
                    <a:pt x="296" y="675"/>
                    <a:pt x="298" y="676"/>
                  </a:cubicBezTo>
                  <a:cubicBezTo>
                    <a:pt x="301" y="678"/>
                    <a:pt x="304" y="681"/>
                    <a:pt x="307" y="683"/>
                  </a:cubicBezTo>
                  <a:cubicBezTo>
                    <a:pt x="311" y="685"/>
                    <a:pt x="313" y="691"/>
                    <a:pt x="310" y="695"/>
                  </a:cubicBezTo>
                  <a:cubicBezTo>
                    <a:pt x="315" y="698"/>
                    <a:pt x="321" y="700"/>
                    <a:pt x="326" y="703"/>
                  </a:cubicBezTo>
                  <a:cubicBezTo>
                    <a:pt x="328" y="699"/>
                    <a:pt x="331" y="697"/>
                    <a:pt x="335" y="697"/>
                  </a:cubicBezTo>
                  <a:cubicBezTo>
                    <a:pt x="336" y="697"/>
                    <a:pt x="337" y="697"/>
                    <a:pt x="338" y="697"/>
                  </a:cubicBezTo>
                  <a:cubicBezTo>
                    <a:pt x="341" y="699"/>
                    <a:pt x="345" y="700"/>
                    <a:pt x="349" y="701"/>
                  </a:cubicBezTo>
                  <a:cubicBezTo>
                    <a:pt x="354" y="702"/>
                    <a:pt x="357" y="707"/>
                    <a:pt x="355" y="712"/>
                  </a:cubicBezTo>
                  <a:cubicBezTo>
                    <a:pt x="361" y="713"/>
                    <a:pt x="367" y="714"/>
                    <a:pt x="373" y="715"/>
                  </a:cubicBezTo>
                  <a:cubicBezTo>
                    <a:pt x="373" y="710"/>
                    <a:pt x="377" y="707"/>
                    <a:pt x="382" y="707"/>
                  </a:cubicBezTo>
                  <a:cubicBezTo>
                    <a:pt x="382" y="707"/>
                    <a:pt x="383" y="707"/>
                    <a:pt x="383" y="707"/>
                  </a:cubicBezTo>
                  <a:cubicBezTo>
                    <a:pt x="387" y="707"/>
                    <a:pt x="391" y="707"/>
                    <a:pt x="395" y="708"/>
                  </a:cubicBezTo>
                  <a:cubicBezTo>
                    <a:pt x="400" y="708"/>
                    <a:pt x="403" y="712"/>
                    <a:pt x="403" y="717"/>
                  </a:cubicBezTo>
                  <a:cubicBezTo>
                    <a:pt x="404" y="717"/>
                    <a:pt x="405" y="717"/>
                    <a:pt x="406" y="717"/>
                  </a:cubicBezTo>
                  <a:cubicBezTo>
                    <a:pt x="411" y="717"/>
                    <a:pt x="416" y="717"/>
                    <a:pt x="421" y="717"/>
                  </a:cubicBezTo>
                  <a:cubicBezTo>
                    <a:pt x="421" y="712"/>
                    <a:pt x="425" y="707"/>
                    <a:pt x="430" y="707"/>
                  </a:cubicBezTo>
                  <a:cubicBezTo>
                    <a:pt x="433" y="706"/>
                    <a:pt x="437" y="706"/>
                    <a:pt x="441" y="706"/>
                  </a:cubicBezTo>
                  <a:cubicBezTo>
                    <a:pt x="442" y="706"/>
                    <a:pt x="442" y="706"/>
                    <a:pt x="442" y="706"/>
                  </a:cubicBezTo>
                  <a:cubicBezTo>
                    <a:pt x="447" y="706"/>
                    <a:pt x="451" y="709"/>
                    <a:pt x="452" y="714"/>
                  </a:cubicBezTo>
                  <a:cubicBezTo>
                    <a:pt x="457" y="713"/>
                    <a:pt x="463" y="712"/>
                    <a:pt x="469" y="711"/>
                  </a:cubicBezTo>
                  <a:cubicBezTo>
                    <a:pt x="468" y="706"/>
                    <a:pt x="471" y="701"/>
                    <a:pt x="476" y="700"/>
                  </a:cubicBezTo>
                  <a:cubicBezTo>
                    <a:pt x="480" y="699"/>
                    <a:pt x="484" y="699"/>
                    <a:pt x="488" y="698"/>
                  </a:cubicBezTo>
                  <a:cubicBezTo>
                    <a:pt x="489" y="698"/>
                    <a:pt x="489" y="698"/>
                    <a:pt x="490" y="698"/>
                  </a:cubicBezTo>
                  <a:cubicBezTo>
                    <a:pt x="494" y="698"/>
                    <a:pt x="498" y="700"/>
                    <a:pt x="499" y="705"/>
                  </a:cubicBezTo>
                  <a:cubicBezTo>
                    <a:pt x="505" y="703"/>
                    <a:pt x="510" y="702"/>
                    <a:pt x="516" y="700"/>
                  </a:cubicBezTo>
                  <a:cubicBezTo>
                    <a:pt x="515" y="695"/>
                    <a:pt x="518" y="690"/>
                    <a:pt x="523" y="689"/>
                  </a:cubicBezTo>
                  <a:cubicBezTo>
                    <a:pt x="527" y="688"/>
                    <a:pt x="530" y="687"/>
                    <a:pt x="534" y="686"/>
                  </a:cubicBezTo>
                  <a:cubicBezTo>
                    <a:pt x="535" y="686"/>
                    <a:pt x="536" y="685"/>
                    <a:pt x="537" y="685"/>
                  </a:cubicBezTo>
                  <a:cubicBezTo>
                    <a:pt x="541" y="685"/>
                    <a:pt x="544" y="688"/>
                    <a:pt x="546" y="692"/>
                  </a:cubicBezTo>
                  <a:cubicBezTo>
                    <a:pt x="551" y="690"/>
                    <a:pt x="557" y="688"/>
                    <a:pt x="563" y="687"/>
                  </a:cubicBezTo>
                  <a:cubicBezTo>
                    <a:pt x="561" y="682"/>
                    <a:pt x="564" y="677"/>
                    <a:pt x="569" y="675"/>
                  </a:cubicBezTo>
                  <a:cubicBezTo>
                    <a:pt x="572" y="674"/>
                    <a:pt x="576" y="673"/>
                    <a:pt x="580" y="671"/>
                  </a:cubicBezTo>
                  <a:cubicBezTo>
                    <a:pt x="581" y="671"/>
                    <a:pt x="582" y="671"/>
                    <a:pt x="583" y="671"/>
                  </a:cubicBezTo>
                  <a:cubicBezTo>
                    <a:pt x="587" y="671"/>
                    <a:pt x="590" y="673"/>
                    <a:pt x="592" y="677"/>
                  </a:cubicBezTo>
                  <a:cubicBezTo>
                    <a:pt x="597" y="675"/>
                    <a:pt x="603" y="673"/>
                    <a:pt x="608" y="671"/>
                  </a:cubicBezTo>
                  <a:cubicBezTo>
                    <a:pt x="607" y="666"/>
                    <a:pt x="609" y="661"/>
                    <a:pt x="614" y="659"/>
                  </a:cubicBezTo>
                  <a:cubicBezTo>
                    <a:pt x="625" y="655"/>
                    <a:pt x="625" y="655"/>
                    <a:pt x="625" y="655"/>
                  </a:cubicBezTo>
                  <a:cubicBezTo>
                    <a:pt x="626" y="655"/>
                    <a:pt x="627" y="654"/>
                    <a:pt x="628" y="654"/>
                  </a:cubicBezTo>
                  <a:cubicBezTo>
                    <a:pt x="632" y="654"/>
                    <a:pt x="636" y="657"/>
                    <a:pt x="637" y="660"/>
                  </a:cubicBezTo>
                  <a:cubicBezTo>
                    <a:pt x="643" y="658"/>
                    <a:pt x="648" y="656"/>
                    <a:pt x="654" y="654"/>
                  </a:cubicBezTo>
                  <a:cubicBezTo>
                    <a:pt x="652" y="650"/>
                    <a:pt x="655" y="644"/>
                    <a:pt x="659" y="642"/>
                  </a:cubicBezTo>
                  <a:cubicBezTo>
                    <a:pt x="671" y="638"/>
                    <a:pt x="671" y="638"/>
                    <a:pt x="671" y="638"/>
                  </a:cubicBezTo>
                  <a:cubicBezTo>
                    <a:pt x="672" y="638"/>
                    <a:pt x="673" y="638"/>
                    <a:pt x="674" y="638"/>
                  </a:cubicBezTo>
                  <a:cubicBezTo>
                    <a:pt x="678" y="638"/>
                    <a:pt x="681" y="640"/>
                    <a:pt x="683" y="644"/>
                  </a:cubicBezTo>
                  <a:cubicBezTo>
                    <a:pt x="688" y="642"/>
                    <a:pt x="694" y="640"/>
                    <a:pt x="699" y="638"/>
                  </a:cubicBezTo>
                  <a:cubicBezTo>
                    <a:pt x="698" y="633"/>
                    <a:pt x="700" y="628"/>
                    <a:pt x="705" y="626"/>
                  </a:cubicBezTo>
                  <a:cubicBezTo>
                    <a:pt x="709" y="625"/>
                    <a:pt x="713" y="623"/>
                    <a:pt x="717" y="622"/>
                  </a:cubicBezTo>
                  <a:cubicBezTo>
                    <a:pt x="718" y="622"/>
                    <a:pt x="719" y="622"/>
                    <a:pt x="720" y="622"/>
                  </a:cubicBezTo>
                  <a:cubicBezTo>
                    <a:pt x="723" y="622"/>
                    <a:pt x="727" y="624"/>
                    <a:pt x="728" y="628"/>
                  </a:cubicBezTo>
                  <a:cubicBezTo>
                    <a:pt x="730" y="628"/>
                    <a:pt x="732" y="627"/>
                    <a:pt x="734" y="626"/>
                  </a:cubicBezTo>
                  <a:cubicBezTo>
                    <a:pt x="737" y="626"/>
                    <a:pt x="741" y="625"/>
                    <a:pt x="745" y="624"/>
                  </a:cubicBezTo>
                  <a:cubicBezTo>
                    <a:pt x="744" y="619"/>
                    <a:pt x="747" y="614"/>
                    <a:pt x="752" y="612"/>
                  </a:cubicBezTo>
                  <a:cubicBezTo>
                    <a:pt x="764" y="609"/>
                    <a:pt x="764" y="609"/>
                    <a:pt x="764" y="609"/>
                  </a:cubicBezTo>
                  <a:cubicBezTo>
                    <a:pt x="765" y="609"/>
                    <a:pt x="765" y="609"/>
                    <a:pt x="766" y="609"/>
                  </a:cubicBezTo>
                  <a:cubicBezTo>
                    <a:pt x="770" y="609"/>
                    <a:pt x="774" y="612"/>
                    <a:pt x="775" y="616"/>
                  </a:cubicBezTo>
                  <a:cubicBezTo>
                    <a:pt x="781" y="615"/>
                    <a:pt x="787" y="613"/>
                    <a:pt x="792" y="612"/>
                  </a:cubicBezTo>
                  <a:cubicBezTo>
                    <a:pt x="791" y="607"/>
                    <a:pt x="794" y="602"/>
                    <a:pt x="799" y="601"/>
                  </a:cubicBezTo>
                  <a:cubicBezTo>
                    <a:pt x="803" y="600"/>
                    <a:pt x="807" y="599"/>
                    <a:pt x="811" y="598"/>
                  </a:cubicBezTo>
                  <a:cubicBezTo>
                    <a:pt x="812" y="598"/>
                    <a:pt x="813" y="598"/>
                    <a:pt x="813" y="598"/>
                  </a:cubicBezTo>
                  <a:cubicBezTo>
                    <a:pt x="818" y="598"/>
                    <a:pt x="821" y="601"/>
                    <a:pt x="822" y="605"/>
                  </a:cubicBezTo>
                  <a:cubicBezTo>
                    <a:pt x="828" y="604"/>
                    <a:pt x="834" y="603"/>
                    <a:pt x="840" y="601"/>
                  </a:cubicBezTo>
                  <a:cubicBezTo>
                    <a:pt x="839" y="596"/>
                    <a:pt x="842" y="591"/>
                    <a:pt x="847" y="590"/>
                  </a:cubicBezTo>
                  <a:cubicBezTo>
                    <a:pt x="851" y="590"/>
                    <a:pt x="855" y="589"/>
                    <a:pt x="859" y="588"/>
                  </a:cubicBezTo>
                  <a:cubicBezTo>
                    <a:pt x="859" y="588"/>
                    <a:pt x="860" y="588"/>
                    <a:pt x="861" y="588"/>
                  </a:cubicBezTo>
                  <a:cubicBezTo>
                    <a:pt x="865" y="588"/>
                    <a:pt x="869" y="591"/>
                    <a:pt x="870" y="595"/>
                  </a:cubicBezTo>
                  <a:cubicBezTo>
                    <a:pt x="875" y="594"/>
                    <a:pt x="881" y="593"/>
                    <a:pt x="887" y="592"/>
                  </a:cubicBezTo>
                  <a:cubicBezTo>
                    <a:pt x="886" y="587"/>
                    <a:pt x="890" y="583"/>
                    <a:pt x="895" y="582"/>
                  </a:cubicBezTo>
                  <a:cubicBezTo>
                    <a:pt x="899" y="581"/>
                    <a:pt x="903" y="580"/>
                    <a:pt x="907" y="580"/>
                  </a:cubicBezTo>
                  <a:cubicBezTo>
                    <a:pt x="907" y="580"/>
                    <a:pt x="908" y="580"/>
                    <a:pt x="908" y="580"/>
                  </a:cubicBezTo>
                  <a:cubicBezTo>
                    <a:pt x="913" y="580"/>
                    <a:pt x="917" y="583"/>
                    <a:pt x="917" y="588"/>
                  </a:cubicBezTo>
                  <a:cubicBezTo>
                    <a:pt x="923" y="587"/>
                    <a:pt x="929" y="586"/>
                    <a:pt x="935" y="585"/>
                  </a:cubicBezTo>
                  <a:cubicBezTo>
                    <a:pt x="934" y="580"/>
                    <a:pt x="938" y="576"/>
                    <a:pt x="943" y="575"/>
                  </a:cubicBezTo>
                  <a:cubicBezTo>
                    <a:pt x="947" y="575"/>
                    <a:pt x="951" y="574"/>
                    <a:pt x="955" y="574"/>
                  </a:cubicBezTo>
                  <a:cubicBezTo>
                    <a:pt x="956" y="574"/>
                    <a:pt x="956" y="574"/>
                    <a:pt x="956" y="574"/>
                  </a:cubicBezTo>
                  <a:cubicBezTo>
                    <a:pt x="961" y="574"/>
                    <a:pt x="965" y="578"/>
                    <a:pt x="965" y="583"/>
                  </a:cubicBezTo>
                  <a:cubicBezTo>
                    <a:pt x="971" y="582"/>
                    <a:pt x="977" y="582"/>
                    <a:pt x="983" y="581"/>
                  </a:cubicBezTo>
                  <a:cubicBezTo>
                    <a:pt x="983" y="576"/>
                    <a:pt x="987" y="572"/>
                    <a:pt x="992" y="572"/>
                  </a:cubicBezTo>
                  <a:cubicBezTo>
                    <a:pt x="996" y="572"/>
                    <a:pt x="1000" y="572"/>
                    <a:pt x="1004" y="572"/>
                  </a:cubicBezTo>
                  <a:cubicBezTo>
                    <a:pt x="1005" y="572"/>
                    <a:pt x="1005" y="572"/>
                    <a:pt x="1005" y="572"/>
                  </a:cubicBezTo>
                  <a:cubicBezTo>
                    <a:pt x="1010" y="572"/>
                    <a:pt x="1014" y="576"/>
                    <a:pt x="1014" y="581"/>
                  </a:cubicBezTo>
                  <a:cubicBezTo>
                    <a:pt x="1020" y="581"/>
                    <a:pt x="1026" y="581"/>
                    <a:pt x="1032" y="581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32" y="577"/>
                    <a:pt x="1036" y="573"/>
                    <a:pt x="1041" y="573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6" y="573"/>
                    <a:pt x="1050" y="574"/>
                    <a:pt x="1054" y="574"/>
                  </a:cubicBezTo>
                  <a:cubicBezTo>
                    <a:pt x="1059" y="575"/>
                    <a:pt x="1063" y="579"/>
                    <a:pt x="1062" y="584"/>
                  </a:cubicBezTo>
                  <a:cubicBezTo>
                    <a:pt x="1062" y="584"/>
                    <a:pt x="1062" y="584"/>
                    <a:pt x="1062" y="584"/>
                  </a:cubicBezTo>
                  <a:cubicBezTo>
                    <a:pt x="1068" y="585"/>
                    <a:pt x="1074" y="586"/>
                    <a:pt x="1080" y="587"/>
                  </a:cubicBezTo>
                  <a:cubicBezTo>
                    <a:pt x="1080" y="587"/>
                    <a:pt x="1080" y="587"/>
                    <a:pt x="1080" y="587"/>
                  </a:cubicBezTo>
                  <a:cubicBezTo>
                    <a:pt x="1080" y="583"/>
                    <a:pt x="1084" y="580"/>
                    <a:pt x="1089" y="580"/>
                  </a:cubicBezTo>
                  <a:cubicBezTo>
                    <a:pt x="1089" y="580"/>
                    <a:pt x="1090" y="580"/>
                    <a:pt x="1091" y="580"/>
                  </a:cubicBezTo>
                  <a:cubicBezTo>
                    <a:pt x="1095" y="581"/>
                    <a:pt x="1099" y="582"/>
                    <a:pt x="1103" y="583"/>
                  </a:cubicBezTo>
                  <a:cubicBezTo>
                    <a:pt x="1108" y="584"/>
                    <a:pt x="1111" y="590"/>
                    <a:pt x="1109" y="594"/>
                  </a:cubicBezTo>
                  <a:cubicBezTo>
                    <a:pt x="1109" y="594"/>
                    <a:pt x="1109" y="594"/>
                    <a:pt x="1109" y="595"/>
                  </a:cubicBezTo>
                  <a:cubicBezTo>
                    <a:pt x="1115" y="596"/>
                    <a:pt x="1120" y="598"/>
                    <a:pt x="1126" y="601"/>
                  </a:cubicBezTo>
                  <a:cubicBezTo>
                    <a:pt x="1126" y="600"/>
                    <a:pt x="1126" y="600"/>
                    <a:pt x="1126" y="600"/>
                  </a:cubicBezTo>
                  <a:cubicBezTo>
                    <a:pt x="1128" y="597"/>
                    <a:pt x="1131" y="595"/>
                    <a:pt x="1134" y="595"/>
                  </a:cubicBezTo>
                  <a:cubicBezTo>
                    <a:pt x="1136" y="595"/>
                    <a:pt x="1137" y="595"/>
                    <a:pt x="1138" y="596"/>
                  </a:cubicBezTo>
                  <a:cubicBezTo>
                    <a:pt x="1142" y="598"/>
                    <a:pt x="1146" y="600"/>
                    <a:pt x="1150" y="602"/>
                  </a:cubicBezTo>
                  <a:cubicBezTo>
                    <a:pt x="1154" y="604"/>
                    <a:pt x="1156" y="610"/>
                    <a:pt x="1153" y="614"/>
                  </a:cubicBezTo>
                  <a:cubicBezTo>
                    <a:pt x="1153" y="614"/>
                    <a:pt x="1153" y="614"/>
                    <a:pt x="1153" y="614"/>
                  </a:cubicBezTo>
                  <a:cubicBezTo>
                    <a:pt x="1158" y="618"/>
                    <a:pt x="1163" y="621"/>
                    <a:pt x="1168" y="625"/>
                  </a:cubicBezTo>
                  <a:cubicBezTo>
                    <a:pt x="1168" y="625"/>
                    <a:pt x="1168" y="624"/>
                    <a:pt x="1168" y="624"/>
                  </a:cubicBezTo>
                  <a:cubicBezTo>
                    <a:pt x="1170" y="622"/>
                    <a:pt x="1172" y="621"/>
                    <a:pt x="1175" y="621"/>
                  </a:cubicBezTo>
                  <a:cubicBezTo>
                    <a:pt x="1177" y="621"/>
                    <a:pt x="1179" y="622"/>
                    <a:pt x="1181" y="624"/>
                  </a:cubicBezTo>
                  <a:cubicBezTo>
                    <a:pt x="1184" y="627"/>
                    <a:pt x="1187" y="630"/>
                    <a:pt x="1190" y="633"/>
                  </a:cubicBezTo>
                  <a:cubicBezTo>
                    <a:pt x="1194" y="636"/>
                    <a:pt x="1193" y="642"/>
                    <a:pt x="1190" y="646"/>
                  </a:cubicBezTo>
                  <a:cubicBezTo>
                    <a:pt x="1190" y="646"/>
                    <a:pt x="1190" y="646"/>
                    <a:pt x="1190" y="646"/>
                  </a:cubicBezTo>
                  <a:cubicBezTo>
                    <a:pt x="1193" y="650"/>
                    <a:pt x="1197" y="655"/>
                    <a:pt x="1200" y="660"/>
                  </a:cubicBezTo>
                  <a:cubicBezTo>
                    <a:pt x="1200" y="660"/>
                    <a:pt x="1200" y="660"/>
                    <a:pt x="1200" y="660"/>
                  </a:cubicBezTo>
                  <a:cubicBezTo>
                    <a:pt x="1202" y="659"/>
                    <a:pt x="1203" y="659"/>
                    <a:pt x="1205" y="659"/>
                  </a:cubicBezTo>
                  <a:cubicBezTo>
                    <a:pt x="1206" y="659"/>
                    <a:pt x="1207" y="659"/>
                    <a:pt x="1208" y="659"/>
                  </a:cubicBezTo>
                  <a:cubicBezTo>
                    <a:pt x="1209" y="659"/>
                    <a:pt x="1210" y="659"/>
                    <a:pt x="1211" y="659"/>
                  </a:cubicBezTo>
                  <a:cubicBezTo>
                    <a:pt x="1212" y="659"/>
                    <a:pt x="1214" y="659"/>
                    <a:pt x="1215" y="660"/>
                  </a:cubicBezTo>
                  <a:cubicBezTo>
                    <a:pt x="1215" y="660"/>
                    <a:pt x="1215" y="660"/>
                    <a:pt x="1215" y="660"/>
                  </a:cubicBezTo>
                  <a:cubicBezTo>
                    <a:pt x="1219" y="655"/>
                    <a:pt x="1222" y="650"/>
                    <a:pt x="1226" y="646"/>
                  </a:cubicBezTo>
                  <a:cubicBezTo>
                    <a:pt x="1226" y="646"/>
                    <a:pt x="1226" y="646"/>
                    <a:pt x="1226" y="646"/>
                  </a:cubicBezTo>
                  <a:cubicBezTo>
                    <a:pt x="1222" y="642"/>
                    <a:pt x="1222" y="636"/>
                    <a:pt x="1225" y="633"/>
                  </a:cubicBezTo>
                  <a:cubicBezTo>
                    <a:pt x="1228" y="630"/>
                    <a:pt x="1231" y="627"/>
                    <a:pt x="1234" y="624"/>
                  </a:cubicBezTo>
                  <a:cubicBezTo>
                    <a:pt x="1236" y="622"/>
                    <a:pt x="1238" y="621"/>
                    <a:pt x="1241" y="621"/>
                  </a:cubicBezTo>
                  <a:cubicBezTo>
                    <a:pt x="1243" y="621"/>
                    <a:pt x="1246" y="622"/>
                    <a:pt x="1248" y="624"/>
                  </a:cubicBezTo>
                  <a:cubicBezTo>
                    <a:pt x="1248" y="624"/>
                    <a:pt x="1248" y="624"/>
                    <a:pt x="1248" y="625"/>
                  </a:cubicBezTo>
                  <a:cubicBezTo>
                    <a:pt x="1252" y="621"/>
                    <a:pt x="1257" y="618"/>
                    <a:pt x="1262" y="614"/>
                  </a:cubicBezTo>
                  <a:cubicBezTo>
                    <a:pt x="1262" y="614"/>
                    <a:pt x="1262" y="614"/>
                    <a:pt x="1262" y="614"/>
                  </a:cubicBezTo>
                  <a:cubicBezTo>
                    <a:pt x="1260" y="610"/>
                    <a:pt x="1261" y="604"/>
                    <a:pt x="1266" y="602"/>
                  </a:cubicBezTo>
                  <a:cubicBezTo>
                    <a:pt x="1269" y="600"/>
                    <a:pt x="1273" y="598"/>
                    <a:pt x="1277" y="596"/>
                  </a:cubicBezTo>
                  <a:cubicBezTo>
                    <a:pt x="1278" y="595"/>
                    <a:pt x="1280" y="595"/>
                    <a:pt x="1281" y="595"/>
                  </a:cubicBezTo>
                  <a:cubicBezTo>
                    <a:pt x="1285" y="595"/>
                    <a:pt x="1288" y="597"/>
                    <a:pt x="1289" y="600"/>
                  </a:cubicBezTo>
                  <a:cubicBezTo>
                    <a:pt x="1289" y="600"/>
                    <a:pt x="1289" y="600"/>
                    <a:pt x="1290" y="601"/>
                  </a:cubicBezTo>
                  <a:cubicBezTo>
                    <a:pt x="1295" y="598"/>
                    <a:pt x="1300" y="596"/>
                    <a:pt x="1306" y="595"/>
                  </a:cubicBezTo>
                  <a:cubicBezTo>
                    <a:pt x="1306" y="594"/>
                    <a:pt x="1306" y="594"/>
                    <a:pt x="1306" y="594"/>
                  </a:cubicBezTo>
                  <a:cubicBezTo>
                    <a:pt x="1305" y="589"/>
                    <a:pt x="1308" y="584"/>
                    <a:pt x="1313" y="583"/>
                  </a:cubicBezTo>
                  <a:cubicBezTo>
                    <a:pt x="1317" y="582"/>
                    <a:pt x="1321" y="581"/>
                    <a:pt x="1325" y="580"/>
                  </a:cubicBezTo>
                  <a:cubicBezTo>
                    <a:pt x="1325" y="580"/>
                    <a:pt x="1326" y="580"/>
                    <a:pt x="1327" y="580"/>
                  </a:cubicBezTo>
                  <a:cubicBezTo>
                    <a:pt x="1331" y="580"/>
                    <a:pt x="1335" y="583"/>
                    <a:pt x="1336" y="587"/>
                  </a:cubicBezTo>
                  <a:cubicBezTo>
                    <a:pt x="1336" y="587"/>
                    <a:pt x="1336" y="587"/>
                    <a:pt x="1336" y="587"/>
                  </a:cubicBezTo>
                  <a:cubicBezTo>
                    <a:pt x="1342" y="586"/>
                    <a:pt x="1347" y="585"/>
                    <a:pt x="1353" y="584"/>
                  </a:cubicBezTo>
                  <a:cubicBezTo>
                    <a:pt x="1353" y="584"/>
                    <a:pt x="1353" y="584"/>
                    <a:pt x="1353" y="584"/>
                  </a:cubicBezTo>
                  <a:cubicBezTo>
                    <a:pt x="1353" y="579"/>
                    <a:pt x="1357" y="575"/>
                    <a:pt x="1362" y="574"/>
                  </a:cubicBezTo>
                  <a:cubicBezTo>
                    <a:pt x="1366" y="574"/>
                    <a:pt x="1370" y="573"/>
                    <a:pt x="1374" y="573"/>
                  </a:cubicBezTo>
                  <a:cubicBezTo>
                    <a:pt x="1374" y="573"/>
                    <a:pt x="1374" y="573"/>
                    <a:pt x="1375" y="573"/>
                  </a:cubicBezTo>
                  <a:cubicBezTo>
                    <a:pt x="1379" y="573"/>
                    <a:pt x="1384" y="577"/>
                    <a:pt x="1384" y="581"/>
                  </a:cubicBezTo>
                  <a:cubicBezTo>
                    <a:pt x="1384" y="581"/>
                    <a:pt x="1384" y="581"/>
                    <a:pt x="1384" y="581"/>
                  </a:cubicBezTo>
                  <a:cubicBezTo>
                    <a:pt x="1390" y="581"/>
                    <a:pt x="1396" y="581"/>
                    <a:pt x="1402" y="581"/>
                  </a:cubicBezTo>
                  <a:cubicBezTo>
                    <a:pt x="1402" y="576"/>
                    <a:pt x="1406" y="572"/>
                    <a:pt x="1411" y="572"/>
                  </a:cubicBezTo>
                  <a:cubicBezTo>
                    <a:pt x="1411" y="572"/>
                    <a:pt x="1411" y="572"/>
                    <a:pt x="1411" y="572"/>
                  </a:cubicBezTo>
                  <a:cubicBezTo>
                    <a:pt x="1415" y="572"/>
                    <a:pt x="1419" y="572"/>
                    <a:pt x="1423" y="572"/>
                  </a:cubicBezTo>
                  <a:cubicBezTo>
                    <a:pt x="1428" y="572"/>
                    <a:pt x="1432" y="576"/>
                    <a:pt x="1432" y="581"/>
                  </a:cubicBezTo>
                  <a:cubicBezTo>
                    <a:pt x="1438" y="582"/>
                    <a:pt x="1444" y="582"/>
                    <a:pt x="1450" y="583"/>
                  </a:cubicBezTo>
                  <a:cubicBezTo>
                    <a:pt x="1450" y="578"/>
                    <a:pt x="1454" y="574"/>
                    <a:pt x="1459" y="574"/>
                  </a:cubicBezTo>
                  <a:cubicBezTo>
                    <a:pt x="1459" y="574"/>
                    <a:pt x="1460" y="574"/>
                    <a:pt x="1460" y="574"/>
                  </a:cubicBezTo>
                  <a:cubicBezTo>
                    <a:pt x="1464" y="574"/>
                    <a:pt x="1468" y="575"/>
                    <a:pt x="1472" y="575"/>
                  </a:cubicBezTo>
                  <a:cubicBezTo>
                    <a:pt x="1477" y="576"/>
                    <a:pt x="1481" y="580"/>
                    <a:pt x="1480" y="585"/>
                  </a:cubicBezTo>
                  <a:cubicBezTo>
                    <a:pt x="1486" y="586"/>
                    <a:pt x="1492" y="587"/>
                    <a:pt x="1498" y="588"/>
                  </a:cubicBezTo>
                  <a:cubicBezTo>
                    <a:pt x="1499" y="583"/>
                    <a:pt x="1503" y="580"/>
                    <a:pt x="1507" y="580"/>
                  </a:cubicBezTo>
                  <a:cubicBezTo>
                    <a:pt x="1508" y="580"/>
                    <a:pt x="1508" y="580"/>
                    <a:pt x="1509" y="580"/>
                  </a:cubicBezTo>
                  <a:cubicBezTo>
                    <a:pt x="1513" y="580"/>
                    <a:pt x="1517" y="581"/>
                    <a:pt x="1521" y="582"/>
                  </a:cubicBezTo>
                  <a:cubicBezTo>
                    <a:pt x="1526" y="583"/>
                    <a:pt x="1529" y="587"/>
                    <a:pt x="1528" y="592"/>
                  </a:cubicBezTo>
                  <a:cubicBezTo>
                    <a:pt x="1534" y="593"/>
                    <a:pt x="1540" y="594"/>
                    <a:pt x="1546" y="595"/>
                  </a:cubicBezTo>
                  <a:cubicBezTo>
                    <a:pt x="1547" y="591"/>
                    <a:pt x="1551" y="588"/>
                    <a:pt x="1555" y="588"/>
                  </a:cubicBezTo>
                  <a:cubicBezTo>
                    <a:pt x="1555" y="588"/>
                    <a:pt x="1556" y="588"/>
                    <a:pt x="1557" y="588"/>
                  </a:cubicBezTo>
                  <a:cubicBezTo>
                    <a:pt x="1561" y="589"/>
                    <a:pt x="1565" y="590"/>
                    <a:pt x="1569" y="590"/>
                  </a:cubicBezTo>
                  <a:cubicBezTo>
                    <a:pt x="1574" y="591"/>
                    <a:pt x="1577" y="596"/>
                    <a:pt x="1576" y="601"/>
                  </a:cubicBezTo>
                  <a:cubicBezTo>
                    <a:pt x="1582" y="603"/>
                    <a:pt x="1587" y="604"/>
                    <a:pt x="1593" y="605"/>
                  </a:cubicBezTo>
                  <a:cubicBezTo>
                    <a:pt x="1594" y="601"/>
                    <a:pt x="1598" y="598"/>
                    <a:pt x="1602" y="598"/>
                  </a:cubicBezTo>
                  <a:cubicBezTo>
                    <a:pt x="1603" y="598"/>
                    <a:pt x="1604" y="598"/>
                    <a:pt x="1604" y="598"/>
                  </a:cubicBezTo>
                  <a:cubicBezTo>
                    <a:pt x="1608" y="599"/>
                    <a:pt x="1612" y="600"/>
                    <a:pt x="1616" y="601"/>
                  </a:cubicBezTo>
                  <a:cubicBezTo>
                    <a:pt x="1621" y="602"/>
                    <a:pt x="1624" y="607"/>
                    <a:pt x="1623" y="612"/>
                  </a:cubicBezTo>
                  <a:cubicBezTo>
                    <a:pt x="1629" y="613"/>
                    <a:pt x="1635" y="615"/>
                    <a:pt x="1640" y="616"/>
                  </a:cubicBezTo>
                  <a:cubicBezTo>
                    <a:pt x="1641" y="612"/>
                    <a:pt x="1645" y="609"/>
                    <a:pt x="1649" y="609"/>
                  </a:cubicBezTo>
                  <a:cubicBezTo>
                    <a:pt x="1650" y="609"/>
                    <a:pt x="1651" y="609"/>
                    <a:pt x="1651" y="609"/>
                  </a:cubicBezTo>
                  <a:cubicBezTo>
                    <a:pt x="1663" y="612"/>
                    <a:pt x="1663" y="612"/>
                    <a:pt x="1663" y="612"/>
                  </a:cubicBezTo>
                  <a:cubicBezTo>
                    <a:pt x="1668" y="614"/>
                    <a:pt x="1671" y="619"/>
                    <a:pt x="1670" y="624"/>
                  </a:cubicBezTo>
                  <a:cubicBezTo>
                    <a:pt x="1674" y="625"/>
                    <a:pt x="1678" y="626"/>
                    <a:pt x="1682" y="626"/>
                  </a:cubicBezTo>
                  <a:cubicBezTo>
                    <a:pt x="1684" y="627"/>
                    <a:pt x="1685" y="628"/>
                    <a:pt x="1687" y="628"/>
                  </a:cubicBezTo>
                  <a:cubicBezTo>
                    <a:pt x="1688" y="624"/>
                    <a:pt x="1692" y="622"/>
                    <a:pt x="1696" y="622"/>
                  </a:cubicBezTo>
                  <a:cubicBezTo>
                    <a:pt x="1697" y="622"/>
                    <a:pt x="1698" y="622"/>
                    <a:pt x="1699" y="622"/>
                  </a:cubicBezTo>
                  <a:cubicBezTo>
                    <a:pt x="1703" y="623"/>
                    <a:pt x="1706" y="625"/>
                    <a:pt x="1710" y="626"/>
                  </a:cubicBezTo>
                  <a:cubicBezTo>
                    <a:pt x="1715" y="628"/>
                    <a:pt x="1718" y="633"/>
                    <a:pt x="1716" y="638"/>
                  </a:cubicBezTo>
                  <a:cubicBezTo>
                    <a:pt x="1722" y="640"/>
                    <a:pt x="1727" y="642"/>
                    <a:pt x="1733" y="644"/>
                  </a:cubicBezTo>
                  <a:cubicBezTo>
                    <a:pt x="1734" y="640"/>
                    <a:pt x="1738" y="638"/>
                    <a:pt x="1742" y="638"/>
                  </a:cubicBezTo>
                  <a:cubicBezTo>
                    <a:pt x="1743" y="638"/>
                    <a:pt x="1744" y="638"/>
                    <a:pt x="1745" y="638"/>
                  </a:cubicBezTo>
                  <a:cubicBezTo>
                    <a:pt x="1756" y="643"/>
                    <a:pt x="1756" y="643"/>
                    <a:pt x="1756" y="643"/>
                  </a:cubicBezTo>
                  <a:cubicBezTo>
                    <a:pt x="1761" y="644"/>
                    <a:pt x="1763" y="650"/>
                    <a:pt x="1762" y="654"/>
                  </a:cubicBezTo>
                  <a:cubicBezTo>
                    <a:pt x="1767" y="656"/>
                    <a:pt x="1773" y="658"/>
                    <a:pt x="1778" y="660"/>
                  </a:cubicBezTo>
                  <a:cubicBezTo>
                    <a:pt x="1780" y="657"/>
                    <a:pt x="1783" y="655"/>
                    <a:pt x="1787" y="655"/>
                  </a:cubicBezTo>
                  <a:cubicBezTo>
                    <a:pt x="1788" y="655"/>
                    <a:pt x="1789" y="655"/>
                    <a:pt x="1790" y="655"/>
                  </a:cubicBezTo>
                  <a:cubicBezTo>
                    <a:pt x="1801" y="659"/>
                    <a:pt x="1801" y="659"/>
                    <a:pt x="1801" y="659"/>
                  </a:cubicBezTo>
                  <a:cubicBezTo>
                    <a:pt x="1806" y="661"/>
                    <a:pt x="1809" y="666"/>
                    <a:pt x="1807" y="671"/>
                  </a:cubicBezTo>
                  <a:cubicBezTo>
                    <a:pt x="1813" y="673"/>
                    <a:pt x="1818" y="675"/>
                    <a:pt x="1824" y="677"/>
                  </a:cubicBezTo>
                  <a:cubicBezTo>
                    <a:pt x="1825" y="673"/>
                    <a:pt x="1829" y="671"/>
                    <a:pt x="1832" y="671"/>
                  </a:cubicBezTo>
                  <a:cubicBezTo>
                    <a:pt x="1833" y="671"/>
                    <a:pt x="1834" y="671"/>
                    <a:pt x="1835" y="671"/>
                  </a:cubicBezTo>
                  <a:cubicBezTo>
                    <a:pt x="1839" y="673"/>
                    <a:pt x="1843" y="674"/>
                    <a:pt x="1847" y="675"/>
                  </a:cubicBezTo>
                  <a:cubicBezTo>
                    <a:pt x="1852" y="677"/>
                    <a:pt x="1854" y="682"/>
                    <a:pt x="1853" y="687"/>
                  </a:cubicBezTo>
                  <a:cubicBezTo>
                    <a:pt x="1858" y="688"/>
                    <a:pt x="1864" y="690"/>
                    <a:pt x="1870" y="692"/>
                  </a:cubicBezTo>
                  <a:cubicBezTo>
                    <a:pt x="1871" y="688"/>
                    <a:pt x="1875" y="685"/>
                    <a:pt x="1879" y="685"/>
                  </a:cubicBezTo>
                  <a:cubicBezTo>
                    <a:pt x="1879" y="685"/>
                    <a:pt x="1880" y="686"/>
                    <a:pt x="1881" y="686"/>
                  </a:cubicBezTo>
                  <a:cubicBezTo>
                    <a:pt x="1885" y="687"/>
                    <a:pt x="1889" y="688"/>
                    <a:pt x="1893" y="689"/>
                  </a:cubicBezTo>
                  <a:cubicBezTo>
                    <a:pt x="1898" y="690"/>
                    <a:pt x="1900" y="695"/>
                    <a:pt x="1899" y="700"/>
                  </a:cubicBezTo>
                  <a:cubicBezTo>
                    <a:pt x="1905" y="702"/>
                    <a:pt x="1911" y="703"/>
                    <a:pt x="1916" y="705"/>
                  </a:cubicBezTo>
                  <a:cubicBezTo>
                    <a:pt x="1917" y="700"/>
                    <a:pt x="1921" y="698"/>
                    <a:pt x="1925" y="698"/>
                  </a:cubicBezTo>
                  <a:cubicBezTo>
                    <a:pt x="1926" y="698"/>
                    <a:pt x="1927" y="698"/>
                    <a:pt x="1927" y="698"/>
                  </a:cubicBezTo>
                  <a:cubicBezTo>
                    <a:pt x="1931" y="699"/>
                    <a:pt x="1935" y="699"/>
                    <a:pt x="1939" y="700"/>
                  </a:cubicBezTo>
                  <a:cubicBezTo>
                    <a:pt x="1944" y="701"/>
                    <a:pt x="1947" y="706"/>
                    <a:pt x="1946" y="711"/>
                  </a:cubicBezTo>
                  <a:cubicBezTo>
                    <a:pt x="1952" y="712"/>
                    <a:pt x="1958" y="713"/>
                    <a:pt x="1964" y="714"/>
                  </a:cubicBezTo>
                  <a:cubicBezTo>
                    <a:pt x="1964" y="709"/>
                    <a:pt x="1968" y="706"/>
                    <a:pt x="1973" y="706"/>
                  </a:cubicBezTo>
                  <a:cubicBezTo>
                    <a:pt x="1973" y="706"/>
                    <a:pt x="1974" y="706"/>
                    <a:pt x="1974" y="706"/>
                  </a:cubicBezTo>
                  <a:cubicBezTo>
                    <a:pt x="1978" y="706"/>
                    <a:pt x="1982" y="706"/>
                    <a:pt x="1986" y="707"/>
                  </a:cubicBezTo>
                  <a:cubicBezTo>
                    <a:pt x="1991" y="707"/>
                    <a:pt x="1995" y="712"/>
                    <a:pt x="1994" y="717"/>
                  </a:cubicBezTo>
                  <a:cubicBezTo>
                    <a:pt x="1999" y="717"/>
                    <a:pt x="2005" y="717"/>
                    <a:pt x="2010" y="717"/>
                  </a:cubicBezTo>
                  <a:cubicBezTo>
                    <a:pt x="2010" y="717"/>
                    <a:pt x="2011" y="717"/>
                    <a:pt x="2012" y="717"/>
                  </a:cubicBezTo>
                  <a:cubicBezTo>
                    <a:pt x="2012" y="712"/>
                    <a:pt x="2016" y="708"/>
                    <a:pt x="2021" y="708"/>
                  </a:cubicBezTo>
                  <a:cubicBezTo>
                    <a:pt x="2025" y="707"/>
                    <a:pt x="2029" y="707"/>
                    <a:pt x="2032" y="707"/>
                  </a:cubicBezTo>
                  <a:cubicBezTo>
                    <a:pt x="2033" y="707"/>
                    <a:pt x="2033" y="707"/>
                    <a:pt x="2033" y="707"/>
                  </a:cubicBezTo>
                  <a:cubicBezTo>
                    <a:pt x="2038" y="707"/>
                    <a:pt x="2042" y="710"/>
                    <a:pt x="2043" y="715"/>
                  </a:cubicBezTo>
                  <a:cubicBezTo>
                    <a:pt x="2048" y="714"/>
                    <a:pt x="2054" y="713"/>
                    <a:pt x="2060" y="712"/>
                  </a:cubicBezTo>
                  <a:cubicBezTo>
                    <a:pt x="2059" y="707"/>
                    <a:pt x="2062" y="702"/>
                    <a:pt x="2067" y="701"/>
                  </a:cubicBezTo>
                  <a:cubicBezTo>
                    <a:pt x="2070" y="700"/>
                    <a:pt x="2074" y="699"/>
                    <a:pt x="2077" y="697"/>
                  </a:cubicBezTo>
                  <a:cubicBezTo>
                    <a:pt x="2078" y="697"/>
                    <a:pt x="2079" y="697"/>
                    <a:pt x="2081" y="697"/>
                  </a:cubicBezTo>
                  <a:cubicBezTo>
                    <a:pt x="2084" y="697"/>
                    <a:pt x="2088" y="699"/>
                    <a:pt x="2089" y="703"/>
                  </a:cubicBezTo>
                  <a:cubicBezTo>
                    <a:pt x="2095" y="700"/>
                    <a:pt x="2100" y="698"/>
                    <a:pt x="2105" y="695"/>
                  </a:cubicBezTo>
                  <a:cubicBezTo>
                    <a:pt x="2103" y="691"/>
                    <a:pt x="2104" y="685"/>
                    <a:pt x="2108" y="683"/>
                  </a:cubicBezTo>
                  <a:cubicBezTo>
                    <a:pt x="2111" y="681"/>
                    <a:pt x="2115" y="678"/>
                    <a:pt x="2118" y="676"/>
                  </a:cubicBezTo>
                  <a:cubicBezTo>
                    <a:pt x="2119" y="675"/>
                    <a:pt x="2121" y="674"/>
                    <a:pt x="2123" y="674"/>
                  </a:cubicBezTo>
                  <a:cubicBezTo>
                    <a:pt x="2126" y="674"/>
                    <a:pt x="2129" y="675"/>
                    <a:pt x="2130" y="678"/>
                  </a:cubicBezTo>
                  <a:cubicBezTo>
                    <a:pt x="2135" y="674"/>
                    <a:pt x="2139" y="670"/>
                    <a:pt x="2143" y="666"/>
                  </a:cubicBezTo>
                  <a:cubicBezTo>
                    <a:pt x="2140" y="662"/>
                    <a:pt x="2139" y="657"/>
                    <a:pt x="2142" y="653"/>
                  </a:cubicBezTo>
                  <a:cubicBezTo>
                    <a:pt x="2145" y="650"/>
                    <a:pt x="2147" y="647"/>
                    <a:pt x="2150" y="644"/>
                  </a:cubicBezTo>
                  <a:cubicBezTo>
                    <a:pt x="2152" y="641"/>
                    <a:pt x="2154" y="640"/>
                    <a:pt x="2157" y="640"/>
                  </a:cubicBezTo>
                  <a:cubicBezTo>
                    <a:pt x="2159" y="640"/>
                    <a:pt x="2161" y="641"/>
                    <a:pt x="2162" y="642"/>
                  </a:cubicBezTo>
                  <a:cubicBezTo>
                    <a:pt x="2166" y="637"/>
                    <a:pt x="2169" y="632"/>
                    <a:pt x="2172" y="627"/>
                  </a:cubicBezTo>
                  <a:cubicBezTo>
                    <a:pt x="2167" y="624"/>
                    <a:pt x="2166" y="619"/>
                    <a:pt x="2168" y="614"/>
                  </a:cubicBezTo>
                  <a:cubicBezTo>
                    <a:pt x="2169" y="613"/>
                    <a:pt x="2170" y="611"/>
                    <a:pt x="2171" y="609"/>
                  </a:cubicBezTo>
                  <a:cubicBezTo>
                    <a:pt x="2177" y="596"/>
                    <a:pt x="2177" y="596"/>
                    <a:pt x="2177" y="596"/>
                  </a:cubicBezTo>
                  <a:cubicBezTo>
                    <a:pt x="2186" y="607"/>
                    <a:pt x="2186" y="607"/>
                    <a:pt x="2186" y="607"/>
                  </a:cubicBezTo>
                  <a:cubicBezTo>
                    <a:pt x="2187" y="609"/>
                    <a:pt x="2189" y="610"/>
                    <a:pt x="2190" y="612"/>
                  </a:cubicBezTo>
                  <a:cubicBezTo>
                    <a:pt x="2193" y="615"/>
                    <a:pt x="2193" y="621"/>
                    <a:pt x="2189" y="625"/>
                  </a:cubicBezTo>
                  <a:cubicBezTo>
                    <a:pt x="2194" y="629"/>
                    <a:pt x="2198" y="633"/>
                    <a:pt x="2202" y="636"/>
                  </a:cubicBezTo>
                  <a:cubicBezTo>
                    <a:pt x="2204" y="634"/>
                    <a:pt x="2207" y="633"/>
                    <a:pt x="2209" y="633"/>
                  </a:cubicBezTo>
                  <a:cubicBezTo>
                    <a:pt x="2211" y="633"/>
                    <a:pt x="2213" y="633"/>
                    <a:pt x="2215" y="634"/>
                  </a:cubicBezTo>
                  <a:cubicBezTo>
                    <a:pt x="2218" y="637"/>
                    <a:pt x="2221" y="639"/>
                    <a:pt x="2224" y="641"/>
                  </a:cubicBezTo>
                  <a:cubicBezTo>
                    <a:pt x="2228" y="643"/>
                    <a:pt x="2230" y="649"/>
                    <a:pt x="2227" y="653"/>
                  </a:cubicBezTo>
                  <a:cubicBezTo>
                    <a:pt x="2233" y="655"/>
                    <a:pt x="2238" y="658"/>
                    <a:pt x="2243" y="659"/>
                  </a:cubicBezTo>
                  <a:cubicBezTo>
                    <a:pt x="2245" y="655"/>
                    <a:pt x="2248" y="652"/>
                    <a:pt x="2253" y="652"/>
                  </a:cubicBezTo>
                  <a:cubicBezTo>
                    <a:pt x="2253" y="652"/>
                    <a:pt x="2254" y="652"/>
                    <a:pt x="2254" y="652"/>
                  </a:cubicBezTo>
                  <a:cubicBezTo>
                    <a:pt x="2258" y="653"/>
                    <a:pt x="2261" y="653"/>
                    <a:pt x="2265" y="653"/>
                  </a:cubicBezTo>
                  <a:cubicBezTo>
                    <a:pt x="2270" y="653"/>
                    <a:pt x="2273" y="657"/>
                    <a:pt x="2274" y="662"/>
                  </a:cubicBezTo>
                  <a:cubicBezTo>
                    <a:pt x="2279" y="662"/>
                    <a:pt x="2285" y="661"/>
                    <a:pt x="2290" y="659"/>
                  </a:cubicBezTo>
                  <a:cubicBezTo>
                    <a:pt x="2289" y="655"/>
                    <a:pt x="2291" y="650"/>
                    <a:pt x="2296" y="648"/>
                  </a:cubicBezTo>
                  <a:cubicBezTo>
                    <a:pt x="2299" y="646"/>
                    <a:pt x="2303" y="645"/>
                    <a:pt x="2306" y="643"/>
                  </a:cubicBezTo>
                  <a:cubicBezTo>
                    <a:pt x="2307" y="643"/>
                    <a:pt x="2309" y="642"/>
                    <a:pt x="2310" y="642"/>
                  </a:cubicBezTo>
                  <a:cubicBezTo>
                    <a:pt x="2313" y="642"/>
                    <a:pt x="2316" y="644"/>
                    <a:pt x="2318" y="647"/>
                  </a:cubicBezTo>
                  <a:cubicBezTo>
                    <a:pt x="2323" y="644"/>
                    <a:pt x="2328" y="640"/>
                    <a:pt x="2332" y="637"/>
                  </a:cubicBezTo>
                  <a:cubicBezTo>
                    <a:pt x="2329" y="633"/>
                    <a:pt x="2329" y="627"/>
                    <a:pt x="2333" y="624"/>
                  </a:cubicBezTo>
                  <a:cubicBezTo>
                    <a:pt x="2336" y="621"/>
                    <a:pt x="2338" y="619"/>
                    <a:pt x="2341" y="616"/>
                  </a:cubicBezTo>
                  <a:cubicBezTo>
                    <a:pt x="2343" y="614"/>
                    <a:pt x="2345" y="613"/>
                    <a:pt x="2348" y="613"/>
                  </a:cubicBezTo>
                  <a:cubicBezTo>
                    <a:pt x="2350" y="613"/>
                    <a:pt x="2352" y="614"/>
                    <a:pt x="2354" y="615"/>
                  </a:cubicBezTo>
                  <a:cubicBezTo>
                    <a:pt x="2357" y="611"/>
                    <a:pt x="2361" y="606"/>
                    <a:pt x="2364" y="602"/>
                  </a:cubicBezTo>
                  <a:cubicBezTo>
                    <a:pt x="2360" y="599"/>
                    <a:pt x="2359" y="593"/>
                    <a:pt x="2362" y="589"/>
                  </a:cubicBezTo>
                  <a:cubicBezTo>
                    <a:pt x="2364" y="586"/>
                    <a:pt x="2366" y="583"/>
                    <a:pt x="2368" y="579"/>
                  </a:cubicBezTo>
                  <a:cubicBezTo>
                    <a:pt x="2369" y="576"/>
                    <a:pt x="2372" y="575"/>
                    <a:pt x="2376" y="575"/>
                  </a:cubicBezTo>
                  <a:cubicBezTo>
                    <a:pt x="2377" y="575"/>
                    <a:pt x="2379" y="575"/>
                    <a:pt x="2380" y="576"/>
                  </a:cubicBezTo>
                  <a:cubicBezTo>
                    <a:pt x="2383" y="571"/>
                    <a:pt x="2385" y="565"/>
                    <a:pt x="2387" y="560"/>
                  </a:cubicBezTo>
                  <a:cubicBezTo>
                    <a:pt x="2383" y="558"/>
                    <a:pt x="2380" y="553"/>
                    <a:pt x="2382" y="548"/>
                  </a:cubicBezTo>
                  <a:cubicBezTo>
                    <a:pt x="2384" y="545"/>
                    <a:pt x="2385" y="541"/>
                    <a:pt x="2386" y="537"/>
                  </a:cubicBezTo>
                  <a:cubicBezTo>
                    <a:pt x="2387" y="533"/>
                    <a:pt x="2391" y="531"/>
                    <a:pt x="2395" y="531"/>
                  </a:cubicBezTo>
                  <a:cubicBezTo>
                    <a:pt x="2396" y="531"/>
                    <a:pt x="2396" y="531"/>
                    <a:pt x="2397" y="531"/>
                  </a:cubicBezTo>
                  <a:cubicBezTo>
                    <a:pt x="2399" y="526"/>
                    <a:pt x="2400" y="520"/>
                    <a:pt x="2401" y="514"/>
                  </a:cubicBezTo>
                  <a:cubicBezTo>
                    <a:pt x="2396" y="514"/>
                    <a:pt x="2392" y="509"/>
                    <a:pt x="2393" y="504"/>
                  </a:cubicBezTo>
                  <a:cubicBezTo>
                    <a:pt x="2393" y="501"/>
                    <a:pt x="2393" y="497"/>
                    <a:pt x="2393" y="493"/>
                  </a:cubicBezTo>
                  <a:cubicBezTo>
                    <a:pt x="2393" y="488"/>
                    <a:pt x="2397" y="484"/>
                    <a:pt x="2402" y="484"/>
                  </a:cubicBezTo>
                  <a:cubicBezTo>
                    <a:pt x="2402" y="478"/>
                    <a:pt x="2401" y="472"/>
                    <a:pt x="2399" y="467"/>
                  </a:cubicBezTo>
                  <a:cubicBezTo>
                    <a:pt x="2398" y="468"/>
                    <a:pt x="2397" y="468"/>
                    <a:pt x="2396" y="468"/>
                  </a:cubicBezTo>
                  <a:cubicBezTo>
                    <a:pt x="2393" y="468"/>
                    <a:pt x="2389" y="466"/>
                    <a:pt x="2388" y="463"/>
                  </a:cubicBezTo>
                  <a:cubicBezTo>
                    <a:pt x="2386" y="460"/>
                    <a:pt x="2384" y="457"/>
                    <a:pt x="2382" y="455"/>
                  </a:cubicBezTo>
                  <a:cubicBezTo>
                    <a:pt x="2379" y="451"/>
                    <a:pt x="2380" y="445"/>
                    <a:pt x="2383" y="442"/>
                  </a:cubicBezTo>
                  <a:cubicBezTo>
                    <a:pt x="2376" y="437"/>
                    <a:pt x="2367" y="434"/>
                    <a:pt x="2356" y="433"/>
                  </a:cubicBezTo>
                  <a:cubicBezTo>
                    <a:pt x="2356" y="433"/>
                    <a:pt x="2371" y="428"/>
                    <a:pt x="2386" y="416"/>
                  </a:cubicBezTo>
                  <a:cubicBezTo>
                    <a:pt x="2385" y="413"/>
                    <a:pt x="2386" y="411"/>
                    <a:pt x="2388" y="409"/>
                  </a:cubicBezTo>
                  <a:cubicBezTo>
                    <a:pt x="2391" y="407"/>
                    <a:pt x="2393" y="404"/>
                    <a:pt x="2395" y="401"/>
                  </a:cubicBezTo>
                  <a:cubicBezTo>
                    <a:pt x="2397" y="398"/>
                    <a:pt x="2400" y="396"/>
                    <a:pt x="2403" y="396"/>
                  </a:cubicBezTo>
                  <a:cubicBezTo>
                    <a:pt x="2404" y="396"/>
                    <a:pt x="2404" y="396"/>
                    <a:pt x="2404" y="396"/>
                  </a:cubicBezTo>
                  <a:cubicBezTo>
                    <a:pt x="2408" y="391"/>
                    <a:pt x="2411" y="384"/>
                    <a:pt x="2413" y="377"/>
                  </a:cubicBezTo>
                  <a:cubicBezTo>
                    <a:pt x="2409" y="376"/>
                    <a:pt x="2406" y="372"/>
                    <a:pt x="2406" y="367"/>
                  </a:cubicBezTo>
                  <a:cubicBezTo>
                    <a:pt x="2407" y="366"/>
                    <a:pt x="2407" y="364"/>
                    <a:pt x="2407" y="363"/>
                  </a:cubicBezTo>
                  <a:cubicBezTo>
                    <a:pt x="2407" y="361"/>
                    <a:pt x="2407" y="360"/>
                    <a:pt x="2407" y="358"/>
                  </a:cubicBezTo>
                  <a:cubicBezTo>
                    <a:pt x="2407" y="357"/>
                    <a:pt x="2407" y="356"/>
                    <a:pt x="2407" y="355"/>
                  </a:cubicBezTo>
                  <a:cubicBezTo>
                    <a:pt x="2407" y="351"/>
                    <a:pt x="2410" y="346"/>
                    <a:pt x="2415" y="346"/>
                  </a:cubicBezTo>
                  <a:cubicBezTo>
                    <a:pt x="2413" y="339"/>
                    <a:pt x="2411" y="332"/>
                    <a:pt x="2407" y="326"/>
                  </a:cubicBezTo>
                  <a:cubicBezTo>
                    <a:pt x="2405" y="327"/>
                    <a:pt x="2403" y="328"/>
                    <a:pt x="2401" y="328"/>
                  </a:cubicBezTo>
                  <a:cubicBezTo>
                    <a:pt x="2399" y="328"/>
                    <a:pt x="2396" y="327"/>
                    <a:pt x="2394" y="324"/>
                  </a:cubicBezTo>
                  <a:cubicBezTo>
                    <a:pt x="2392" y="321"/>
                    <a:pt x="2389" y="318"/>
                    <a:pt x="2386" y="316"/>
                  </a:cubicBezTo>
                  <a:cubicBezTo>
                    <a:pt x="2382" y="312"/>
                    <a:pt x="2382" y="306"/>
                    <a:pt x="2386" y="303"/>
                  </a:cubicBezTo>
                  <a:cubicBezTo>
                    <a:pt x="2370" y="290"/>
                    <a:pt x="2354" y="284"/>
                    <a:pt x="2354" y="284"/>
                  </a:cubicBezTo>
                  <a:cubicBezTo>
                    <a:pt x="2366" y="282"/>
                    <a:pt x="2375" y="277"/>
                    <a:pt x="2383" y="271"/>
                  </a:cubicBezTo>
                  <a:cubicBezTo>
                    <a:pt x="2380" y="268"/>
                    <a:pt x="2379" y="263"/>
                    <a:pt x="2382" y="259"/>
                  </a:cubicBezTo>
                  <a:cubicBezTo>
                    <a:pt x="2384" y="257"/>
                    <a:pt x="2385" y="254"/>
                    <a:pt x="2386" y="251"/>
                  </a:cubicBezTo>
                  <a:cubicBezTo>
                    <a:pt x="2388" y="247"/>
                    <a:pt x="2391" y="245"/>
                    <a:pt x="2395" y="245"/>
                  </a:cubicBezTo>
                  <a:cubicBezTo>
                    <a:pt x="2396" y="245"/>
                    <a:pt x="2397" y="245"/>
                    <a:pt x="2398" y="245"/>
                  </a:cubicBezTo>
                  <a:cubicBezTo>
                    <a:pt x="2399" y="240"/>
                    <a:pt x="2400" y="234"/>
                    <a:pt x="2401" y="229"/>
                  </a:cubicBezTo>
                  <a:cubicBezTo>
                    <a:pt x="2400" y="229"/>
                    <a:pt x="2400" y="229"/>
                    <a:pt x="2400" y="229"/>
                  </a:cubicBezTo>
                  <a:cubicBezTo>
                    <a:pt x="2400" y="229"/>
                    <a:pt x="2400" y="229"/>
                    <a:pt x="2400" y="229"/>
                  </a:cubicBezTo>
                  <a:cubicBezTo>
                    <a:pt x="2395" y="229"/>
                    <a:pt x="2391" y="225"/>
                    <a:pt x="2390" y="220"/>
                  </a:cubicBezTo>
                  <a:cubicBezTo>
                    <a:pt x="2390" y="216"/>
                    <a:pt x="2390" y="213"/>
                    <a:pt x="2389" y="209"/>
                  </a:cubicBezTo>
                  <a:cubicBezTo>
                    <a:pt x="2389" y="204"/>
                    <a:pt x="2392" y="199"/>
                    <a:pt x="2397" y="198"/>
                  </a:cubicBezTo>
                  <a:cubicBezTo>
                    <a:pt x="2398" y="198"/>
                    <a:pt x="2398" y="198"/>
                    <a:pt x="2399" y="198"/>
                  </a:cubicBezTo>
                  <a:cubicBezTo>
                    <a:pt x="2399" y="198"/>
                    <a:pt x="2399" y="198"/>
                    <a:pt x="2399" y="198"/>
                  </a:cubicBezTo>
                  <a:cubicBezTo>
                    <a:pt x="2398" y="193"/>
                    <a:pt x="2397" y="187"/>
                    <a:pt x="2395" y="181"/>
                  </a:cubicBezTo>
                  <a:cubicBezTo>
                    <a:pt x="2395" y="181"/>
                    <a:pt x="2394" y="182"/>
                    <a:pt x="2393" y="182"/>
                  </a:cubicBezTo>
                  <a:cubicBezTo>
                    <a:pt x="2392" y="182"/>
                    <a:pt x="2391" y="183"/>
                    <a:pt x="2390" y="183"/>
                  </a:cubicBezTo>
                  <a:cubicBezTo>
                    <a:pt x="2386" y="183"/>
                    <a:pt x="2383" y="180"/>
                    <a:pt x="2381" y="176"/>
                  </a:cubicBezTo>
                  <a:cubicBezTo>
                    <a:pt x="2380" y="173"/>
                    <a:pt x="2379" y="169"/>
                    <a:pt x="2377" y="166"/>
                  </a:cubicBezTo>
                  <a:cubicBezTo>
                    <a:pt x="2375" y="161"/>
                    <a:pt x="2378" y="156"/>
                    <a:pt x="2383" y="154"/>
                  </a:cubicBezTo>
                  <a:cubicBezTo>
                    <a:pt x="2383" y="153"/>
                    <a:pt x="2384" y="153"/>
                    <a:pt x="2385" y="153"/>
                  </a:cubicBezTo>
                  <a:cubicBezTo>
                    <a:pt x="2383" y="147"/>
                    <a:pt x="2380" y="142"/>
                    <a:pt x="2377" y="137"/>
                  </a:cubicBezTo>
                  <a:cubicBezTo>
                    <a:pt x="2377" y="137"/>
                    <a:pt x="2376" y="138"/>
                    <a:pt x="2375" y="138"/>
                  </a:cubicBezTo>
                  <a:cubicBezTo>
                    <a:pt x="2373" y="139"/>
                    <a:pt x="2372" y="140"/>
                    <a:pt x="2370" y="140"/>
                  </a:cubicBezTo>
                  <a:cubicBezTo>
                    <a:pt x="2367" y="140"/>
                    <a:pt x="2364" y="138"/>
                    <a:pt x="2362" y="135"/>
                  </a:cubicBezTo>
                  <a:cubicBezTo>
                    <a:pt x="2360" y="132"/>
                    <a:pt x="2358" y="129"/>
                    <a:pt x="2356" y="126"/>
                  </a:cubicBezTo>
                  <a:cubicBezTo>
                    <a:pt x="2353" y="121"/>
                    <a:pt x="2354" y="116"/>
                    <a:pt x="2359" y="113"/>
                  </a:cubicBezTo>
                  <a:cubicBezTo>
                    <a:pt x="2360" y="112"/>
                    <a:pt x="2360" y="112"/>
                    <a:pt x="2361" y="112"/>
                  </a:cubicBezTo>
                  <a:cubicBezTo>
                    <a:pt x="2358" y="107"/>
                    <a:pt x="2354" y="102"/>
                    <a:pt x="2350" y="97"/>
                  </a:cubicBezTo>
                  <a:cubicBezTo>
                    <a:pt x="2349" y="98"/>
                    <a:pt x="2349" y="99"/>
                    <a:pt x="2348" y="100"/>
                  </a:cubicBezTo>
                  <a:cubicBezTo>
                    <a:pt x="2346" y="101"/>
                    <a:pt x="2344" y="102"/>
                    <a:pt x="2342" y="102"/>
                  </a:cubicBezTo>
                  <a:cubicBezTo>
                    <a:pt x="2339" y="102"/>
                    <a:pt x="2337" y="101"/>
                    <a:pt x="2335" y="99"/>
                  </a:cubicBezTo>
                  <a:cubicBezTo>
                    <a:pt x="2332" y="97"/>
                    <a:pt x="2330" y="94"/>
                    <a:pt x="2327" y="92"/>
                  </a:cubicBezTo>
                  <a:cubicBezTo>
                    <a:pt x="2323" y="88"/>
                    <a:pt x="2323" y="82"/>
                    <a:pt x="2326" y="79"/>
                  </a:cubicBezTo>
                  <a:cubicBezTo>
                    <a:pt x="2327" y="78"/>
                    <a:pt x="2327" y="77"/>
                    <a:pt x="2328" y="77"/>
                  </a:cubicBezTo>
                  <a:cubicBezTo>
                    <a:pt x="2323" y="73"/>
                    <a:pt x="2318" y="70"/>
                    <a:pt x="2313" y="67"/>
                  </a:cubicBezTo>
                  <a:cubicBezTo>
                    <a:pt x="2313" y="68"/>
                    <a:pt x="2313" y="68"/>
                    <a:pt x="2312" y="69"/>
                  </a:cubicBezTo>
                  <a:cubicBezTo>
                    <a:pt x="2311" y="72"/>
                    <a:pt x="2308" y="74"/>
                    <a:pt x="2304" y="74"/>
                  </a:cubicBezTo>
                  <a:cubicBezTo>
                    <a:pt x="2303" y="74"/>
                    <a:pt x="2301" y="74"/>
                    <a:pt x="2300" y="73"/>
                  </a:cubicBezTo>
                  <a:cubicBezTo>
                    <a:pt x="2297" y="71"/>
                    <a:pt x="2293" y="70"/>
                    <a:pt x="2290" y="69"/>
                  </a:cubicBezTo>
                  <a:cubicBezTo>
                    <a:pt x="2285" y="67"/>
                    <a:pt x="2283" y="62"/>
                    <a:pt x="2285" y="57"/>
                  </a:cubicBezTo>
                  <a:cubicBezTo>
                    <a:pt x="2285" y="56"/>
                    <a:pt x="2285" y="56"/>
                    <a:pt x="2285" y="56"/>
                  </a:cubicBezTo>
                  <a:cubicBezTo>
                    <a:pt x="2280" y="54"/>
                    <a:pt x="2274" y="53"/>
                    <a:pt x="2268" y="53"/>
                  </a:cubicBezTo>
                  <a:cubicBezTo>
                    <a:pt x="2268" y="53"/>
                    <a:pt x="2268" y="54"/>
                    <a:pt x="2268" y="54"/>
                  </a:cubicBezTo>
                  <a:cubicBezTo>
                    <a:pt x="2268" y="59"/>
                    <a:pt x="2264" y="63"/>
                    <a:pt x="2259" y="63"/>
                  </a:cubicBezTo>
                  <a:cubicBezTo>
                    <a:pt x="2256" y="64"/>
                    <a:pt x="2252" y="64"/>
                    <a:pt x="2249" y="65"/>
                  </a:cubicBezTo>
                  <a:cubicBezTo>
                    <a:pt x="2248" y="65"/>
                    <a:pt x="2248" y="65"/>
                    <a:pt x="2247" y="65"/>
                  </a:cubicBezTo>
                  <a:cubicBezTo>
                    <a:pt x="2243" y="65"/>
                    <a:pt x="2239" y="62"/>
                    <a:pt x="2238" y="57"/>
                  </a:cubicBezTo>
                  <a:cubicBezTo>
                    <a:pt x="2238" y="57"/>
                    <a:pt x="2238" y="57"/>
                    <a:pt x="2238" y="57"/>
                  </a:cubicBezTo>
                  <a:cubicBezTo>
                    <a:pt x="2233" y="59"/>
                    <a:pt x="2227" y="61"/>
                    <a:pt x="2222" y="63"/>
                  </a:cubicBezTo>
                  <a:cubicBezTo>
                    <a:pt x="2225" y="68"/>
                    <a:pt x="2223" y="74"/>
                    <a:pt x="2219" y="76"/>
                  </a:cubicBezTo>
                  <a:cubicBezTo>
                    <a:pt x="2216" y="78"/>
                    <a:pt x="2213" y="80"/>
                    <a:pt x="2210" y="82"/>
                  </a:cubicBezTo>
                  <a:cubicBezTo>
                    <a:pt x="2208" y="83"/>
                    <a:pt x="2206" y="84"/>
                    <a:pt x="2204" y="84"/>
                  </a:cubicBezTo>
                  <a:cubicBezTo>
                    <a:pt x="2202" y="84"/>
                    <a:pt x="2199" y="83"/>
                    <a:pt x="2197" y="80"/>
                  </a:cubicBezTo>
                  <a:cubicBezTo>
                    <a:pt x="2193" y="84"/>
                    <a:pt x="2189" y="88"/>
                    <a:pt x="2185" y="92"/>
                  </a:cubicBezTo>
                  <a:cubicBezTo>
                    <a:pt x="2188" y="96"/>
                    <a:pt x="2189" y="101"/>
                    <a:pt x="2185" y="105"/>
                  </a:cubicBezTo>
                  <a:cubicBezTo>
                    <a:pt x="2184" y="107"/>
                    <a:pt x="2183" y="108"/>
                    <a:pt x="2181" y="110"/>
                  </a:cubicBezTo>
                  <a:cubicBezTo>
                    <a:pt x="2172" y="121"/>
                    <a:pt x="2172" y="121"/>
                    <a:pt x="2172" y="121"/>
                  </a:cubicBezTo>
                  <a:cubicBezTo>
                    <a:pt x="2166" y="108"/>
                    <a:pt x="2166" y="108"/>
                    <a:pt x="2166" y="108"/>
                  </a:cubicBezTo>
                  <a:cubicBezTo>
                    <a:pt x="2165" y="106"/>
                    <a:pt x="2164" y="104"/>
                    <a:pt x="2163" y="102"/>
                  </a:cubicBezTo>
                  <a:cubicBezTo>
                    <a:pt x="2161" y="98"/>
                    <a:pt x="2163" y="92"/>
                    <a:pt x="2167" y="90"/>
                  </a:cubicBezTo>
                  <a:cubicBezTo>
                    <a:pt x="2164" y="84"/>
                    <a:pt x="2160" y="79"/>
                    <a:pt x="2157" y="74"/>
                  </a:cubicBezTo>
                  <a:cubicBezTo>
                    <a:pt x="2155" y="75"/>
                    <a:pt x="2153" y="76"/>
                    <a:pt x="2151" y="76"/>
                  </a:cubicBezTo>
                  <a:cubicBezTo>
                    <a:pt x="2148" y="76"/>
                    <a:pt x="2146" y="74"/>
                    <a:pt x="2144" y="72"/>
                  </a:cubicBezTo>
                  <a:cubicBezTo>
                    <a:pt x="2141" y="69"/>
                    <a:pt x="2139" y="66"/>
                    <a:pt x="2136" y="63"/>
                  </a:cubicBezTo>
                  <a:cubicBezTo>
                    <a:pt x="2133" y="59"/>
                    <a:pt x="2133" y="53"/>
                    <a:pt x="2137" y="50"/>
                  </a:cubicBezTo>
                  <a:cubicBezTo>
                    <a:pt x="2132" y="45"/>
                    <a:pt x="2128" y="41"/>
                    <a:pt x="2123" y="37"/>
                  </a:cubicBezTo>
                  <a:cubicBezTo>
                    <a:pt x="2121" y="40"/>
                    <a:pt x="2118" y="41"/>
                    <a:pt x="2115" y="41"/>
                  </a:cubicBezTo>
                  <a:cubicBezTo>
                    <a:pt x="2113" y="41"/>
                    <a:pt x="2111" y="40"/>
                    <a:pt x="2110" y="39"/>
                  </a:cubicBezTo>
                  <a:cubicBezTo>
                    <a:pt x="2107" y="37"/>
                    <a:pt x="2103" y="35"/>
                    <a:pt x="2100" y="33"/>
                  </a:cubicBezTo>
                  <a:cubicBezTo>
                    <a:pt x="2095" y="30"/>
                    <a:pt x="2094" y="25"/>
                    <a:pt x="2097" y="20"/>
                  </a:cubicBezTo>
                  <a:cubicBezTo>
                    <a:pt x="2091" y="17"/>
                    <a:pt x="2085" y="15"/>
                    <a:pt x="2079" y="12"/>
                  </a:cubicBezTo>
                  <a:cubicBezTo>
                    <a:pt x="2078" y="16"/>
                    <a:pt x="2074" y="19"/>
                    <a:pt x="2070" y="19"/>
                  </a:cubicBezTo>
                  <a:cubicBezTo>
                    <a:pt x="2069" y="19"/>
                    <a:pt x="2068" y="19"/>
                    <a:pt x="2067" y="18"/>
                  </a:cubicBezTo>
                  <a:cubicBezTo>
                    <a:pt x="2064" y="17"/>
                    <a:pt x="2060" y="16"/>
                    <a:pt x="2056" y="15"/>
                  </a:cubicBezTo>
                  <a:cubicBezTo>
                    <a:pt x="2051" y="14"/>
                    <a:pt x="2048" y="9"/>
                    <a:pt x="2049" y="4"/>
                  </a:cubicBezTo>
                  <a:cubicBezTo>
                    <a:pt x="2043" y="3"/>
                    <a:pt x="2037" y="2"/>
                    <a:pt x="2030" y="1"/>
                  </a:cubicBezTo>
                  <a:cubicBezTo>
                    <a:pt x="2030" y="6"/>
                    <a:pt x="2026" y="10"/>
                    <a:pt x="2021" y="10"/>
                  </a:cubicBezTo>
                  <a:cubicBezTo>
                    <a:pt x="2020" y="10"/>
                    <a:pt x="2020" y="10"/>
                    <a:pt x="2020" y="10"/>
                  </a:cubicBezTo>
                  <a:cubicBezTo>
                    <a:pt x="2016" y="10"/>
                    <a:pt x="2012" y="9"/>
                    <a:pt x="2008" y="9"/>
                  </a:cubicBezTo>
                  <a:cubicBezTo>
                    <a:pt x="2003" y="9"/>
                    <a:pt x="1999" y="5"/>
                    <a:pt x="1999" y="0"/>
                  </a:cubicBezTo>
                </a:path>
              </a:pathLst>
            </a:custGeom>
            <a:solidFill>
              <a:srgbClr val="79BEA1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6049963" y="1082675"/>
              <a:ext cx="96838" cy="119062"/>
            </a:xfrm>
            <a:custGeom>
              <a:avLst/>
              <a:gdLst>
                <a:gd name="T0" fmla="*/ 14 w 27"/>
                <a:gd name="T1" fmla="*/ 0 h 33"/>
                <a:gd name="T2" fmla="*/ 6 w 27"/>
                <a:gd name="T3" fmla="*/ 14 h 33"/>
                <a:gd name="T4" fmla="*/ 3 w 27"/>
                <a:gd name="T5" fmla="*/ 19 h 33"/>
                <a:gd name="T6" fmla="*/ 5 w 27"/>
                <a:gd name="T7" fmla="*/ 31 h 33"/>
                <a:gd name="T8" fmla="*/ 6 w 27"/>
                <a:gd name="T9" fmla="*/ 31 h 33"/>
                <a:gd name="T10" fmla="*/ 10 w 27"/>
                <a:gd name="T11" fmla="*/ 33 h 33"/>
                <a:gd name="T12" fmla="*/ 14 w 27"/>
                <a:gd name="T13" fmla="*/ 32 h 33"/>
                <a:gd name="T14" fmla="*/ 17 w 27"/>
                <a:gd name="T15" fmla="*/ 33 h 33"/>
                <a:gd name="T16" fmla="*/ 22 w 27"/>
                <a:gd name="T17" fmla="*/ 31 h 33"/>
                <a:gd name="T18" fmla="*/ 22 w 27"/>
                <a:gd name="T19" fmla="*/ 31 h 33"/>
                <a:gd name="T20" fmla="*/ 25 w 27"/>
                <a:gd name="T21" fmla="*/ 19 h 33"/>
                <a:gd name="T22" fmla="*/ 22 w 27"/>
                <a:gd name="T23" fmla="*/ 14 h 33"/>
                <a:gd name="T24" fmla="*/ 14 w 27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3">
                  <a:moveTo>
                    <a:pt x="14" y="0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5" y="15"/>
                    <a:pt x="4" y="17"/>
                    <a:pt x="3" y="19"/>
                  </a:cubicBezTo>
                  <a:cubicBezTo>
                    <a:pt x="0" y="23"/>
                    <a:pt x="1" y="29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2"/>
                    <a:pt x="9" y="33"/>
                    <a:pt x="10" y="33"/>
                  </a:cubicBezTo>
                  <a:cubicBezTo>
                    <a:pt x="12" y="33"/>
                    <a:pt x="13" y="33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2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6" y="29"/>
                    <a:pt x="27" y="23"/>
                    <a:pt x="25" y="19"/>
                  </a:cubicBezTo>
                  <a:cubicBezTo>
                    <a:pt x="24" y="17"/>
                    <a:pt x="23" y="15"/>
                    <a:pt x="22" y="14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6049963" y="3332163"/>
              <a:ext cx="96838" cy="125412"/>
            </a:xfrm>
            <a:custGeom>
              <a:avLst/>
              <a:gdLst>
                <a:gd name="T0" fmla="*/ 17 w 27"/>
                <a:gd name="T1" fmla="*/ 0 h 35"/>
                <a:gd name="T2" fmla="*/ 14 w 27"/>
                <a:gd name="T3" fmla="*/ 0 h 35"/>
                <a:gd name="T4" fmla="*/ 11 w 27"/>
                <a:gd name="T5" fmla="*/ 0 h 35"/>
                <a:gd name="T6" fmla="*/ 6 w 27"/>
                <a:gd name="T7" fmla="*/ 1 h 35"/>
                <a:gd name="T8" fmla="*/ 6 w 27"/>
                <a:gd name="T9" fmla="*/ 1 h 35"/>
                <a:gd name="T10" fmla="*/ 3 w 27"/>
                <a:gd name="T11" fmla="*/ 14 h 35"/>
                <a:gd name="T12" fmla="*/ 5 w 27"/>
                <a:gd name="T13" fmla="*/ 19 h 35"/>
                <a:gd name="T14" fmla="*/ 14 w 27"/>
                <a:gd name="T15" fmla="*/ 35 h 35"/>
                <a:gd name="T16" fmla="*/ 22 w 27"/>
                <a:gd name="T17" fmla="*/ 19 h 35"/>
                <a:gd name="T18" fmla="*/ 25 w 27"/>
                <a:gd name="T19" fmla="*/ 14 h 35"/>
                <a:gd name="T20" fmla="*/ 21 w 27"/>
                <a:gd name="T21" fmla="*/ 1 h 35"/>
                <a:gd name="T22" fmla="*/ 21 w 27"/>
                <a:gd name="T23" fmla="*/ 1 h 35"/>
                <a:gd name="T24" fmla="*/ 17 w 27"/>
                <a:gd name="T2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5">
                  <a:moveTo>
                    <a:pt x="17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9" y="0"/>
                    <a:pt x="8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4"/>
                    <a:pt x="0" y="9"/>
                    <a:pt x="3" y="14"/>
                  </a:cubicBezTo>
                  <a:cubicBezTo>
                    <a:pt x="4" y="15"/>
                    <a:pt x="5" y="17"/>
                    <a:pt x="5" y="19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4" y="15"/>
                    <a:pt x="25" y="14"/>
                  </a:cubicBezTo>
                  <a:cubicBezTo>
                    <a:pt x="27" y="9"/>
                    <a:pt x="26" y="4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8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9621838" y="1125538"/>
              <a:ext cx="768350" cy="823912"/>
            </a:xfrm>
            <a:custGeom>
              <a:avLst/>
              <a:gdLst>
                <a:gd name="T0" fmla="*/ 192 w 215"/>
                <a:gd name="T1" fmla="*/ 206 h 229"/>
                <a:gd name="T2" fmla="*/ 189 w 215"/>
                <a:gd name="T3" fmla="*/ 226 h 229"/>
                <a:gd name="T4" fmla="*/ 196 w 215"/>
                <a:gd name="T5" fmla="*/ 229 h 229"/>
                <a:gd name="T6" fmla="*/ 210 w 215"/>
                <a:gd name="T7" fmla="*/ 213 h 229"/>
                <a:gd name="T8" fmla="*/ 204 w 215"/>
                <a:gd name="T9" fmla="*/ 200 h 229"/>
                <a:gd name="T10" fmla="*/ 205 w 215"/>
                <a:gd name="T11" fmla="*/ 153 h 229"/>
                <a:gd name="T12" fmla="*/ 195 w 215"/>
                <a:gd name="T13" fmla="*/ 164 h 229"/>
                <a:gd name="T14" fmla="*/ 206 w 215"/>
                <a:gd name="T15" fmla="*/ 184 h 229"/>
                <a:gd name="T16" fmla="*/ 207 w 215"/>
                <a:gd name="T17" fmla="*/ 184 h 229"/>
                <a:gd name="T18" fmla="*/ 214 w 215"/>
                <a:gd name="T19" fmla="*/ 161 h 229"/>
                <a:gd name="T20" fmla="*/ 205 w 215"/>
                <a:gd name="T21" fmla="*/ 153 h 229"/>
                <a:gd name="T22" fmla="*/ 191 w 215"/>
                <a:gd name="T23" fmla="*/ 108 h 229"/>
                <a:gd name="T24" fmla="*/ 183 w 215"/>
                <a:gd name="T25" fmla="*/ 121 h 229"/>
                <a:gd name="T26" fmla="*/ 196 w 215"/>
                <a:gd name="T27" fmla="*/ 138 h 229"/>
                <a:gd name="T28" fmla="*/ 201 w 215"/>
                <a:gd name="T29" fmla="*/ 136 h 229"/>
                <a:gd name="T30" fmla="*/ 201 w 215"/>
                <a:gd name="T31" fmla="*/ 114 h 229"/>
                <a:gd name="T32" fmla="*/ 170 w 215"/>
                <a:gd name="T33" fmla="*/ 66 h 229"/>
                <a:gd name="T34" fmla="*/ 165 w 215"/>
                <a:gd name="T35" fmla="*/ 68 h 229"/>
                <a:gd name="T36" fmla="*/ 168 w 215"/>
                <a:gd name="T37" fmla="*/ 90 h 229"/>
                <a:gd name="T38" fmla="*/ 181 w 215"/>
                <a:gd name="T39" fmla="*/ 93 h 229"/>
                <a:gd name="T40" fmla="*/ 184 w 215"/>
                <a:gd name="T41" fmla="*/ 81 h 229"/>
                <a:gd name="T42" fmla="*/ 170 w 215"/>
                <a:gd name="T43" fmla="*/ 66 h 229"/>
                <a:gd name="T44" fmla="*/ 134 w 215"/>
                <a:gd name="T45" fmla="*/ 32 h 229"/>
                <a:gd name="T46" fmla="*/ 133 w 215"/>
                <a:gd name="T47" fmla="*/ 47 h 229"/>
                <a:gd name="T48" fmla="*/ 148 w 215"/>
                <a:gd name="T49" fmla="*/ 57 h 229"/>
                <a:gd name="T50" fmla="*/ 156 w 215"/>
                <a:gd name="T51" fmla="*/ 52 h 229"/>
                <a:gd name="T52" fmla="*/ 145 w 215"/>
                <a:gd name="T53" fmla="*/ 33 h 229"/>
                <a:gd name="T54" fmla="*/ 20 w 215"/>
                <a:gd name="T55" fmla="*/ 14 h 229"/>
                <a:gd name="T56" fmla="*/ 5 w 215"/>
                <a:gd name="T57" fmla="*/ 22 h 229"/>
                <a:gd name="T58" fmla="*/ 3 w 215"/>
                <a:gd name="T59" fmla="*/ 35 h 229"/>
                <a:gd name="T60" fmla="*/ 16 w 215"/>
                <a:gd name="T61" fmla="*/ 37 h 229"/>
                <a:gd name="T62" fmla="*/ 28 w 215"/>
                <a:gd name="T63" fmla="*/ 18 h 229"/>
                <a:gd name="T64" fmla="*/ 20 w 215"/>
                <a:gd name="T65" fmla="*/ 14 h 229"/>
                <a:gd name="T66" fmla="*/ 91 w 215"/>
                <a:gd name="T67" fmla="*/ 11 h 229"/>
                <a:gd name="T68" fmla="*/ 96 w 215"/>
                <a:gd name="T69" fmla="*/ 24 h 229"/>
                <a:gd name="T70" fmla="*/ 110 w 215"/>
                <a:gd name="T71" fmla="*/ 29 h 229"/>
                <a:gd name="T72" fmla="*/ 119 w 215"/>
                <a:gd name="T73" fmla="*/ 22 h 229"/>
                <a:gd name="T74" fmla="*/ 103 w 215"/>
                <a:gd name="T75" fmla="*/ 6 h 229"/>
                <a:gd name="T76" fmla="*/ 65 w 215"/>
                <a:gd name="T77" fmla="*/ 0 h 229"/>
                <a:gd name="T78" fmla="*/ 51 w 215"/>
                <a:gd name="T79" fmla="*/ 1 h 229"/>
                <a:gd name="T80" fmla="*/ 44 w 215"/>
                <a:gd name="T81" fmla="*/ 12 h 229"/>
                <a:gd name="T82" fmla="*/ 55 w 215"/>
                <a:gd name="T83" fmla="*/ 20 h 229"/>
                <a:gd name="T84" fmla="*/ 74 w 215"/>
                <a:gd name="T85" fmla="*/ 9 h 229"/>
                <a:gd name="T86" fmla="*/ 65 w 215"/>
                <a:gd name="T8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5" h="229">
                  <a:moveTo>
                    <a:pt x="201" y="200"/>
                  </a:moveTo>
                  <a:cubicBezTo>
                    <a:pt x="197" y="200"/>
                    <a:pt x="194" y="202"/>
                    <a:pt x="192" y="206"/>
                  </a:cubicBezTo>
                  <a:cubicBezTo>
                    <a:pt x="191" y="209"/>
                    <a:pt x="190" y="212"/>
                    <a:pt x="188" y="214"/>
                  </a:cubicBezTo>
                  <a:cubicBezTo>
                    <a:pt x="185" y="218"/>
                    <a:pt x="186" y="223"/>
                    <a:pt x="189" y="226"/>
                  </a:cubicBezTo>
                  <a:cubicBezTo>
                    <a:pt x="189" y="226"/>
                    <a:pt x="190" y="227"/>
                    <a:pt x="190" y="227"/>
                  </a:cubicBezTo>
                  <a:cubicBezTo>
                    <a:pt x="192" y="228"/>
                    <a:pt x="194" y="229"/>
                    <a:pt x="196" y="229"/>
                  </a:cubicBezTo>
                  <a:cubicBezTo>
                    <a:pt x="198" y="229"/>
                    <a:pt x="201" y="228"/>
                    <a:pt x="203" y="225"/>
                  </a:cubicBezTo>
                  <a:cubicBezTo>
                    <a:pt x="206" y="221"/>
                    <a:pt x="208" y="217"/>
                    <a:pt x="210" y="213"/>
                  </a:cubicBezTo>
                  <a:cubicBezTo>
                    <a:pt x="211" y="208"/>
                    <a:pt x="209" y="202"/>
                    <a:pt x="204" y="201"/>
                  </a:cubicBezTo>
                  <a:cubicBezTo>
                    <a:pt x="204" y="200"/>
                    <a:pt x="204" y="200"/>
                    <a:pt x="204" y="200"/>
                  </a:cubicBezTo>
                  <a:cubicBezTo>
                    <a:pt x="203" y="200"/>
                    <a:pt x="202" y="200"/>
                    <a:pt x="201" y="200"/>
                  </a:cubicBezTo>
                  <a:moveTo>
                    <a:pt x="205" y="153"/>
                  </a:moveTo>
                  <a:cubicBezTo>
                    <a:pt x="204" y="153"/>
                    <a:pt x="204" y="153"/>
                    <a:pt x="203" y="153"/>
                  </a:cubicBezTo>
                  <a:cubicBezTo>
                    <a:pt x="198" y="154"/>
                    <a:pt x="195" y="159"/>
                    <a:pt x="195" y="164"/>
                  </a:cubicBezTo>
                  <a:cubicBezTo>
                    <a:pt x="196" y="168"/>
                    <a:pt x="196" y="171"/>
                    <a:pt x="196" y="175"/>
                  </a:cubicBezTo>
                  <a:cubicBezTo>
                    <a:pt x="197" y="180"/>
                    <a:pt x="201" y="184"/>
                    <a:pt x="206" y="184"/>
                  </a:cubicBezTo>
                  <a:cubicBezTo>
                    <a:pt x="206" y="184"/>
                    <a:pt x="206" y="184"/>
                    <a:pt x="206" y="184"/>
                  </a:cubicBezTo>
                  <a:cubicBezTo>
                    <a:pt x="206" y="184"/>
                    <a:pt x="206" y="184"/>
                    <a:pt x="207" y="184"/>
                  </a:cubicBezTo>
                  <a:cubicBezTo>
                    <a:pt x="211" y="183"/>
                    <a:pt x="215" y="179"/>
                    <a:pt x="215" y="174"/>
                  </a:cubicBezTo>
                  <a:cubicBezTo>
                    <a:pt x="215" y="170"/>
                    <a:pt x="214" y="166"/>
                    <a:pt x="214" y="161"/>
                  </a:cubicBezTo>
                  <a:cubicBezTo>
                    <a:pt x="213" y="157"/>
                    <a:pt x="209" y="154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moveTo>
                    <a:pt x="192" y="108"/>
                  </a:moveTo>
                  <a:cubicBezTo>
                    <a:pt x="192" y="108"/>
                    <a:pt x="192" y="108"/>
                    <a:pt x="191" y="108"/>
                  </a:cubicBezTo>
                  <a:cubicBezTo>
                    <a:pt x="190" y="108"/>
                    <a:pt x="189" y="108"/>
                    <a:pt x="189" y="109"/>
                  </a:cubicBezTo>
                  <a:cubicBezTo>
                    <a:pt x="184" y="111"/>
                    <a:pt x="181" y="116"/>
                    <a:pt x="183" y="121"/>
                  </a:cubicBezTo>
                  <a:cubicBezTo>
                    <a:pt x="185" y="124"/>
                    <a:pt x="186" y="128"/>
                    <a:pt x="187" y="131"/>
                  </a:cubicBezTo>
                  <a:cubicBezTo>
                    <a:pt x="189" y="135"/>
                    <a:pt x="192" y="138"/>
                    <a:pt x="196" y="138"/>
                  </a:cubicBezTo>
                  <a:cubicBezTo>
                    <a:pt x="197" y="138"/>
                    <a:pt x="198" y="137"/>
                    <a:pt x="199" y="137"/>
                  </a:cubicBezTo>
                  <a:cubicBezTo>
                    <a:pt x="200" y="137"/>
                    <a:pt x="201" y="136"/>
                    <a:pt x="201" y="136"/>
                  </a:cubicBezTo>
                  <a:cubicBezTo>
                    <a:pt x="205" y="134"/>
                    <a:pt x="206" y="129"/>
                    <a:pt x="205" y="125"/>
                  </a:cubicBezTo>
                  <a:cubicBezTo>
                    <a:pt x="204" y="121"/>
                    <a:pt x="202" y="118"/>
                    <a:pt x="201" y="114"/>
                  </a:cubicBezTo>
                  <a:cubicBezTo>
                    <a:pt x="199" y="110"/>
                    <a:pt x="196" y="108"/>
                    <a:pt x="192" y="108"/>
                  </a:cubicBezTo>
                  <a:moveTo>
                    <a:pt x="170" y="66"/>
                  </a:moveTo>
                  <a:cubicBezTo>
                    <a:pt x="169" y="66"/>
                    <a:pt x="168" y="66"/>
                    <a:pt x="167" y="67"/>
                  </a:cubicBezTo>
                  <a:cubicBezTo>
                    <a:pt x="166" y="67"/>
                    <a:pt x="166" y="67"/>
                    <a:pt x="165" y="68"/>
                  </a:cubicBezTo>
                  <a:cubicBezTo>
                    <a:pt x="160" y="71"/>
                    <a:pt x="159" y="76"/>
                    <a:pt x="162" y="81"/>
                  </a:cubicBezTo>
                  <a:cubicBezTo>
                    <a:pt x="164" y="84"/>
                    <a:pt x="166" y="87"/>
                    <a:pt x="168" y="90"/>
                  </a:cubicBezTo>
                  <a:cubicBezTo>
                    <a:pt x="170" y="93"/>
                    <a:pt x="173" y="95"/>
                    <a:pt x="176" y="95"/>
                  </a:cubicBezTo>
                  <a:cubicBezTo>
                    <a:pt x="178" y="95"/>
                    <a:pt x="179" y="94"/>
                    <a:pt x="181" y="93"/>
                  </a:cubicBezTo>
                  <a:cubicBezTo>
                    <a:pt x="182" y="93"/>
                    <a:pt x="183" y="92"/>
                    <a:pt x="183" y="92"/>
                  </a:cubicBezTo>
                  <a:cubicBezTo>
                    <a:pt x="186" y="89"/>
                    <a:pt x="186" y="84"/>
                    <a:pt x="184" y="81"/>
                  </a:cubicBezTo>
                  <a:cubicBezTo>
                    <a:pt x="182" y="77"/>
                    <a:pt x="180" y="74"/>
                    <a:pt x="178" y="70"/>
                  </a:cubicBezTo>
                  <a:cubicBezTo>
                    <a:pt x="176" y="68"/>
                    <a:pt x="173" y="66"/>
                    <a:pt x="170" y="66"/>
                  </a:cubicBezTo>
                  <a:moveTo>
                    <a:pt x="139" y="31"/>
                  </a:moveTo>
                  <a:cubicBezTo>
                    <a:pt x="137" y="31"/>
                    <a:pt x="136" y="31"/>
                    <a:pt x="134" y="32"/>
                  </a:cubicBezTo>
                  <a:cubicBezTo>
                    <a:pt x="133" y="32"/>
                    <a:pt x="133" y="33"/>
                    <a:pt x="132" y="34"/>
                  </a:cubicBezTo>
                  <a:cubicBezTo>
                    <a:pt x="129" y="37"/>
                    <a:pt x="129" y="43"/>
                    <a:pt x="133" y="47"/>
                  </a:cubicBezTo>
                  <a:cubicBezTo>
                    <a:pt x="136" y="49"/>
                    <a:pt x="138" y="52"/>
                    <a:pt x="141" y="54"/>
                  </a:cubicBezTo>
                  <a:cubicBezTo>
                    <a:pt x="143" y="56"/>
                    <a:pt x="145" y="57"/>
                    <a:pt x="148" y="57"/>
                  </a:cubicBezTo>
                  <a:cubicBezTo>
                    <a:pt x="150" y="57"/>
                    <a:pt x="152" y="56"/>
                    <a:pt x="154" y="55"/>
                  </a:cubicBezTo>
                  <a:cubicBezTo>
                    <a:pt x="155" y="54"/>
                    <a:pt x="155" y="53"/>
                    <a:pt x="156" y="52"/>
                  </a:cubicBezTo>
                  <a:cubicBezTo>
                    <a:pt x="158" y="49"/>
                    <a:pt x="157" y="45"/>
                    <a:pt x="154" y="42"/>
                  </a:cubicBezTo>
                  <a:cubicBezTo>
                    <a:pt x="151" y="39"/>
                    <a:pt x="148" y="36"/>
                    <a:pt x="145" y="33"/>
                  </a:cubicBezTo>
                  <a:cubicBezTo>
                    <a:pt x="144" y="31"/>
                    <a:pt x="141" y="31"/>
                    <a:pt x="139" y="31"/>
                  </a:cubicBezTo>
                  <a:moveTo>
                    <a:pt x="20" y="14"/>
                  </a:moveTo>
                  <a:cubicBezTo>
                    <a:pt x="19" y="14"/>
                    <a:pt x="17" y="14"/>
                    <a:pt x="15" y="15"/>
                  </a:cubicBezTo>
                  <a:cubicBezTo>
                    <a:pt x="12" y="17"/>
                    <a:pt x="8" y="20"/>
                    <a:pt x="5" y="22"/>
                  </a:cubicBezTo>
                  <a:cubicBezTo>
                    <a:pt x="1" y="25"/>
                    <a:pt x="0" y="31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5" y="38"/>
                    <a:pt x="8" y="39"/>
                    <a:pt x="10" y="39"/>
                  </a:cubicBezTo>
                  <a:cubicBezTo>
                    <a:pt x="12" y="39"/>
                    <a:pt x="14" y="38"/>
                    <a:pt x="16" y="37"/>
                  </a:cubicBezTo>
                  <a:cubicBezTo>
                    <a:pt x="19" y="35"/>
                    <a:pt x="22" y="33"/>
                    <a:pt x="25" y="31"/>
                  </a:cubicBezTo>
                  <a:cubicBezTo>
                    <a:pt x="29" y="29"/>
                    <a:pt x="31" y="23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6" y="16"/>
                    <a:pt x="23" y="14"/>
                    <a:pt x="20" y="14"/>
                  </a:cubicBezTo>
                  <a:moveTo>
                    <a:pt x="99" y="6"/>
                  </a:moveTo>
                  <a:cubicBezTo>
                    <a:pt x="96" y="6"/>
                    <a:pt x="93" y="7"/>
                    <a:pt x="91" y="11"/>
                  </a:cubicBezTo>
                  <a:cubicBezTo>
                    <a:pt x="91" y="11"/>
                    <a:pt x="91" y="11"/>
                    <a:pt x="91" y="12"/>
                  </a:cubicBezTo>
                  <a:cubicBezTo>
                    <a:pt x="89" y="17"/>
                    <a:pt x="91" y="22"/>
                    <a:pt x="96" y="24"/>
                  </a:cubicBezTo>
                  <a:cubicBezTo>
                    <a:pt x="99" y="25"/>
                    <a:pt x="103" y="26"/>
                    <a:pt x="106" y="28"/>
                  </a:cubicBezTo>
                  <a:cubicBezTo>
                    <a:pt x="107" y="29"/>
                    <a:pt x="109" y="29"/>
                    <a:pt x="110" y="29"/>
                  </a:cubicBezTo>
                  <a:cubicBezTo>
                    <a:pt x="114" y="29"/>
                    <a:pt x="117" y="27"/>
                    <a:pt x="118" y="24"/>
                  </a:cubicBezTo>
                  <a:cubicBezTo>
                    <a:pt x="119" y="23"/>
                    <a:pt x="119" y="23"/>
                    <a:pt x="119" y="22"/>
                  </a:cubicBezTo>
                  <a:cubicBezTo>
                    <a:pt x="120" y="18"/>
                    <a:pt x="118" y="13"/>
                    <a:pt x="114" y="11"/>
                  </a:cubicBezTo>
                  <a:cubicBezTo>
                    <a:pt x="110" y="9"/>
                    <a:pt x="107" y="8"/>
                    <a:pt x="103" y="6"/>
                  </a:cubicBezTo>
                  <a:cubicBezTo>
                    <a:pt x="102" y="6"/>
                    <a:pt x="100" y="6"/>
                    <a:pt x="99" y="6"/>
                  </a:cubicBezTo>
                  <a:moveTo>
                    <a:pt x="65" y="0"/>
                  </a:moveTo>
                  <a:cubicBezTo>
                    <a:pt x="65" y="0"/>
                    <a:pt x="64" y="0"/>
                    <a:pt x="64" y="0"/>
                  </a:cubicBezTo>
                  <a:cubicBezTo>
                    <a:pt x="60" y="0"/>
                    <a:pt x="56" y="1"/>
                    <a:pt x="51" y="1"/>
                  </a:cubicBezTo>
                  <a:cubicBezTo>
                    <a:pt x="46" y="2"/>
                    <a:pt x="43" y="7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7"/>
                    <a:pt x="49" y="20"/>
                    <a:pt x="53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8" y="19"/>
                    <a:pt x="62" y="19"/>
                    <a:pt x="65" y="18"/>
                  </a:cubicBezTo>
                  <a:cubicBezTo>
                    <a:pt x="70" y="18"/>
                    <a:pt x="74" y="14"/>
                    <a:pt x="74" y="9"/>
                  </a:cubicBezTo>
                  <a:cubicBezTo>
                    <a:pt x="74" y="9"/>
                    <a:pt x="74" y="8"/>
                    <a:pt x="74" y="8"/>
                  </a:cubicBezTo>
                  <a:cubicBezTo>
                    <a:pt x="73" y="3"/>
                    <a:pt x="69" y="0"/>
                    <a:pt x="6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9504363" y="1284288"/>
              <a:ext cx="100013" cy="114300"/>
            </a:xfrm>
            <a:custGeom>
              <a:avLst/>
              <a:gdLst>
                <a:gd name="T0" fmla="*/ 10 w 28"/>
                <a:gd name="T1" fmla="*/ 0 h 32"/>
                <a:gd name="T2" fmla="*/ 6 w 28"/>
                <a:gd name="T3" fmla="*/ 1 h 32"/>
                <a:gd name="T4" fmla="*/ 6 w 28"/>
                <a:gd name="T5" fmla="*/ 1 h 32"/>
                <a:gd name="T6" fmla="*/ 2 w 28"/>
                <a:gd name="T7" fmla="*/ 13 h 32"/>
                <a:gd name="T8" fmla="*/ 5 w 28"/>
                <a:gd name="T9" fmla="*/ 19 h 32"/>
                <a:gd name="T10" fmla="*/ 11 w 28"/>
                <a:gd name="T11" fmla="*/ 32 h 32"/>
                <a:gd name="T12" fmla="*/ 20 w 28"/>
                <a:gd name="T13" fmla="*/ 21 h 32"/>
                <a:gd name="T14" fmla="*/ 24 w 28"/>
                <a:gd name="T15" fmla="*/ 16 h 32"/>
                <a:gd name="T16" fmla="*/ 24 w 28"/>
                <a:gd name="T17" fmla="*/ 3 h 32"/>
                <a:gd name="T18" fmla="*/ 23 w 28"/>
                <a:gd name="T19" fmla="*/ 3 h 32"/>
                <a:gd name="T20" fmla="*/ 17 w 28"/>
                <a:gd name="T21" fmla="*/ 1 h 32"/>
                <a:gd name="T22" fmla="*/ 15 w 28"/>
                <a:gd name="T23" fmla="*/ 1 h 32"/>
                <a:gd name="T24" fmla="*/ 10 w 2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2">
                  <a:moveTo>
                    <a:pt x="10" y="0"/>
                  </a:moveTo>
                  <a:cubicBezTo>
                    <a:pt x="9" y="0"/>
                    <a:pt x="8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3"/>
                    <a:pt x="0" y="9"/>
                    <a:pt x="2" y="13"/>
                  </a:cubicBezTo>
                  <a:cubicBezTo>
                    <a:pt x="3" y="15"/>
                    <a:pt x="4" y="17"/>
                    <a:pt x="5" y="19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19"/>
                    <a:pt x="23" y="18"/>
                    <a:pt x="24" y="16"/>
                  </a:cubicBezTo>
                  <a:cubicBezTo>
                    <a:pt x="28" y="12"/>
                    <a:pt x="27" y="7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cubicBezTo>
                    <a:pt x="22" y="1"/>
                    <a:pt x="20" y="1"/>
                    <a:pt x="17" y="1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4" y="0"/>
                    <a:pt x="12" y="0"/>
                    <a:pt x="1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6156326" y="931863"/>
              <a:ext cx="3351213" cy="560387"/>
            </a:xfrm>
            <a:custGeom>
              <a:avLst/>
              <a:gdLst>
                <a:gd name="T0" fmla="*/ 148 w 938"/>
                <a:gd name="T1" fmla="*/ 155 h 156"/>
                <a:gd name="T2" fmla="*/ 171 w 938"/>
                <a:gd name="T3" fmla="*/ 147 h 156"/>
                <a:gd name="T4" fmla="*/ 212 w 938"/>
                <a:gd name="T5" fmla="*/ 137 h 156"/>
                <a:gd name="T6" fmla="*/ 190 w 938"/>
                <a:gd name="T7" fmla="*/ 147 h 156"/>
                <a:gd name="T8" fmla="*/ 221 w 938"/>
                <a:gd name="T9" fmla="*/ 145 h 156"/>
                <a:gd name="T10" fmla="*/ 261 w 938"/>
                <a:gd name="T11" fmla="*/ 132 h 156"/>
                <a:gd name="T12" fmla="*/ 250 w 938"/>
                <a:gd name="T13" fmla="*/ 152 h 156"/>
                <a:gd name="T14" fmla="*/ 271 w 938"/>
                <a:gd name="T15" fmla="*/ 140 h 156"/>
                <a:gd name="T16" fmla="*/ 90 w 938"/>
                <a:gd name="T17" fmla="*/ 137 h 156"/>
                <a:gd name="T18" fmla="*/ 121 w 938"/>
                <a:gd name="T19" fmla="*/ 143 h 156"/>
                <a:gd name="T20" fmla="*/ 99 w 938"/>
                <a:gd name="T21" fmla="*/ 130 h 156"/>
                <a:gd name="T22" fmla="*/ 290 w 938"/>
                <a:gd name="T23" fmla="*/ 137 h 156"/>
                <a:gd name="T24" fmla="*/ 313 w 938"/>
                <a:gd name="T25" fmla="*/ 142 h 156"/>
                <a:gd name="T26" fmla="*/ 52 w 938"/>
                <a:gd name="T27" fmla="*/ 114 h 156"/>
                <a:gd name="T28" fmla="*/ 60 w 938"/>
                <a:gd name="T29" fmla="*/ 137 h 156"/>
                <a:gd name="T30" fmla="*/ 67 w 938"/>
                <a:gd name="T31" fmla="*/ 120 h 156"/>
                <a:gd name="T32" fmla="*/ 359 w 938"/>
                <a:gd name="T33" fmla="*/ 114 h 156"/>
                <a:gd name="T34" fmla="*/ 349 w 938"/>
                <a:gd name="T35" fmla="*/ 135 h 156"/>
                <a:gd name="T36" fmla="*/ 370 w 938"/>
                <a:gd name="T37" fmla="*/ 121 h 156"/>
                <a:gd name="T38" fmla="*/ 395 w 938"/>
                <a:gd name="T39" fmla="*/ 105 h 156"/>
                <a:gd name="T40" fmla="*/ 400 w 938"/>
                <a:gd name="T41" fmla="*/ 123 h 156"/>
                <a:gd name="T42" fmla="*/ 410 w 938"/>
                <a:gd name="T43" fmla="*/ 102 h 156"/>
                <a:gd name="T44" fmla="*/ 437 w 938"/>
                <a:gd name="T45" fmla="*/ 104 h 156"/>
                <a:gd name="T46" fmla="*/ 456 w 938"/>
                <a:gd name="T47" fmla="*/ 109 h 156"/>
                <a:gd name="T48" fmla="*/ 459 w 938"/>
                <a:gd name="T49" fmla="*/ 89 h 156"/>
                <a:gd name="T50" fmla="*/ 4 w 938"/>
                <a:gd name="T51" fmla="*/ 101 h 156"/>
                <a:gd name="T52" fmla="*/ 27 w 938"/>
                <a:gd name="T53" fmla="*/ 109 h 156"/>
                <a:gd name="T54" fmla="*/ 506 w 938"/>
                <a:gd name="T55" fmla="*/ 73 h 156"/>
                <a:gd name="T56" fmla="*/ 486 w 938"/>
                <a:gd name="T57" fmla="*/ 89 h 156"/>
                <a:gd name="T58" fmla="*/ 515 w 938"/>
                <a:gd name="T59" fmla="*/ 79 h 156"/>
                <a:gd name="T60" fmla="*/ 913 w 938"/>
                <a:gd name="T61" fmla="*/ 59 h 156"/>
                <a:gd name="T62" fmla="*/ 927 w 938"/>
                <a:gd name="T63" fmla="*/ 85 h 156"/>
                <a:gd name="T64" fmla="*/ 926 w 938"/>
                <a:gd name="T65" fmla="*/ 60 h 156"/>
                <a:gd name="T66" fmla="*/ 538 w 938"/>
                <a:gd name="T67" fmla="*/ 60 h 156"/>
                <a:gd name="T68" fmla="*/ 545 w 938"/>
                <a:gd name="T69" fmla="*/ 77 h 156"/>
                <a:gd name="T70" fmla="*/ 553 w 938"/>
                <a:gd name="T71" fmla="*/ 55 h 156"/>
                <a:gd name="T72" fmla="*/ 580 w 938"/>
                <a:gd name="T73" fmla="*/ 54 h 156"/>
                <a:gd name="T74" fmla="*/ 604 w 938"/>
                <a:gd name="T75" fmla="*/ 56 h 156"/>
                <a:gd name="T76" fmla="*/ 881 w 938"/>
                <a:gd name="T77" fmla="*/ 25 h 156"/>
                <a:gd name="T78" fmla="*/ 886 w 938"/>
                <a:gd name="T79" fmla="*/ 48 h 156"/>
                <a:gd name="T80" fmla="*/ 896 w 938"/>
                <a:gd name="T81" fmla="*/ 33 h 156"/>
                <a:gd name="T82" fmla="*/ 646 w 938"/>
                <a:gd name="T83" fmla="*/ 23 h 156"/>
                <a:gd name="T84" fmla="*/ 636 w 938"/>
                <a:gd name="T85" fmla="*/ 45 h 156"/>
                <a:gd name="T86" fmla="*/ 657 w 938"/>
                <a:gd name="T87" fmla="*/ 29 h 156"/>
                <a:gd name="T88" fmla="*/ 683 w 938"/>
                <a:gd name="T89" fmla="*/ 13 h 156"/>
                <a:gd name="T90" fmla="*/ 687 w 938"/>
                <a:gd name="T91" fmla="*/ 31 h 156"/>
                <a:gd name="T92" fmla="*/ 697 w 938"/>
                <a:gd name="T93" fmla="*/ 10 h 156"/>
                <a:gd name="T94" fmla="*/ 832 w 938"/>
                <a:gd name="T95" fmla="*/ 24 h 156"/>
                <a:gd name="T96" fmla="*/ 855 w 938"/>
                <a:gd name="T97" fmla="*/ 21 h 156"/>
                <a:gd name="T98" fmla="*/ 747 w 938"/>
                <a:gd name="T99" fmla="*/ 2 h 156"/>
                <a:gd name="T100" fmla="*/ 725 w 938"/>
                <a:gd name="T101" fmla="*/ 14 h 156"/>
                <a:gd name="T102" fmla="*/ 756 w 938"/>
                <a:gd name="T103" fmla="*/ 10 h 156"/>
                <a:gd name="T104" fmla="*/ 775 w 938"/>
                <a:gd name="T105" fmla="*/ 9 h 156"/>
                <a:gd name="T106" fmla="*/ 797 w 938"/>
                <a:gd name="T107" fmla="*/ 19 h 156"/>
                <a:gd name="T108" fmla="*/ 784 w 938"/>
                <a:gd name="T10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8" h="156">
                  <a:moveTo>
                    <a:pt x="149" y="137"/>
                  </a:moveTo>
                  <a:cubicBezTo>
                    <a:pt x="144" y="137"/>
                    <a:pt x="140" y="141"/>
                    <a:pt x="140" y="145"/>
                  </a:cubicBezTo>
                  <a:cubicBezTo>
                    <a:pt x="140" y="145"/>
                    <a:pt x="140" y="145"/>
                    <a:pt x="140" y="146"/>
                  </a:cubicBezTo>
                  <a:cubicBezTo>
                    <a:pt x="140" y="151"/>
                    <a:pt x="143" y="155"/>
                    <a:pt x="148" y="155"/>
                  </a:cubicBezTo>
                  <a:cubicBezTo>
                    <a:pt x="153" y="156"/>
                    <a:pt x="157" y="156"/>
                    <a:pt x="161" y="156"/>
                  </a:cubicBezTo>
                  <a:cubicBezTo>
                    <a:pt x="162" y="156"/>
                    <a:pt x="162" y="156"/>
                    <a:pt x="162" y="156"/>
                  </a:cubicBezTo>
                  <a:cubicBezTo>
                    <a:pt x="167" y="156"/>
                    <a:pt x="171" y="152"/>
                    <a:pt x="171" y="147"/>
                  </a:cubicBezTo>
                  <a:cubicBezTo>
                    <a:pt x="171" y="147"/>
                    <a:pt x="171" y="147"/>
                    <a:pt x="171" y="147"/>
                  </a:cubicBezTo>
                  <a:cubicBezTo>
                    <a:pt x="171" y="142"/>
                    <a:pt x="167" y="138"/>
                    <a:pt x="162" y="137"/>
                  </a:cubicBezTo>
                  <a:cubicBezTo>
                    <a:pt x="158" y="137"/>
                    <a:pt x="154" y="137"/>
                    <a:pt x="150" y="137"/>
                  </a:cubicBezTo>
                  <a:cubicBezTo>
                    <a:pt x="149" y="137"/>
                    <a:pt x="149" y="137"/>
                    <a:pt x="149" y="137"/>
                  </a:cubicBezTo>
                  <a:moveTo>
                    <a:pt x="212" y="137"/>
                  </a:moveTo>
                  <a:cubicBezTo>
                    <a:pt x="212" y="137"/>
                    <a:pt x="212" y="137"/>
                    <a:pt x="211" y="137"/>
                  </a:cubicBezTo>
                  <a:cubicBezTo>
                    <a:pt x="207" y="137"/>
                    <a:pt x="203" y="137"/>
                    <a:pt x="199" y="137"/>
                  </a:cubicBezTo>
                  <a:cubicBezTo>
                    <a:pt x="194" y="138"/>
                    <a:pt x="190" y="142"/>
                    <a:pt x="190" y="147"/>
                  </a:cubicBezTo>
                  <a:cubicBezTo>
                    <a:pt x="190" y="147"/>
                    <a:pt x="190" y="147"/>
                    <a:pt x="190" y="147"/>
                  </a:cubicBezTo>
                  <a:cubicBezTo>
                    <a:pt x="190" y="152"/>
                    <a:pt x="194" y="156"/>
                    <a:pt x="199" y="156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4" y="156"/>
                    <a:pt x="208" y="155"/>
                    <a:pt x="213" y="155"/>
                  </a:cubicBezTo>
                  <a:cubicBezTo>
                    <a:pt x="218" y="155"/>
                    <a:pt x="222" y="150"/>
                    <a:pt x="221" y="145"/>
                  </a:cubicBezTo>
                  <a:cubicBezTo>
                    <a:pt x="221" y="145"/>
                    <a:pt x="221" y="145"/>
                    <a:pt x="221" y="145"/>
                  </a:cubicBezTo>
                  <a:cubicBezTo>
                    <a:pt x="221" y="140"/>
                    <a:pt x="217" y="137"/>
                    <a:pt x="212" y="137"/>
                  </a:cubicBezTo>
                  <a:moveTo>
                    <a:pt x="262" y="132"/>
                  </a:moveTo>
                  <a:cubicBezTo>
                    <a:pt x="262" y="132"/>
                    <a:pt x="261" y="132"/>
                    <a:pt x="261" y="132"/>
                  </a:cubicBezTo>
                  <a:cubicBezTo>
                    <a:pt x="257" y="132"/>
                    <a:pt x="253" y="133"/>
                    <a:pt x="248" y="133"/>
                  </a:cubicBezTo>
                  <a:cubicBezTo>
                    <a:pt x="243" y="134"/>
                    <a:pt x="240" y="138"/>
                    <a:pt x="240" y="143"/>
                  </a:cubicBezTo>
                  <a:cubicBezTo>
                    <a:pt x="240" y="143"/>
                    <a:pt x="240" y="144"/>
                    <a:pt x="240" y="144"/>
                  </a:cubicBezTo>
                  <a:cubicBezTo>
                    <a:pt x="241" y="148"/>
                    <a:pt x="245" y="152"/>
                    <a:pt x="250" y="152"/>
                  </a:cubicBezTo>
                  <a:cubicBezTo>
                    <a:pt x="250" y="152"/>
                    <a:pt x="250" y="152"/>
                    <a:pt x="251" y="152"/>
                  </a:cubicBezTo>
                  <a:cubicBezTo>
                    <a:pt x="255" y="151"/>
                    <a:pt x="259" y="151"/>
                    <a:pt x="263" y="150"/>
                  </a:cubicBezTo>
                  <a:cubicBezTo>
                    <a:pt x="268" y="149"/>
                    <a:pt x="272" y="145"/>
                    <a:pt x="271" y="140"/>
                  </a:cubicBezTo>
                  <a:cubicBezTo>
                    <a:pt x="271" y="140"/>
                    <a:pt x="271" y="140"/>
                    <a:pt x="271" y="140"/>
                  </a:cubicBezTo>
                  <a:cubicBezTo>
                    <a:pt x="270" y="135"/>
                    <a:pt x="267" y="132"/>
                    <a:pt x="262" y="132"/>
                  </a:cubicBezTo>
                  <a:moveTo>
                    <a:pt x="99" y="130"/>
                  </a:moveTo>
                  <a:cubicBezTo>
                    <a:pt x="95" y="130"/>
                    <a:pt x="91" y="133"/>
                    <a:pt x="90" y="137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89" y="142"/>
                    <a:pt x="92" y="147"/>
                    <a:pt x="97" y="148"/>
                  </a:cubicBezTo>
                  <a:cubicBezTo>
                    <a:pt x="102" y="149"/>
                    <a:pt x="106" y="150"/>
                    <a:pt x="110" y="151"/>
                  </a:cubicBezTo>
                  <a:cubicBezTo>
                    <a:pt x="111" y="151"/>
                    <a:pt x="111" y="151"/>
                    <a:pt x="112" y="151"/>
                  </a:cubicBezTo>
                  <a:cubicBezTo>
                    <a:pt x="116" y="151"/>
                    <a:pt x="120" y="148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2" y="138"/>
                    <a:pt x="118" y="133"/>
                    <a:pt x="113" y="133"/>
                  </a:cubicBezTo>
                  <a:cubicBezTo>
                    <a:pt x="109" y="132"/>
                    <a:pt x="105" y="131"/>
                    <a:pt x="101" y="130"/>
                  </a:cubicBezTo>
                  <a:cubicBezTo>
                    <a:pt x="101" y="130"/>
                    <a:pt x="100" y="130"/>
                    <a:pt x="99" y="130"/>
                  </a:cubicBezTo>
                  <a:moveTo>
                    <a:pt x="312" y="124"/>
                  </a:moveTo>
                  <a:cubicBezTo>
                    <a:pt x="311" y="124"/>
                    <a:pt x="311" y="124"/>
                    <a:pt x="310" y="124"/>
                  </a:cubicBezTo>
                  <a:cubicBezTo>
                    <a:pt x="306" y="125"/>
                    <a:pt x="302" y="125"/>
                    <a:pt x="298" y="126"/>
                  </a:cubicBezTo>
                  <a:cubicBezTo>
                    <a:pt x="293" y="127"/>
                    <a:pt x="289" y="132"/>
                    <a:pt x="290" y="137"/>
                  </a:cubicBezTo>
                  <a:cubicBezTo>
                    <a:pt x="290" y="137"/>
                    <a:pt x="290" y="137"/>
                    <a:pt x="290" y="137"/>
                  </a:cubicBezTo>
                  <a:cubicBezTo>
                    <a:pt x="291" y="141"/>
                    <a:pt x="295" y="144"/>
                    <a:pt x="299" y="144"/>
                  </a:cubicBezTo>
                  <a:cubicBezTo>
                    <a:pt x="300" y="144"/>
                    <a:pt x="300" y="144"/>
                    <a:pt x="301" y="144"/>
                  </a:cubicBezTo>
                  <a:cubicBezTo>
                    <a:pt x="305" y="144"/>
                    <a:pt x="309" y="143"/>
                    <a:pt x="313" y="142"/>
                  </a:cubicBezTo>
                  <a:cubicBezTo>
                    <a:pt x="318" y="141"/>
                    <a:pt x="322" y="136"/>
                    <a:pt x="321" y="131"/>
                  </a:cubicBezTo>
                  <a:cubicBezTo>
                    <a:pt x="321" y="131"/>
                    <a:pt x="321" y="131"/>
                    <a:pt x="321" y="131"/>
                  </a:cubicBezTo>
                  <a:cubicBezTo>
                    <a:pt x="320" y="127"/>
                    <a:pt x="316" y="124"/>
                    <a:pt x="312" y="124"/>
                  </a:cubicBezTo>
                  <a:moveTo>
                    <a:pt x="52" y="114"/>
                  </a:moveTo>
                  <a:cubicBezTo>
                    <a:pt x="49" y="114"/>
                    <a:pt x="45" y="116"/>
                    <a:pt x="44" y="119"/>
                  </a:cubicBezTo>
                  <a:cubicBezTo>
                    <a:pt x="44" y="119"/>
                    <a:pt x="44" y="119"/>
                    <a:pt x="43" y="119"/>
                  </a:cubicBezTo>
                  <a:cubicBezTo>
                    <a:pt x="41" y="124"/>
                    <a:pt x="43" y="129"/>
                    <a:pt x="48" y="131"/>
                  </a:cubicBezTo>
                  <a:cubicBezTo>
                    <a:pt x="52" y="133"/>
                    <a:pt x="56" y="135"/>
                    <a:pt x="60" y="137"/>
                  </a:cubicBezTo>
                  <a:cubicBezTo>
                    <a:pt x="61" y="137"/>
                    <a:pt x="62" y="137"/>
                    <a:pt x="63" y="137"/>
                  </a:cubicBezTo>
                  <a:cubicBezTo>
                    <a:pt x="67" y="137"/>
                    <a:pt x="70" y="135"/>
                    <a:pt x="72" y="13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4" y="127"/>
                    <a:pt x="71" y="121"/>
                    <a:pt x="67" y="120"/>
                  </a:cubicBezTo>
                  <a:cubicBezTo>
                    <a:pt x="63" y="118"/>
                    <a:pt x="59" y="116"/>
                    <a:pt x="56" y="115"/>
                  </a:cubicBezTo>
                  <a:cubicBezTo>
                    <a:pt x="55" y="114"/>
                    <a:pt x="53" y="114"/>
                    <a:pt x="52" y="114"/>
                  </a:cubicBezTo>
                  <a:moveTo>
                    <a:pt x="361" y="113"/>
                  </a:moveTo>
                  <a:cubicBezTo>
                    <a:pt x="360" y="113"/>
                    <a:pt x="360" y="114"/>
                    <a:pt x="359" y="114"/>
                  </a:cubicBezTo>
                  <a:cubicBezTo>
                    <a:pt x="355" y="115"/>
                    <a:pt x="351" y="115"/>
                    <a:pt x="347" y="116"/>
                  </a:cubicBezTo>
                  <a:cubicBezTo>
                    <a:pt x="342" y="117"/>
                    <a:pt x="339" y="122"/>
                    <a:pt x="340" y="127"/>
                  </a:cubicBezTo>
                  <a:cubicBezTo>
                    <a:pt x="340" y="127"/>
                    <a:pt x="340" y="127"/>
                    <a:pt x="340" y="127"/>
                  </a:cubicBezTo>
                  <a:cubicBezTo>
                    <a:pt x="340" y="132"/>
                    <a:pt x="344" y="135"/>
                    <a:pt x="349" y="135"/>
                  </a:cubicBezTo>
                  <a:cubicBezTo>
                    <a:pt x="349" y="135"/>
                    <a:pt x="350" y="135"/>
                    <a:pt x="351" y="135"/>
                  </a:cubicBezTo>
                  <a:cubicBezTo>
                    <a:pt x="355" y="134"/>
                    <a:pt x="359" y="133"/>
                    <a:pt x="363" y="132"/>
                  </a:cubicBezTo>
                  <a:cubicBezTo>
                    <a:pt x="368" y="131"/>
                    <a:pt x="371" y="126"/>
                    <a:pt x="370" y="121"/>
                  </a:cubicBezTo>
                  <a:cubicBezTo>
                    <a:pt x="370" y="121"/>
                    <a:pt x="370" y="121"/>
                    <a:pt x="370" y="121"/>
                  </a:cubicBezTo>
                  <a:cubicBezTo>
                    <a:pt x="369" y="116"/>
                    <a:pt x="365" y="113"/>
                    <a:pt x="361" y="113"/>
                  </a:cubicBezTo>
                  <a:moveTo>
                    <a:pt x="410" y="102"/>
                  </a:moveTo>
                  <a:cubicBezTo>
                    <a:pt x="409" y="102"/>
                    <a:pt x="408" y="102"/>
                    <a:pt x="408" y="102"/>
                  </a:cubicBezTo>
                  <a:cubicBezTo>
                    <a:pt x="395" y="105"/>
                    <a:pt x="395" y="105"/>
                    <a:pt x="395" y="105"/>
                  </a:cubicBezTo>
                  <a:cubicBezTo>
                    <a:pt x="390" y="106"/>
                    <a:pt x="387" y="111"/>
                    <a:pt x="389" y="116"/>
                  </a:cubicBezTo>
                  <a:cubicBezTo>
                    <a:pt x="389" y="116"/>
                    <a:pt x="389" y="116"/>
                    <a:pt x="389" y="116"/>
                  </a:cubicBezTo>
                  <a:cubicBezTo>
                    <a:pt x="390" y="120"/>
                    <a:pt x="393" y="123"/>
                    <a:pt x="398" y="123"/>
                  </a:cubicBezTo>
                  <a:cubicBezTo>
                    <a:pt x="398" y="123"/>
                    <a:pt x="399" y="123"/>
                    <a:pt x="400" y="123"/>
                  </a:cubicBezTo>
                  <a:cubicBezTo>
                    <a:pt x="412" y="120"/>
                    <a:pt x="412" y="120"/>
                    <a:pt x="412" y="120"/>
                  </a:cubicBezTo>
                  <a:cubicBezTo>
                    <a:pt x="417" y="119"/>
                    <a:pt x="420" y="114"/>
                    <a:pt x="419" y="109"/>
                  </a:cubicBezTo>
                  <a:cubicBezTo>
                    <a:pt x="419" y="109"/>
                    <a:pt x="419" y="109"/>
                    <a:pt x="419" y="109"/>
                  </a:cubicBezTo>
                  <a:cubicBezTo>
                    <a:pt x="418" y="104"/>
                    <a:pt x="414" y="102"/>
                    <a:pt x="410" y="102"/>
                  </a:cubicBezTo>
                  <a:moveTo>
                    <a:pt x="459" y="89"/>
                  </a:moveTo>
                  <a:cubicBezTo>
                    <a:pt x="458" y="89"/>
                    <a:pt x="457" y="89"/>
                    <a:pt x="456" y="90"/>
                  </a:cubicBezTo>
                  <a:cubicBezTo>
                    <a:pt x="444" y="93"/>
                    <a:pt x="444" y="93"/>
                    <a:pt x="444" y="93"/>
                  </a:cubicBezTo>
                  <a:cubicBezTo>
                    <a:pt x="439" y="94"/>
                    <a:pt x="436" y="99"/>
                    <a:pt x="437" y="104"/>
                  </a:cubicBezTo>
                  <a:cubicBezTo>
                    <a:pt x="437" y="104"/>
                    <a:pt x="437" y="104"/>
                    <a:pt x="437" y="104"/>
                  </a:cubicBezTo>
                  <a:cubicBezTo>
                    <a:pt x="438" y="108"/>
                    <a:pt x="442" y="111"/>
                    <a:pt x="446" y="111"/>
                  </a:cubicBezTo>
                  <a:cubicBezTo>
                    <a:pt x="447" y="111"/>
                    <a:pt x="448" y="111"/>
                    <a:pt x="449" y="111"/>
                  </a:cubicBezTo>
                  <a:cubicBezTo>
                    <a:pt x="456" y="109"/>
                    <a:pt x="456" y="109"/>
                    <a:pt x="456" y="109"/>
                  </a:cubicBezTo>
                  <a:cubicBezTo>
                    <a:pt x="461" y="107"/>
                    <a:pt x="461" y="107"/>
                    <a:pt x="461" y="107"/>
                  </a:cubicBezTo>
                  <a:cubicBezTo>
                    <a:pt x="466" y="106"/>
                    <a:pt x="469" y="100"/>
                    <a:pt x="467" y="96"/>
                  </a:cubicBezTo>
                  <a:cubicBezTo>
                    <a:pt x="467" y="96"/>
                    <a:pt x="467" y="95"/>
                    <a:pt x="467" y="95"/>
                  </a:cubicBezTo>
                  <a:cubicBezTo>
                    <a:pt x="466" y="92"/>
                    <a:pt x="462" y="89"/>
                    <a:pt x="459" y="89"/>
                  </a:cubicBezTo>
                  <a:moveTo>
                    <a:pt x="11" y="85"/>
                  </a:moveTo>
                  <a:cubicBezTo>
                    <a:pt x="8" y="85"/>
                    <a:pt x="6" y="86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0" y="92"/>
                    <a:pt x="0" y="98"/>
                    <a:pt x="4" y="101"/>
                  </a:cubicBezTo>
                  <a:cubicBezTo>
                    <a:pt x="7" y="105"/>
                    <a:pt x="11" y="107"/>
                    <a:pt x="14" y="110"/>
                  </a:cubicBezTo>
                  <a:cubicBezTo>
                    <a:pt x="16" y="112"/>
                    <a:pt x="18" y="112"/>
                    <a:pt x="20" y="112"/>
                  </a:cubicBezTo>
                  <a:cubicBezTo>
                    <a:pt x="23" y="112"/>
                    <a:pt x="25" y="111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30" y="105"/>
                    <a:pt x="30" y="99"/>
                    <a:pt x="26" y="96"/>
                  </a:cubicBezTo>
                  <a:cubicBezTo>
                    <a:pt x="23" y="93"/>
                    <a:pt x="20" y="91"/>
                    <a:pt x="17" y="88"/>
                  </a:cubicBezTo>
                  <a:cubicBezTo>
                    <a:pt x="15" y="86"/>
                    <a:pt x="13" y="85"/>
                    <a:pt x="11" y="85"/>
                  </a:cubicBezTo>
                  <a:moveTo>
                    <a:pt x="506" y="73"/>
                  </a:moveTo>
                  <a:cubicBezTo>
                    <a:pt x="505" y="73"/>
                    <a:pt x="504" y="73"/>
                    <a:pt x="503" y="73"/>
                  </a:cubicBezTo>
                  <a:cubicBezTo>
                    <a:pt x="499" y="75"/>
                    <a:pt x="495" y="76"/>
                    <a:pt x="491" y="77"/>
                  </a:cubicBezTo>
                  <a:cubicBezTo>
                    <a:pt x="486" y="79"/>
                    <a:pt x="484" y="84"/>
                    <a:pt x="485" y="89"/>
                  </a:cubicBezTo>
                  <a:cubicBezTo>
                    <a:pt x="485" y="89"/>
                    <a:pt x="485" y="89"/>
                    <a:pt x="486" y="89"/>
                  </a:cubicBezTo>
                  <a:cubicBezTo>
                    <a:pt x="487" y="93"/>
                    <a:pt x="490" y="95"/>
                    <a:pt x="494" y="95"/>
                  </a:cubicBezTo>
                  <a:cubicBezTo>
                    <a:pt x="495" y="95"/>
                    <a:pt x="496" y="95"/>
                    <a:pt x="497" y="95"/>
                  </a:cubicBezTo>
                  <a:cubicBezTo>
                    <a:pt x="501" y="94"/>
                    <a:pt x="505" y="92"/>
                    <a:pt x="509" y="91"/>
                  </a:cubicBezTo>
                  <a:cubicBezTo>
                    <a:pt x="514" y="89"/>
                    <a:pt x="517" y="84"/>
                    <a:pt x="515" y="79"/>
                  </a:cubicBezTo>
                  <a:cubicBezTo>
                    <a:pt x="515" y="79"/>
                    <a:pt x="515" y="79"/>
                    <a:pt x="515" y="79"/>
                  </a:cubicBezTo>
                  <a:cubicBezTo>
                    <a:pt x="513" y="75"/>
                    <a:pt x="510" y="73"/>
                    <a:pt x="506" y="73"/>
                  </a:cubicBezTo>
                  <a:moveTo>
                    <a:pt x="919" y="56"/>
                  </a:moveTo>
                  <a:cubicBezTo>
                    <a:pt x="917" y="56"/>
                    <a:pt x="915" y="57"/>
                    <a:pt x="913" y="59"/>
                  </a:cubicBezTo>
                  <a:cubicBezTo>
                    <a:pt x="913" y="59"/>
                    <a:pt x="913" y="59"/>
                    <a:pt x="913" y="59"/>
                  </a:cubicBezTo>
                  <a:cubicBezTo>
                    <a:pt x="909" y="62"/>
                    <a:pt x="909" y="68"/>
                    <a:pt x="912" y="72"/>
                  </a:cubicBezTo>
                  <a:cubicBezTo>
                    <a:pt x="915" y="75"/>
                    <a:pt x="917" y="78"/>
                    <a:pt x="920" y="81"/>
                  </a:cubicBezTo>
                  <a:cubicBezTo>
                    <a:pt x="922" y="83"/>
                    <a:pt x="924" y="85"/>
                    <a:pt x="927" y="85"/>
                  </a:cubicBezTo>
                  <a:cubicBezTo>
                    <a:pt x="929" y="85"/>
                    <a:pt x="931" y="84"/>
                    <a:pt x="933" y="83"/>
                  </a:cubicBezTo>
                  <a:cubicBezTo>
                    <a:pt x="933" y="83"/>
                    <a:pt x="933" y="83"/>
                    <a:pt x="933" y="83"/>
                  </a:cubicBezTo>
                  <a:cubicBezTo>
                    <a:pt x="937" y="80"/>
                    <a:pt x="938" y="74"/>
                    <a:pt x="935" y="70"/>
                  </a:cubicBezTo>
                  <a:cubicBezTo>
                    <a:pt x="932" y="66"/>
                    <a:pt x="929" y="63"/>
                    <a:pt x="926" y="60"/>
                  </a:cubicBezTo>
                  <a:cubicBezTo>
                    <a:pt x="924" y="57"/>
                    <a:pt x="922" y="56"/>
                    <a:pt x="919" y="56"/>
                  </a:cubicBezTo>
                  <a:moveTo>
                    <a:pt x="553" y="55"/>
                  </a:moveTo>
                  <a:cubicBezTo>
                    <a:pt x="552" y="55"/>
                    <a:pt x="551" y="55"/>
                    <a:pt x="550" y="56"/>
                  </a:cubicBezTo>
                  <a:cubicBezTo>
                    <a:pt x="538" y="60"/>
                    <a:pt x="538" y="60"/>
                    <a:pt x="538" y="60"/>
                  </a:cubicBezTo>
                  <a:cubicBezTo>
                    <a:pt x="533" y="62"/>
                    <a:pt x="531" y="67"/>
                    <a:pt x="533" y="72"/>
                  </a:cubicBezTo>
                  <a:cubicBezTo>
                    <a:pt x="533" y="72"/>
                    <a:pt x="533" y="72"/>
                    <a:pt x="533" y="72"/>
                  </a:cubicBezTo>
                  <a:cubicBezTo>
                    <a:pt x="534" y="76"/>
                    <a:pt x="538" y="78"/>
                    <a:pt x="541" y="78"/>
                  </a:cubicBezTo>
                  <a:cubicBezTo>
                    <a:pt x="542" y="78"/>
                    <a:pt x="544" y="78"/>
                    <a:pt x="545" y="77"/>
                  </a:cubicBezTo>
                  <a:cubicBezTo>
                    <a:pt x="556" y="73"/>
                    <a:pt x="556" y="73"/>
                    <a:pt x="556" y="73"/>
                  </a:cubicBezTo>
                  <a:cubicBezTo>
                    <a:pt x="561" y="71"/>
                    <a:pt x="564" y="66"/>
                    <a:pt x="562" y="61"/>
                  </a:cubicBezTo>
                  <a:cubicBezTo>
                    <a:pt x="562" y="61"/>
                    <a:pt x="562" y="61"/>
                    <a:pt x="562" y="61"/>
                  </a:cubicBezTo>
                  <a:cubicBezTo>
                    <a:pt x="560" y="57"/>
                    <a:pt x="557" y="55"/>
                    <a:pt x="553" y="55"/>
                  </a:cubicBezTo>
                  <a:moveTo>
                    <a:pt x="601" y="38"/>
                  </a:moveTo>
                  <a:cubicBezTo>
                    <a:pt x="600" y="38"/>
                    <a:pt x="598" y="38"/>
                    <a:pt x="597" y="38"/>
                  </a:cubicBezTo>
                  <a:cubicBezTo>
                    <a:pt x="593" y="40"/>
                    <a:pt x="589" y="41"/>
                    <a:pt x="586" y="43"/>
                  </a:cubicBezTo>
                  <a:cubicBezTo>
                    <a:pt x="581" y="44"/>
                    <a:pt x="578" y="50"/>
                    <a:pt x="580" y="54"/>
                  </a:cubicBezTo>
                  <a:cubicBezTo>
                    <a:pt x="580" y="54"/>
                    <a:pt x="580" y="54"/>
                    <a:pt x="580" y="55"/>
                  </a:cubicBezTo>
                  <a:cubicBezTo>
                    <a:pt x="581" y="58"/>
                    <a:pt x="585" y="61"/>
                    <a:pt x="589" y="61"/>
                  </a:cubicBezTo>
                  <a:cubicBezTo>
                    <a:pt x="590" y="61"/>
                    <a:pt x="591" y="61"/>
                    <a:pt x="592" y="60"/>
                  </a:cubicBezTo>
                  <a:cubicBezTo>
                    <a:pt x="596" y="59"/>
                    <a:pt x="600" y="57"/>
                    <a:pt x="604" y="56"/>
                  </a:cubicBezTo>
                  <a:cubicBezTo>
                    <a:pt x="608" y="54"/>
                    <a:pt x="611" y="49"/>
                    <a:pt x="609" y="44"/>
                  </a:cubicBezTo>
                  <a:cubicBezTo>
                    <a:pt x="609" y="44"/>
                    <a:pt x="609" y="44"/>
                    <a:pt x="609" y="44"/>
                  </a:cubicBezTo>
                  <a:cubicBezTo>
                    <a:pt x="608" y="40"/>
                    <a:pt x="604" y="38"/>
                    <a:pt x="601" y="38"/>
                  </a:cubicBezTo>
                  <a:moveTo>
                    <a:pt x="881" y="25"/>
                  </a:moveTo>
                  <a:cubicBezTo>
                    <a:pt x="877" y="25"/>
                    <a:pt x="874" y="26"/>
                    <a:pt x="873" y="29"/>
                  </a:cubicBezTo>
                  <a:cubicBezTo>
                    <a:pt x="873" y="29"/>
                    <a:pt x="873" y="29"/>
                    <a:pt x="873" y="29"/>
                  </a:cubicBezTo>
                  <a:cubicBezTo>
                    <a:pt x="870" y="34"/>
                    <a:pt x="871" y="39"/>
                    <a:pt x="876" y="42"/>
                  </a:cubicBezTo>
                  <a:cubicBezTo>
                    <a:pt x="879" y="44"/>
                    <a:pt x="883" y="46"/>
                    <a:pt x="886" y="48"/>
                  </a:cubicBezTo>
                  <a:cubicBezTo>
                    <a:pt x="887" y="49"/>
                    <a:pt x="889" y="50"/>
                    <a:pt x="891" y="50"/>
                  </a:cubicBezTo>
                  <a:cubicBezTo>
                    <a:pt x="894" y="50"/>
                    <a:pt x="897" y="49"/>
                    <a:pt x="899" y="46"/>
                  </a:cubicBezTo>
                  <a:cubicBezTo>
                    <a:pt x="899" y="46"/>
                    <a:pt x="899" y="46"/>
                    <a:pt x="899" y="46"/>
                  </a:cubicBezTo>
                  <a:cubicBezTo>
                    <a:pt x="902" y="42"/>
                    <a:pt x="901" y="36"/>
                    <a:pt x="896" y="33"/>
                  </a:cubicBezTo>
                  <a:cubicBezTo>
                    <a:pt x="893" y="31"/>
                    <a:pt x="889" y="28"/>
                    <a:pt x="885" y="26"/>
                  </a:cubicBezTo>
                  <a:cubicBezTo>
                    <a:pt x="884" y="25"/>
                    <a:pt x="882" y="25"/>
                    <a:pt x="881" y="25"/>
                  </a:cubicBezTo>
                  <a:moveTo>
                    <a:pt x="648" y="22"/>
                  </a:moveTo>
                  <a:cubicBezTo>
                    <a:pt x="648" y="22"/>
                    <a:pt x="647" y="23"/>
                    <a:pt x="646" y="23"/>
                  </a:cubicBezTo>
                  <a:cubicBezTo>
                    <a:pt x="642" y="24"/>
                    <a:pt x="638" y="25"/>
                    <a:pt x="634" y="27"/>
                  </a:cubicBezTo>
                  <a:cubicBezTo>
                    <a:pt x="629" y="28"/>
                    <a:pt x="626" y="33"/>
                    <a:pt x="627" y="38"/>
                  </a:cubicBezTo>
                  <a:cubicBezTo>
                    <a:pt x="627" y="38"/>
                    <a:pt x="628" y="38"/>
                    <a:pt x="628" y="38"/>
                  </a:cubicBezTo>
                  <a:cubicBezTo>
                    <a:pt x="629" y="42"/>
                    <a:pt x="632" y="45"/>
                    <a:pt x="636" y="45"/>
                  </a:cubicBezTo>
                  <a:cubicBezTo>
                    <a:pt x="637" y="45"/>
                    <a:pt x="638" y="45"/>
                    <a:pt x="639" y="44"/>
                  </a:cubicBezTo>
                  <a:cubicBezTo>
                    <a:pt x="643" y="43"/>
                    <a:pt x="647" y="42"/>
                    <a:pt x="651" y="41"/>
                  </a:cubicBezTo>
                  <a:cubicBezTo>
                    <a:pt x="656" y="39"/>
                    <a:pt x="659" y="34"/>
                    <a:pt x="657" y="29"/>
                  </a:cubicBezTo>
                  <a:cubicBezTo>
                    <a:pt x="657" y="29"/>
                    <a:pt x="657" y="29"/>
                    <a:pt x="657" y="29"/>
                  </a:cubicBezTo>
                  <a:cubicBezTo>
                    <a:pt x="656" y="25"/>
                    <a:pt x="652" y="22"/>
                    <a:pt x="648" y="22"/>
                  </a:cubicBezTo>
                  <a:moveTo>
                    <a:pt x="697" y="10"/>
                  </a:moveTo>
                  <a:cubicBezTo>
                    <a:pt x="696" y="10"/>
                    <a:pt x="696" y="10"/>
                    <a:pt x="695" y="10"/>
                  </a:cubicBezTo>
                  <a:cubicBezTo>
                    <a:pt x="691" y="11"/>
                    <a:pt x="687" y="12"/>
                    <a:pt x="683" y="13"/>
                  </a:cubicBezTo>
                  <a:cubicBezTo>
                    <a:pt x="678" y="14"/>
                    <a:pt x="675" y="19"/>
                    <a:pt x="676" y="24"/>
                  </a:cubicBezTo>
                  <a:cubicBezTo>
                    <a:pt x="676" y="24"/>
                    <a:pt x="676" y="24"/>
                    <a:pt x="676" y="24"/>
                  </a:cubicBezTo>
                  <a:cubicBezTo>
                    <a:pt x="677" y="28"/>
                    <a:pt x="681" y="31"/>
                    <a:pt x="685" y="31"/>
                  </a:cubicBezTo>
                  <a:cubicBezTo>
                    <a:pt x="686" y="31"/>
                    <a:pt x="686" y="31"/>
                    <a:pt x="687" y="31"/>
                  </a:cubicBezTo>
                  <a:cubicBezTo>
                    <a:pt x="691" y="30"/>
                    <a:pt x="695" y="29"/>
                    <a:pt x="699" y="28"/>
                  </a:cubicBezTo>
                  <a:cubicBezTo>
                    <a:pt x="704" y="27"/>
                    <a:pt x="707" y="22"/>
                    <a:pt x="706" y="17"/>
                  </a:cubicBezTo>
                  <a:cubicBezTo>
                    <a:pt x="706" y="17"/>
                    <a:pt x="706" y="17"/>
                    <a:pt x="706" y="17"/>
                  </a:cubicBezTo>
                  <a:cubicBezTo>
                    <a:pt x="705" y="13"/>
                    <a:pt x="701" y="10"/>
                    <a:pt x="697" y="10"/>
                  </a:cubicBezTo>
                  <a:moveTo>
                    <a:pt x="834" y="6"/>
                  </a:moveTo>
                  <a:cubicBezTo>
                    <a:pt x="830" y="6"/>
                    <a:pt x="826" y="9"/>
                    <a:pt x="825" y="13"/>
                  </a:cubicBezTo>
                  <a:cubicBezTo>
                    <a:pt x="825" y="13"/>
                    <a:pt x="825" y="13"/>
                    <a:pt x="825" y="13"/>
                  </a:cubicBezTo>
                  <a:cubicBezTo>
                    <a:pt x="824" y="18"/>
                    <a:pt x="827" y="23"/>
                    <a:pt x="832" y="24"/>
                  </a:cubicBezTo>
                  <a:cubicBezTo>
                    <a:pt x="836" y="25"/>
                    <a:pt x="840" y="26"/>
                    <a:pt x="843" y="27"/>
                  </a:cubicBezTo>
                  <a:cubicBezTo>
                    <a:pt x="844" y="28"/>
                    <a:pt x="845" y="28"/>
                    <a:pt x="846" y="28"/>
                  </a:cubicBezTo>
                  <a:cubicBezTo>
                    <a:pt x="850" y="28"/>
                    <a:pt x="854" y="25"/>
                    <a:pt x="855" y="21"/>
                  </a:cubicBezTo>
                  <a:cubicBezTo>
                    <a:pt x="855" y="21"/>
                    <a:pt x="855" y="21"/>
                    <a:pt x="855" y="21"/>
                  </a:cubicBezTo>
                  <a:cubicBezTo>
                    <a:pt x="857" y="16"/>
                    <a:pt x="854" y="11"/>
                    <a:pt x="849" y="10"/>
                  </a:cubicBezTo>
                  <a:cubicBezTo>
                    <a:pt x="845" y="8"/>
                    <a:pt x="841" y="7"/>
                    <a:pt x="836" y="6"/>
                  </a:cubicBezTo>
                  <a:cubicBezTo>
                    <a:pt x="836" y="6"/>
                    <a:pt x="835" y="6"/>
                    <a:pt x="834" y="6"/>
                  </a:cubicBezTo>
                  <a:moveTo>
                    <a:pt x="747" y="2"/>
                  </a:moveTo>
                  <a:cubicBezTo>
                    <a:pt x="746" y="2"/>
                    <a:pt x="746" y="2"/>
                    <a:pt x="746" y="2"/>
                  </a:cubicBezTo>
                  <a:cubicBezTo>
                    <a:pt x="741" y="2"/>
                    <a:pt x="737" y="3"/>
                    <a:pt x="733" y="3"/>
                  </a:cubicBezTo>
                  <a:cubicBezTo>
                    <a:pt x="728" y="4"/>
                    <a:pt x="724" y="9"/>
                    <a:pt x="725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6" y="18"/>
                    <a:pt x="730" y="22"/>
                    <a:pt x="734" y="22"/>
                  </a:cubicBezTo>
                  <a:cubicBezTo>
                    <a:pt x="735" y="22"/>
                    <a:pt x="735" y="22"/>
                    <a:pt x="735" y="22"/>
                  </a:cubicBezTo>
                  <a:cubicBezTo>
                    <a:pt x="740" y="21"/>
                    <a:pt x="744" y="21"/>
                    <a:pt x="748" y="20"/>
                  </a:cubicBezTo>
                  <a:cubicBezTo>
                    <a:pt x="753" y="20"/>
                    <a:pt x="756" y="15"/>
                    <a:pt x="756" y="10"/>
                  </a:cubicBezTo>
                  <a:cubicBezTo>
                    <a:pt x="756" y="10"/>
                    <a:pt x="756" y="10"/>
                    <a:pt x="756" y="10"/>
                  </a:cubicBezTo>
                  <a:cubicBezTo>
                    <a:pt x="755" y="5"/>
                    <a:pt x="751" y="2"/>
                    <a:pt x="747" y="2"/>
                  </a:cubicBezTo>
                  <a:moveTo>
                    <a:pt x="784" y="0"/>
                  </a:moveTo>
                  <a:cubicBezTo>
                    <a:pt x="779" y="0"/>
                    <a:pt x="775" y="4"/>
                    <a:pt x="775" y="9"/>
                  </a:cubicBezTo>
                  <a:cubicBezTo>
                    <a:pt x="775" y="9"/>
                    <a:pt x="775" y="9"/>
                    <a:pt x="775" y="9"/>
                  </a:cubicBezTo>
                  <a:cubicBezTo>
                    <a:pt x="775" y="14"/>
                    <a:pt x="779" y="18"/>
                    <a:pt x="784" y="18"/>
                  </a:cubicBezTo>
                  <a:cubicBezTo>
                    <a:pt x="788" y="18"/>
                    <a:pt x="792" y="19"/>
                    <a:pt x="796" y="19"/>
                  </a:cubicBezTo>
                  <a:cubicBezTo>
                    <a:pt x="797" y="19"/>
                    <a:pt x="797" y="19"/>
                    <a:pt x="797" y="19"/>
                  </a:cubicBezTo>
                  <a:cubicBezTo>
                    <a:pt x="802" y="19"/>
                    <a:pt x="806" y="15"/>
                    <a:pt x="806" y="10"/>
                  </a:cubicBezTo>
                  <a:cubicBezTo>
                    <a:pt x="806" y="10"/>
                    <a:pt x="806" y="10"/>
                    <a:pt x="806" y="10"/>
                  </a:cubicBezTo>
                  <a:cubicBezTo>
                    <a:pt x="806" y="5"/>
                    <a:pt x="803" y="1"/>
                    <a:pt x="797" y="0"/>
                  </a:cubicBezTo>
                  <a:cubicBezTo>
                    <a:pt x="793" y="0"/>
                    <a:pt x="789" y="0"/>
                    <a:pt x="78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2690813" y="931863"/>
              <a:ext cx="3348038" cy="560387"/>
            </a:xfrm>
            <a:custGeom>
              <a:avLst/>
              <a:gdLst>
                <a:gd name="T0" fmla="*/ 766 w 937"/>
                <a:gd name="T1" fmla="*/ 147 h 156"/>
                <a:gd name="T2" fmla="*/ 789 w 937"/>
                <a:gd name="T3" fmla="*/ 155 h 156"/>
                <a:gd name="T4" fmla="*/ 725 w 937"/>
                <a:gd name="T5" fmla="*/ 137 h 156"/>
                <a:gd name="T6" fmla="*/ 738 w 937"/>
                <a:gd name="T7" fmla="*/ 156 h 156"/>
                <a:gd name="T8" fmla="*/ 738 w 937"/>
                <a:gd name="T9" fmla="*/ 137 h 156"/>
                <a:gd name="T10" fmla="*/ 666 w 937"/>
                <a:gd name="T11" fmla="*/ 140 h 156"/>
                <a:gd name="T12" fmla="*/ 688 w 937"/>
                <a:gd name="T13" fmla="*/ 152 h 156"/>
                <a:gd name="T14" fmla="*/ 677 w 937"/>
                <a:gd name="T15" fmla="*/ 132 h 156"/>
                <a:gd name="T16" fmla="*/ 824 w 937"/>
                <a:gd name="T17" fmla="*/ 133 h 156"/>
                <a:gd name="T18" fmla="*/ 827 w 937"/>
                <a:gd name="T19" fmla="*/ 151 h 156"/>
                <a:gd name="T20" fmla="*/ 838 w 937"/>
                <a:gd name="T21" fmla="*/ 130 h 156"/>
                <a:gd name="T22" fmla="*/ 624 w 937"/>
                <a:gd name="T23" fmla="*/ 142 h 156"/>
                <a:gd name="T24" fmla="*/ 647 w 937"/>
                <a:gd name="T25" fmla="*/ 137 h 156"/>
                <a:gd name="T26" fmla="*/ 885 w 937"/>
                <a:gd name="T27" fmla="*/ 114 h 156"/>
                <a:gd name="T28" fmla="*/ 865 w 937"/>
                <a:gd name="T29" fmla="*/ 132 h 156"/>
                <a:gd name="T30" fmla="*/ 894 w 937"/>
                <a:gd name="T31" fmla="*/ 119 h 156"/>
                <a:gd name="T32" fmla="*/ 567 w 937"/>
                <a:gd name="T33" fmla="*/ 121 h 156"/>
                <a:gd name="T34" fmla="*/ 589 w 937"/>
                <a:gd name="T35" fmla="*/ 135 h 156"/>
                <a:gd name="T36" fmla="*/ 578 w 937"/>
                <a:gd name="T37" fmla="*/ 114 h 156"/>
                <a:gd name="T38" fmla="*/ 519 w 937"/>
                <a:gd name="T39" fmla="*/ 109 h 156"/>
                <a:gd name="T40" fmla="*/ 549 w 937"/>
                <a:gd name="T41" fmla="*/ 116 h 156"/>
                <a:gd name="T42" fmla="*/ 528 w 937"/>
                <a:gd name="T43" fmla="*/ 102 h 156"/>
                <a:gd name="T44" fmla="*/ 476 w 937"/>
                <a:gd name="T45" fmla="*/ 107 h 156"/>
                <a:gd name="T46" fmla="*/ 500 w 937"/>
                <a:gd name="T47" fmla="*/ 104 h 156"/>
                <a:gd name="T48" fmla="*/ 482 w 937"/>
                <a:gd name="T49" fmla="*/ 90 h 156"/>
                <a:gd name="T50" fmla="*/ 912 w 937"/>
                <a:gd name="T51" fmla="*/ 96 h 156"/>
                <a:gd name="T52" fmla="*/ 923 w 937"/>
                <a:gd name="T53" fmla="*/ 110 h 156"/>
                <a:gd name="T54" fmla="*/ 927 w 937"/>
                <a:gd name="T55" fmla="*/ 86 h 156"/>
                <a:gd name="T56" fmla="*/ 428 w 937"/>
                <a:gd name="T57" fmla="*/ 91 h 156"/>
                <a:gd name="T58" fmla="*/ 452 w 937"/>
                <a:gd name="T59" fmla="*/ 89 h 156"/>
                <a:gd name="T60" fmla="*/ 18 w 937"/>
                <a:gd name="T61" fmla="*/ 56 h 156"/>
                <a:gd name="T62" fmla="*/ 5 w 937"/>
                <a:gd name="T63" fmla="*/ 83 h 156"/>
                <a:gd name="T64" fmla="*/ 24 w 937"/>
                <a:gd name="T65" fmla="*/ 59 h 156"/>
                <a:gd name="T66" fmla="*/ 375 w 937"/>
                <a:gd name="T67" fmla="*/ 61 h 156"/>
                <a:gd name="T68" fmla="*/ 396 w 937"/>
                <a:gd name="T69" fmla="*/ 78 h 156"/>
                <a:gd name="T70" fmla="*/ 387 w 937"/>
                <a:gd name="T71" fmla="*/ 56 h 156"/>
                <a:gd name="T72" fmla="*/ 328 w 937"/>
                <a:gd name="T73" fmla="*/ 44 h 156"/>
                <a:gd name="T74" fmla="*/ 357 w 937"/>
                <a:gd name="T75" fmla="*/ 55 h 156"/>
                <a:gd name="T76" fmla="*/ 337 w 937"/>
                <a:gd name="T77" fmla="*/ 38 h 156"/>
                <a:gd name="T78" fmla="*/ 39 w 937"/>
                <a:gd name="T79" fmla="*/ 46 h 156"/>
                <a:gd name="T80" fmla="*/ 61 w 937"/>
                <a:gd name="T81" fmla="*/ 42 h 156"/>
                <a:gd name="T82" fmla="*/ 289 w 937"/>
                <a:gd name="T83" fmla="*/ 22 h 156"/>
                <a:gd name="T84" fmla="*/ 298 w 937"/>
                <a:gd name="T85" fmla="*/ 44 h 156"/>
                <a:gd name="T86" fmla="*/ 304 w 937"/>
                <a:gd name="T87" fmla="*/ 27 h 156"/>
                <a:gd name="T88" fmla="*/ 231 w 937"/>
                <a:gd name="T89" fmla="*/ 17 h 156"/>
                <a:gd name="T90" fmla="*/ 253 w 937"/>
                <a:gd name="T91" fmla="*/ 31 h 156"/>
                <a:gd name="T92" fmla="*/ 242 w 937"/>
                <a:gd name="T93" fmla="*/ 10 h 156"/>
                <a:gd name="T94" fmla="*/ 88 w 937"/>
                <a:gd name="T95" fmla="*/ 10 h 156"/>
                <a:gd name="T96" fmla="*/ 94 w 937"/>
                <a:gd name="T97" fmla="*/ 27 h 156"/>
                <a:gd name="T98" fmla="*/ 103 w 937"/>
                <a:gd name="T99" fmla="*/ 6 h 156"/>
                <a:gd name="T100" fmla="*/ 190 w 937"/>
                <a:gd name="T101" fmla="*/ 20 h 156"/>
                <a:gd name="T102" fmla="*/ 212 w 937"/>
                <a:gd name="T103" fmla="*/ 14 h 156"/>
                <a:gd name="T104" fmla="*/ 153 w 937"/>
                <a:gd name="T105" fmla="*/ 0 h 156"/>
                <a:gd name="T106" fmla="*/ 131 w 937"/>
                <a:gd name="T107" fmla="*/ 10 h 156"/>
                <a:gd name="T108" fmla="*/ 162 w 937"/>
                <a:gd name="T109" fmla="*/ 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7" h="156">
                  <a:moveTo>
                    <a:pt x="788" y="137"/>
                  </a:moveTo>
                  <a:cubicBezTo>
                    <a:pt x="788" y="137"/>
                    <a:pt x="788" y="137"/>
                    <a:pt x="788" y="137"/>
                  </a:cubicBezTo>
                  <a:cubicBezTo>
                    <a:pt x="784" y="137"/>
                    <a:pt x="779" y="137"/>
                    <a:pt x="775" y="137"/>
                  </a:cubicBezTo>
                  <a:cubicBezTo>
                    <a:pt x="770" y="138"/>
                    <a:pt x="766" y="142"/>
                    <a:pt x="766" y="147"/>
                  </a:cubicBezTo>
                  <a:cubicBezTo>
                    <a:pt x="766" y="147"/>
                    <a:pt x="766" y="147"/>
                    <a:pt x="766" y="147"/>
                  </a:cubicBezTo>
                  <a:cubicBezTo>
                    <a:pt x="767" y="152"/>
                    <a:pt x="771" y="156"/>
                    <a:pt x="776" y="156"/>
                  </a:cubicBezTo>
                  <a:cubicBezTo>
                    <a:pt x="776" y="156"/>
                    <a:pt x="776" y="156"/>
                    <a:pt x="776" y="156"/>
                  </a:cubicBezTo>
                  <a:cubicBezTo>
                    <a:pt x="780" y="156"/>
                    <a:pt x="785" y="156"/>
                    <a:pt x="789" y="155"/>
                  </a:cubicBezTo>
                  <a:cubicBezTo>
                    <a:pt x="794" y="155"/>
                    <a:pt x="798" y="151"/>
                    <a:pt x="797" y="146"/>
                  </a:cubicBezTo>
                  <a:cubicBezTo>
                    <a:pt x="797" y="145"/>
                    <a:pt x="797" y="145"/>
                    <a:pt x="797" y="145"/>
                  </a:cubicBezTo>
                  <a:cubicBezTo>
                    <a:pt x="797" y="141"/>
                    <a:pt x="793" y="137"/>
                    <a:pt x="788" y="137"/>
                  </a:cubicBezTo>
                  <a:moveTo>
                    <a:pt x="725" y="137"/>
                  </a:moveTo>
                  <a:cubicBezTo>
                    <a:pt x="721" y="137"/>
                    <a:pt x="717" y="140"/>
                    <a:pt x="716" y="145"/>
                  </a:cubicBezTo>
                  <a:cubicBezTo>
                    <a:pt x="716" y="145"/>
                    <a:pt x="716" y="145"/>
                    <a:pt x="716" y="145"/>
                  </a:cubicBezTo>
                  <a:cubicBezTo>
                    <a:pt x="716" y="150"/>
                    <a:pt x="720" y="155"/>
                    <a:pt x="725" y="155"/>
                  </a:cubicBezTo>
                  <a:cubicBezTo>
                    <a:pt x="729" y="155"/>
                    <a:pt x="733" y="156"/>
                    <a:pt x="738" y="156"/>
                  </a:cubicBezTo>
                  <a:cubicBezTo>
                    <a:pt x="738" y="156"/>
                    <a:pt x="738" y="156"/>
                    <a:pt x="738" y="156"/>
                  </a:cubicBezTo>
                  <a:cubicBezTo>
                    <a:pt x="743" y="156"/>
                    <a:pt x="747" y="152"/>
                    <a:pt x="747" y="147"/>
                  </a:cubicBezTo>
                  <a:cubicBezTo>
                    <a:pt x="747" y="147"/>
                    <a:pt x="747" y="147"/>
                    <a:pt x="747" y="147"/>
                  </a:cubicBezTo>
                  <a:cubicBezTo>
                    <a:pt x="747" y="142"/>
                    <a:pt x="743" y="138"/>
                    <a:pt x="738" y="137"/>
                  </a:cubicBezTo>
                  <a:cubicBezTo>
                    <a:pt x="734" y="137"/>
                    <a:pt x="730" y="137"/>
                    <a:pt x="726" y="137"/>
                  </a:cubicBezTo>
                  <a:cubicBezTo>
                    <a:pt x="726" y="137"/>
                    <a:pt x="726" y="137"/>
                    <a:pt x="725" y="137"/>
                  </a:cubicBezTo>
                  <a:moveTo>
                    <a:pt x="675" y="132"/>
                  </a:moveTo>
                  <a:cubicBezTo>
                    <a:pt x="671" y="132"/>
                    <a:pt x="667" y="135"/>
                    <a:pt x="666" y="140"/>
                  </a:cubicBezTo>
                  <a:cubicBezTo>
                    <a:pt x="666" y="140"/>
                    <a:pt x="666" y="140"/>
                    <a:pt x="666" y="140"/>
                  </a:cubicBezTo>
                  <a:cubicBezTo>
                    <a:pt x="665" y="145"/>
                    <a:pt x="669" y="149"/>
                    <a:pt x="674" y="150"/>
                  </a:cubicBezTo>
                  <a:cubicBezTo>
                    <a:pt x="678" y="151"/>
                    <a:pt x="683" y="151"/>
                    <a:pt x="687" y="152"/>
                  </a:cubicBezTo>
                  <a:cubicBezTo>
                    <a:pt x="687" y="152"/>
                    <a:pt x="687" y="152"/>
                    <a:pt x="688" y="152"/>
                  </a:cubicBezTo>
                  <a:cubicBezTo>
                    <a:pt x="692" y="152"/>
                    <a:pt x="696" y="148"/>
                    <a:pt x="697" y="144"/>
                  </a:cubicBezTo>
                  <a:cubicBezTo>
                    <a:pt x="697" y="144"/>
                    <a:pt x="697" y="144"/>
                    <a:pt x="697" y="143"/>
                  </a:cubicBezTo>
                  <a:cubicBezTo>
                    <a:pt x="698" y="138"/>
                    <a:pt x="694" y="134"/>
                    <a:pt x="689" y="133"/>
                  </a:cubicBezTo>
                  <a:cubicBezTo>
                    <a:pt x="685" y="133"/>
                    <a:pt x="681" y="132"/>
                    <a:pt x="677" y="132"/>
                  </a:cubicBezTo>
                  <a:cubicBezTo>
                    <a:pt x="676" y="132"/>
                    <a:pt x="676" y="132"/>
                    <a:pt x="675" y="132"/>
                  </a:cubicBezTo>
                  <a:moveTo>
                    <a:pt x="838" y="130"/>
                  </a:moveTo>
                  <a:cubicBezTo>
                    <a:pt x="837" y="130"/>
                    <a:pt x="837" y="130"/>
                    <a:pt x="836" y="130"/>
                  </a:cubicBezTo>
                  <a:cubicBezTo>
                    <a:pt x="832" y="131"/>
                    <a:pt x="828" y="132"/>
                    <a:pt x="824" y="133"/>
                  </a:cubicBezTo>
                  <a:cubicBezTo>
                    <a:pt x="819" y="133"/>
                    <a:pt x="816" y="138"/>
                    <a:pt x="816" y="143"/>
                  </a:cubicBezTo>
                  <a:cubicBezTo>
                    <a:pt x="816" y="143"/>
                    <a:pt x="816" y="143"/>
                    <a:pt x="817" y="143"/>
                  </a:cubicBezTo>
                  <a:cubicBezTo>
                    <a:pt x="817" y="148"/>
                    <a:pt x="821" y="151"/>
                    <a:pt x="826" y="151"/>
                  </a:cubicBezTo>
                  <a:cubicBezTo>
                    <a:pt x="826" y="151"/>
                    <a:pt x="827" y="151"/>
                    <a:pt x="827" y="151"/>
                  </a:cubicBezTo>
                  <a:cubicBezTo>
                    <a:pt x="832" y="150"/>
                    <a:pt x="836" y="149"/>
                    <a:pt x="840" y="148"/>
                  </a:cubicBezTo>
                  <a:cubicBezTo>
                    <a:pt x="845" y="147"/>
                    <a:pt x="848" y="142"/>
                    <a:pt x="847" y="137"/>
                  </a:cubicBezTo>
                  <a:cubicBezTo>
                    <a:pt x="847" y="137"/>
                    <a:pt x="847" y="137"/>
                    <a:pt x="847" y="137"/>
                  </a:cubicBezTo>
                  <a:cubicBezTo>
                    <a:pt x="846" y="133"/>
                    <a:pt x="842" y="130"/>
                    <a:pt x="838" y="130"/>
                  </a:cubicBezTo>
                  <a:moveTo>
                    <a:pt x="626" y="124"/>
                  </a:moveTo>
                  <a:cubicBezTo>
                    <a:pt x="621" y="124"/>
                    <a:pt x="617" y="127"/>
                    <a:pt x="617" y="131"/>
                  </a:cubicBezTo>
                  <a:cubicBezTo>
                    <a:pt x="617" y="131"/>
                    <a:pt x="617" y="131"/>
                    <a:pt x="617" y="131"/>
                  </a:cubicBezTo>
                  <a:cubicBezTo>
                    <a:pt x="616" y="136"/>
                    <a:pt x="619" y="141"/>
                    <a:pt x="624" y="142"/>
                  </a:cubicBezTo>
                  <a:cubicBezTo>
                    <a:pt x="628" y="143"/>
                    <a:pt x="632" y="144"/>
                    <a:pt x="636" y="144"/>
                  </a:cubicBezTo>
                  <a:cubicBezTo>
                    <a:pt x="637" y="144"/>
                    <a:pt x="638" y="144"/>
                    <a:pt x="638" y="144"/>
                  </a:cubicBezTo>
                  <a:cubicBezTo>
                    <a:pt x="643" y="144"/>
                    <a:pt x="646" y="141"/>
                    <a:pt x="647" y="137"/>
                  </a:cubicBezTo>
                  <a:cubicBezTo>
                    <a:pt x="647" y="137"/>
                    <a:pt x="647" y="137"/>
                    <a:pt x="647" y="137"/>
                  </a:cubicBezTo>
                  <a:cubicBezTo>
                    <a:pt x="648" y="132"/>
                    <a:pt x="645" y="127"/>
                    <a:pt x="640" y="126"/>
                  </a:cubicBezTo>
                  <a:cubicBezTo>
                    <a:pt x="636" y="125"/>
                    <a:pt x="631" y="125"/>
                    <a:pt x="627" y="124"/>
                  </a:cubicBezTo>
                  <a:cubicBezTo>
                    <a:pt x="627" y="124"/>
                    <a:pt x="626" y="124"/>
                    <a:pt x="626" y="124"/>
                  </a:cubicBezTo>
                  <a:moveTo>
                    <a:pt x="885" y="114"/>
                  </a:moveTo>
                  <a:cubicBezTo>
                    <a:pt x="884" y="114"/>
                    <a:pt x="883" y="114"/>
                    <a:pt x="881" y="115"/>
                  </a:cubicBezTo>
                  <a:cubicBezTo>
                    <a:pt x="878" y="116"/>
                    <a:pt x="874" y="118"/>
                    <a:pt x="870" y="120"/>
                  </a:cubicBezTo>
                  <a:cubicBezTo>
                    <a:pt x="866" y="121"/>
                    <a:pt x="864" y="127"/>
                    <a:pt x="865" y="131"/>
                  </a:cubicBezTo>
                  <a:cubicBezTo>
                    <a:pt x="865" y="131"/>
                    <a:pt x="865" y="131"/>
                    <a:pt x="865" y="132"/>
                  </a:cubicBezTo>
                  <a:cubicBezTo>
                    <a:pt x="867" y="135"/>
                    <a:pt x="870" y="137"/>
                    <a:pt x="874" y="137"/>
                  </a:cubicBezTo>
                  <a:cubicBezTo>
                    <a:pt x="875" y="137"/>
                    <a:pt x="876" y="137"/>
                    <a:pt x="877" y="137"/>
                  </a:cubicBezTo>
                  <a:cubicBezTo>
                    <a:pt x="882" y="135"/>
                    <a:pt x="886" y="133"/>
                    <a:pt x="889" y="131"/>
                  </a:cubicBezTo>
                  <a:cubicBezTo>
                    <a:pt x="894" y="129"/>
                    <a:pt x="896" y="124"/>
                    <a:pt x="894" y="119"/>
                  </a:cubicBezTo>
                  <a:cubicBezTo>
                    <a:pt x="894" y="119"/>
                    <a:pt x="894" y="119"/>
                    <a:pt x="894" y="119"/>
                  </a:cubicBezTo>
                  <a:cubicBezTo>
                    <a:pt x="892" y="116"/>
                    <a:pt x="889" y="114"/>
                    <a:pt x="885" y="114"/>
                  </a:cubicBezTo>
                  <a:moveTo>
                    <a:pt x="576" y="113"/>
                  </a:moveTo>
                  <a:cubicBezTo>
                    <a:pt x="572" y="113"/>
                    <a:pt x="568" y="116"/>
                    <a:pt x="567" y="121"/>
                  </a:cubicBezTo>
                  <a:cubicBezTo>
                    <a:pt x="567" y="121"/>
                    <a:pt x="567" y="121"/>
                    <a:pt x="567" y="121"/>
                  </a:cubicBezTo>
                  <a:cubicBezTo>
                    <a:pt x="566" y="126"/>
                    <a:pt x="569" y="131"/>
                    <a:pt x="574" y="132"/>
                  </a:cubicBezTo>
                  <a:cubicBezTo>
                    <a:pt x="578" y="133"/>
                    <a:pt x="583" y="134"/>
                    <a:pt x="587" y="135"/>
                  </a:cubicBezTo>
                  <a:cubicBezTo>
                    <a:pt x="587" y="135"/>
                    <a:pt x="588" y="135"/>
                    <a:pt x="589" y="135"/>
                  </a:cubicBezTo>
                  <a:cubicBezTo>
                    <a:pt x="593" y="135"/>
                    <a:pt x="597" y="132"/>
                    <a:pt x="598" y="127"/>
                  </a:cubicBezTo>
                  <a:cubicBezTo>
                    <a:pt x="598" y="127"/>
                    <a:pt x="598" y="127"/>
                    <a:pt x="598" y="127"/>
                  </a:cubicBezTo>
                  <a:cubicBezTo>
                    <a:pt x="599" y="122"/>
                    <a:pt x="596" y="117"/>
                    <a:pt x="591" y="116"/>
                  </a:cubicBezTo>
                  <a:cubicBezTo>
                    <a:pt x="587" y="115"/>
                    <a:pt x="583" y="115"/>
                    <a:pt x="578" y="114"/>
                  </a:cubicBezTo>
                  <a:cubicBezTo>
                    <a:pt x="578" y="114"/>
                    <a:pt x="577" y="113"/>
                    <a:pt x="576" y="113"/>
                  </a:cubicBezTo>
                  <a:moveTo>
                    <a:pt x="528" y="102"/>
                  </a:moveTo>
                  <a:cubicBezTo>
                    <a:pt x="523" y="102"/>
                    <a:pt x="520" y="104"/>
                    <a:pt x="519" y="109"/>
                  </a:cubicBezTo>
                  <a:cubicBezTo>
                    <a:pt x="519" y="109"/>
                    <a:pt x="519" y="109"/>
                    <a:pt x="519" y="109"/>
                  </a:cubicBezTo>
                  <a:cubicBezTo>
                    <a:pt x="517" y="114"/>
                    <a:pt x="520" y="119"/>
                    <a:pt x="525" y="120"/>
                  </a:cubicBezTo>
                  <a:cubicBezTo>
                    <a:pt x="538" y="123"/>
                    <a:pt x="538" y="123"/>
                    <a:pt x="538" y="123"/>
                  </a:cubicBezTo>
                  <a:cubicBezTo>
                    <a:pt x="538" y="123"/>
                    <a:pt x="539" y="123"/>
                    <a:pt x="540" y="123"/>
                  </a:cubicBezTo>
                  <a:cubicBezTo>
                    <a:pt x="544" y="123"/>
                    <a:pt x="548" y="120"/>
                    <a:pt x="549" y="116"/>
                  </a:cubicBezTo>
                  <a:cubicBezTo>
                    <a:pt x="549" y="116"/>
                    <a:pt x="549" y="116"/>
                    <a:pt x="549" y="116"/>
                  </a:cubicBezTo>
                  <a:cubicBezTo>
                    <a:pt x="550" y="111"/>
                    <a:pt x="547" y="106"/>
                    <a:pt x="542" y="105"/>
                  </a:cubicBezTo>
                  <a:cubicBezTo>
                    <a:pt x="530" y="102"/>
                    <a:pt x="530" y="102"/>
                    <a:pt x="530" y="102"/>
                  </a:cubicBezTo>
                  <a:cubicBezTo>
                    <a:pt x="529" y="102"/>
                    <a:pt x="528" y="102"/>
                    <a:pt x="528" y="102"/>
                  </a:cubicBezTo>
                  <a:moveTo>
                    <a:pt x="479" y="89"/>
                  </a:moveTo>
                  <a:cubicBezTo>
                    <a:pt x="475" y="89"/>
                    <a:pt x="471" y="92"/>
                    <a:pt x="470" y="95"/>
                  </a:cubicBezTo>
                  <a:cubicBezTo>
                    <a:pt x="470" y="95"/>
                    <a:pt x="470" y="96"/>
                    <a:pt x="470" y="96"/>
                  </a:cubicBezTo>
                  <a:cubicBezTo>
                    <a:pt x="468" y="100"/>
                    <a:pt x="471" y="106"/>
                    <a:pt x="476" y="107"/>
                  </a:cubicBezTo>
                  <a:cubicBezTo>
                    <a:pt x="482" y="109"/>
                    <a:pt x="482" y="109"/>
                    <a:pt x="482" y="109"/>
                  </a:cubicBezTo>
                  <a:cubicBezTo>
                    <a:pt x="489" y="111"/>
                    <a:pt x="489" y="111"/>
                    <a:pt x="489" y="111"/>
                  </a:cubicBezTo>
                  <a:cubicBezTo>
                    <a:pt x="489" y="111"/>
                    <a:pt x="490" y="111"/>
                    <a:pt x="491" y="111"/>
                  </a:cubicBezTo>
                  <a:cubicBezTo>
                    <a:pt x="495" y="111"/>
                    <a:pt x="499" y="108"/>
                    <a:pt x="500" y="104"/>
                  </a:cubicBezTo>
                  <a:cubicBezTo>
                    <a:pt x="500" y="104"/>
                    <a:pt x="500" y="104"/>
                    <a:pt x="500" y="104"/>
                  </a:cubicBezTo>
                  <a:cubicBezTo>
                    <a:pt x="501" y="99"/>
                    <a:pt x="498" y="94"/>
                    <a:pt x="493" y="93"/>
                  </a:cubicBezTo>
                  <a:cubicBezTo>
                    <a:pt x="487" y="91"/>
                    <a:pt x="487" y="91"/>
                    <a:pt x="487" y="91"/>
                  </a:cubicBezTo>
                  <a:cubicBezTo>
                    <a:pt x="482" y="90"/>
                    <a:pt x="482" y="90"/>
                    <a:pt x="482" y="90"/>
                  </a:cubicBezTo>
                  <a:cubicBezTo>
                    <a:pt x="481" y="89"/>
                    <a:pt x="480" y="89"/>
                    <a:pt x="479" y="89"/>
                  </a:cubicBezTo>
                  <a:moveTo>
                    <a:pt x="927" y="86"/>
                  </a:moveTo>
                  <a:cubicBezTo>
                    <a:pt x="924" y="86"/>
                    <a:pt x="922" y="86"/>
                    <a:pt x="920" y="88"/>
                  </a:cubicBezTo>
                  <a:cubicBezTo>
                    <a:pt x="918" y="91"/>
                    <a:pt x="915" y="93"/>
                    <a:pt x="912" y="96"/>
                  </a:cubicBezTo>
                  <a:cubicBezTo>
                    <a:pt x="908" y="99"/>
                    <a:pt x="907" y="105"/>
                    <a:pt x="910" y="109"/>
                  </a:cubicBezTo>
                  <a:cubicBezTo>
                    <a:pt x="910" y="109"/>
                    <a:pt x="910" y="109"/>
                    <a:pt x="910" y="109"/>
                  </a:cubicBezTo>
                  <a:cubicBezTo>
                    <a:pt x="912" y="111"/>
                    <a:pt x="915" y="112"/>
                    <a:pt x="917" y="112"/>
                  </a:cubicBezTo>
                  <a:cubicBezTo>
                    <a:pt x="919" y="112"/>
                    <a:pt x="921" y="112"/>
                    <a:pt x="923" y="110"/>
                  </a:cubicBezTo>
                  <a:cubicBezTo>
                    <a:pt x="927" y="108"/>
                    <a:pt x="930" y="105"/>
                    <a:pt x="933" y="102"/>
                  </a:cubicBezTo>
                  <a:cubicBezTo>
                    <a:pt x="937" y="98"/>
                    <a:pt x="937" y="92"/>
                    <a:pt x="933" y="88"/>
                  </a:cubicBezTo>
                  <a:cubicBezTo>
                    <a:pt x="933" y="88"/>
                    <a:pt x="933" y="88"/>
                    <a:pt x="933" y="88"/>
                  </a:cubicBezTo>
                  <a:cubicBezTo>
                    <a:pt x="931" y="86"/>
                    <a:pt x="929" y="86"/>
                    <a:pt x="927" y="86"/>
                  </a:cubicBezTo>
                  <a:moveTo>
                    <a:pt x="431" y="73"/>
                  </a:moveTo>
                  <a:cubicBezTo>
                    <a:pt x="428" y="73"/>
                    <a:pt x="424" y="75"/>
                    <a:pt x="423" y="79"/>
                  </a:cubicBezTo>
                  <a:cubicBezTo>
                    <a:pt x="423" y="79"/>
                    <a:pt x="423" y="79"/>
                    <a:pt x="423" y="79"/>
                  </a:cubicBezTo>
                  <a:cubicBezTo>
                    <a:pt x="421" y="84"/>
                    <a:pt x="423" y="89"/>
                    <a:pt x="428" y="91"/>
                  </a:cubicBezTo>
                  <a:cubicBezTo>
                    <a:pt x="432" y="92"/>
                    <a:pt x="436" y="94"/>
                    <a:pt x="440" y="95"/>
                  </a:cubicBezTo>
                  <a:cubicBezTo>
                    <a:pt x="441" y="95"/>
                    <a:pt x="442" y="95"/>
                    <a:pt x="443" y="95"/>
                  </a:cubicBezTo>
                  <a:cubicBezTo>
                    <a:pt x="447" y="95"/>
                    <a:pt x="450" y="93"/>
                    <a:pt x="452" y="89"/>
                  </a:cubicBezTo>
                  <a:cubicBezTo>
                    <a:pt x="452" y="89"/>
                    <a:pt x="452" y="89"/>
                    <a:pt x="452" y="89"/>
                  </a:cubicBezTo>
                  <a:cubicBezTo>
                    <a:pt x="454" y="84"/>
                    <a:pt x="451" y="79"/>
                    <a:pt x="446" y="77"/>
                  </a:cubicBezTo>
                  <a:cubicBezTo>
                    <a:pt x="442" y="76"/>
                    <a:pt x="438" y="75"/>
                    <a:pt x="434" y="73"/>
                  </a:cubicBezTo>
                  <a:cubicBezTo>
                    <a:pt x="433" y="73"/>
                    <a:pt x="432" y="73"/>
                    <a:pt x="431" y="73"/>
                  </a:cubicBezTo>
                  <a:moveTo>
                    <a:pt x="18" y="56"/>
                  </a:moveTo>
                  <a:cubicBezTo>
                    <a:pt x="16" y="56"/>
                    <a:pt x="13" y="57"/>
                    <a:pt x="11" y="60"/>
                  </a:cubicBezTo>
                  <a:cubicBezTo>
                    <a:pt x="8" y="63"/>
                    <a:pt x="6" y="66"/>
                    <a:pt x="3" y="70"/>
                  </a:cubicBezTo>
                  <a:cubicBezTo>
                    <a:pt x="0" y="74"/>
                    <a:pt x="0" y="80"/>
                    <a:pt x="4" y="83"/>
                  </a:cubicBezTo>
                  <a:cubicBezTo>
                    <a:pt x="4" y="83"/>
                    <a:pt x="5" y="83"/>
                    <a:pt x="5" y="83"/>
                  </a:cubicBezTo>
                  <a:cubicBezTo>
                    <a:pt x="6" y="84"/>
                    <a:pt x="8" y="85"/>
                    <a:pt x="10" y="85"/>
                  </a:cubicBezTo>
                  <a:cubicBezTo>
                    <a:pt x="13" y="85"/>
                    <a:pt x="16" y="83"/>
                    <a:pt x="17" y="81"/>
                  </a:cubicBezTo>
                  <a:cubicBezTo>
                    <a:pt x="20" y="78"/>
                    <a:pt x="22" y="75"/>
                    <a:pt x="25" y="72"/>
                  </a:cubicBezTo>
                  <a:cubicBezTo>
                    <a:pt x="28" y="68"/>
                    <a:pt x="28" y="62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3" y="57"/>
                    <a:pt x="20" y="56"/>
                    <a:pt x="18" y="56"/>
                  </a:cubicBezTo>
                  <a:moveTo>
                    <a:pt x="384" y="55"/>
                  </a:moveTo>
                  <a:cubicBezTo>
                    <a:pt x="380" y="55"/>
                    <a:pt x="377" y="57"/>
                    <a:pt x="375" y="61"/>
                  </a:cubicBezTo>
                  <a:cubicBezTo>
                    <a:pt x="375" y="61"/>
                    <a:pt x="375" y="61"/>
                    <a:pt x="375" y="61"/>
                  </a:cubicBezTo>
                  <a:cubicBezTo>
                    <a:pt x="374" y="66"/>
                    <a:pt x="376" y="71"/>
                    <a:pt x="381" y="73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394" y="78"/>
                    <a:pt x="395" y="78"/>
                    <a:pt x="396" y="78"/>
                  </a:cubicBezTo>
                  <a:cubicBezTo>
                    <a:pt x="400" y="78"/>
                    <a:pt x="403" y="76"/>
                    <a:pt x="405" y="72"/>
                  </a:cubicBezTo>
                  <a:cubicBezTo>
                    <a:pt x="405" y="72"/>
                    <a:pt x="405" y="72"/>
                    <a:pt x="405" y="72"/>
                  </a:cubicBezTo>
                  <a:cubicBezTo>
                    <a:pt x="406" y="67"/>
                    <a:pt x="404" y="62"/>
                    <a:pt x="399" y="60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6" y="55"/>
                    <a:pt x="385" y="55"/>
                    <a:pt x="384" y="55"/>
                  </a:cubicBezTo>
                  <a:moveTo>
                    <a:pt x="337" y="38"/>
                  </a:moveTo>
                  <a:cubicBezTo>
                    <a:pt x="333" y="38"/>
                    <a:pt x="329" y="40"/>
                    <a:pt x="328" y="44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326" y="49"/>
                    <a:pt x="329" y="54"/>
                    <a:pt x="334" y="56"/>
                  </a:cubicBezTo>
                  <a:cubicBezTo>
                    <a:pt x="338" y="57"/>
                    <a:pt x="342" y="59"/>
                    <a:pt x="346" y="60"/>
                  </a:cubicBezTo>
                  <a:cubicBezTo>
                    <a:pt x="347" y="61"/>
                    <a:pt x="348" y="61"/>
                    <a:pt x="349" y="61"/>
                  </a:cubicBezTo>
                  <a:cubicBezTo>
                    <a:pt x="353" y="61"/>
                    <a:pt x="356" y="58"/>
                    <a:pt x="357" y="55"/>
                  </a:cubicBezTo>
                  <a:cubicBezTo>
                    <a:pt x="357" y="54"/>
                    <a:pt x="357" y="54"/>
                    <a:pt x="357" y="54"/>
                  </a:cubicBezTo>
                  <a:cubicBezTo>
                    <a:pt x="359" y="50"/>
                    <a:pt x="357" y="44"/>
                    <a:pt x="352" y="43"/>
                  </a:cubicBezTo>
                  <a:cubicBezTo>
                    <a:pt x="348" y="41"/>
                    <a:pt x="344" y="40"/>
                    <a:pt x="340" y="38"/>
                  </a:cubicBezTo>
                  <a:cubicBezTo>
                    <a:pt x="339" y="38"/>
                    <a:pt x="338" y="38"/>
                    <a:pt x="337" y="38"/>
                  </a:cubicBezTo>
                  <a:moveTo>
                    <a:pt x="57" y="25"/>
                  </a:moveTo>
                  <a:cubicBezTo>
                    <a:pt x="55" y="25"/>
                    <a:pt x="53" y="25"/>
                    <a:pt x="52" y="26"/>
                  </a:cubicBezTo>
                  <a:cubicBezTo>
                    <a:pt x="48" y="28"/>
                    <a:pt x="44" y="30"/>
                    <a:pt x="41" y="33"/>
                  </a:cubicBezTo>
                  <a:cubicBezTo>
                    <a:pt x="37" y="36"/>
                    <a:pt x="36" y="42"/>
                    <a:pt x="39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1" y="49"/>
                    <a:pt x="43" y="50"/>
                    <a:pt x="46" y="50"/>
                  </a:cubicBezTo>
                  <a:cubicBezTo>
                    <a:pt x="48" y="50"/>
                    <a:pt x="50" y="49"/>
                    <a:pt x="52" y="48"/>
                  </a:cubicBezTo>
                  <a:cubicBezTo>
                    <a:pt x="55" y="46"/>
                    <a:pt x="58" y="44"/>
                    <a:pt x="61" y="42"/>
                  </a:cubicBezTo>
                  <a:cubicBezTo>
                    <a:pt x="66" y="39"/>
                    <a:pt x="67" y="34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3" y="26"/>
                    <a:pt x="60" y="25"/>
                    <a:pt x="57" y="25"/>
                  </a:cubicBezTo>
                  <a:moveTo>
                    <a:pt x="289" y="22"/>
                  </a:moveTo>
                  <a:cubicBezTo>
                    <a:pt x="285" y="22"/>
                    <a:pt x="281" y="25"/>
                    <a:pt x="280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79" y="34"/>
                    <a:pt x="281" y="39"/>
                    <a:pt x="286" y="41"/>
                  </a:cubicBezTo>
                  <a:cubicBezTo>
                    <a:pt x="290" y="42"/>
                    <a:pt x="294" y="43"/>
                    <a:pt x="298" y="44"/>
                  </a:cubicBezTo>
                  <a:cubicBezTo>
                    <a:pt x="299" y="45"/>
                    <a:pt x="300" y="45"/>
                    <a:pt x="301" y="45"/>
                  </a:cubicBezTo>
                  <a:cubicBezTo>
                    <a:pt x="305" y="45"/>
                    <a:pt x="309" y="42"/>
                    <a:pt x="310" y="38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1" y="33"/>
                    <a:pt x="309" y="28"/>
                    <a:pt x="304" y="27"/>
                  </a:cubicBezTo>
                  <a:cubicBezTo>
                    <a:pt x="300" y="25"/>
                    <a:pt x="296" y="24"/>
                    <a:pt x="292" y="23"/>
                  </a:cubicBezTo>
                  <a:cubicBezTo>
                    <a:pt x="291" y="23"/>
                    <a:pt x="290" y="22"/>
                    <a:pt x="289" y="22"/>
                  </a:cubicBezTo>
                  <a:moveTo>
                    <a:pt x="240" y="10"/>
                  </a:moveTo>
                  <a:cubicBezTo>
                    <a:pt x="236" y="10"/>
                    <a:pt x="232" y="13"/>
                    <a:pt x="231" y="17"/>
                  </a:cubicBezTo>
                  <a:cubicBezTo>
                    <a:pt x="231" y="17"/>
                    <a:pt x="231" y="17"/>
                    <a:pt x="231" y="17"/>
                  </a:cubicBezTo>
                  <a:cubicBezTo>
                    <a:pt x="230" y="22"/>
                    <a:pt x="233" y="27"/>
                    <a:pt x="238" y="28"/>
                  </a:cubicBezTo>
                  <a:cubicBezTo>
                    <a:pt x="242" y="29"/>
                    <a:pt x="246" y="30"/>
                    <a:pt x="250" y="31"/>
                  </a:cubicBezTo>
                  <a:cubicBezTo>
                    <a:pt x="251" y="31"/>
                    <a:pt x="252" y="31"/>
                    <a:pt x="253" y="31"/>
                  </a:cubicBezTo>
                  <a:cubicBezTo>
                    <a:pt x="257" y="31"/>
                    <a:pt x="261" y="28"/>
                    <a:pt x="262" y="24"/>
                  </a:cubicBezTo>
                  <a:cubicBezTo>
                    <a:pt x="262" y="24"/>
                    <a:pt x="262" y="24"/>
                    <a:pt x="262" y="24"/>
                  </a:cubicBezTo>
                  <a:cubicBezTo>
                    <a:pt x="263" y="19"/>
                    <a:pt x="260" y="14"/>
                    <a:pt x="255" y="13"/>
                  </a:cubicBezTo>
                  <a:cubicBezTo>
                    <a:pt x="251" y="12"/>
                    <a:pt x="246" y="11"/>
                    <a:pt x="242" y="10"/>
                  </a:cubicBezTo>
                  <a:cubicBezTo>
                    <a:pt x="242" y="10"/>
                    <a:pt x="241" y="10"/>
                    <a:pt x="240" y="10"/>
                  </a:cubicBezTo>
                  <a:moveTo>
                    <a:pt x="103" y="6"/>
                  </a:moveTo>
                  <a:cubicBezTo>
                    <a:pt x="102" y="6"/>
                    <a:pt x="102" y="6"/>
                    <a:pt x="101" y="6"/>
                  </a:cubicBezTo>
                  <a:cubicBezTo>
                    <a:pt x="97" y="7"/>
                    <a:pt x="92" y="8"/>
                    <a:pt x="88" y="10"/>
                  </a:cubicBezTo>
                  <a:cubicBezTo>
                    <a:pt x="83" y="11"/>
                    <a:pt x="81" y="16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4" y="25"/>
                    <a:pt x="87" y="28"/>
                    <a:pt x="91" y="28"/>
                  </a:cubicBezTo>
                  <a:cubicBezTo>
                    <a:pt x="92" y="28"/>
                    <a:pt x="93" y="28"/>
                    <a:pt x="94" y="27"/>
                  </a:cubicBezTo>
                  <a:cubicBezTo>
                    <a:pt x="98" y="26"/>
                    <a:pt x="102" y="25"/>
                    <a:pt x="105" y="24"/>
                  </a:cubicBezTo>
                  <a:cubicBezTo>
                    <a:pt x="110" y="23"/>
                    <a:pt x="113" y="18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1" y="9"/>
                    <a:pt x="107" y="6"/>
                    <a:pt x="103" y="6"/>
                  </a:cubicBezTo>
                  <a:moveTo>
                    <a:pt x="191" y="2"/>
                  </a:moveTo>
                  <a:cubicBezTo>
                    <a:pt x="186" y="2"/>
                    <a:pt x="182" y="5"/>
                    <a:pt x="181" y="10"/>
                  </a:cubicBezTo>
                  <a:cubicBezTo>
                    <a:pt x="181" y="10"/>
                    <a:pt x="181" y="10"/>
                    <a:pt x="181" y="10"/>
                  </a:cubicBezTo>
                  <a:cubicBezTo>
                    <a:pt x="181" y="15"/>
                    <a:pt x="185" y="20"/>
                    <a:pt x="190" y="20"/>
                  </a:cubicBezTo>
                  <a:cubicBezTo>
                    <a:pt x="194" y="21"/>
                    <a:pt x="198" y="21"/>
                    <a:pt x="202" y="22"/>
                  </a:cubicBezTo>
                  <a:cubicBezTo>
                    <a:pt x="202" y="22"/>
                    <a:pt x="203" y="22"/>
                    <a:pt x="203" y="22"/>
                  </a:cubicBezTo>
                  <a:cubicBezTo>
                    <a:pt x="208" y="22"/>
                    <a:pt x="212" y="18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3" y="9"/>
                    <a:pt x="210" y="4"/>
                    <a:pt x="204" y="3"/>
                  </a:cubicBezTo>
                  <a:cubicBezTo>
                    <a:pt x="200" y="3"/>
                    <a:pt x="196" y="2"/>
                    <a:pt x="192" y="2"/>
                  </a:cubicBezTo>
                  <a:cubicBezTo>
                    <a:pt x="191" y="2"/>
                    <a:pt x="191" y="2"/>
                    <a:pt x="191" y="2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49" y="0"/>
                    <a:pt x="144" y="0"/>
                    <a:pt x="140" y="0"/>
                  </a:cubicBezTo>
                  <a:cubicBezTo>
                    <a:pt x="135" y="1"/>
                    <a:pt x="131" y="5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2" y="15"/>
                    <a:pt x="136" y="19"/>
                    <a:pt x="140" y="19"/>
                  </a:cubicBezTo>
                  <a:cubicBezTo>
                    <a:pt x="141" y="19"/>
                    <a:pt x="141" y="19"/>
                    <a:pt x="141" y="19"/>
                  </a:cubicBezTo>
                  <a:cubicBezTo>
                    <a:pt x="145" y="19"/>
                    <a:pt x="149" y="18"/>
                    <a:pt x="153" y="18"/>
                  </a:cubicBezTo>
                  <a:cubicBezTo>
                    <a:pt x="158" y="18"/>
                    <a:pt x="162" y="14"/>
                    <a:pt x="162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2" y="4"/>
                    <a:pt x="158" y="0"/>
                    <a:pt x="15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2595563" y="1284288"/>
              <a:ext cx="95250" cy="114300"/>
            </a:xfrm>
            <a:custGeom>
              <a:avLst/>
              <a:gdLst>
                <a:gd name="T0" fmla="*/ 17 w 27"/>
                <a:gd name="T1" fmla="*/ 0 h 32"/>
                <a:gd name="T2" fmla="*/ 12 w 27"/>
                <a:gd name="T3" fmla="*/ 1 h 32"/>
                <a:gd name="T4" fmla="*/ 10 w 27"/>
                <a:gd name="T5" fmla="*/ 1 h 32"/>
                <a:gd name="T6" fmla="*/ 4 w 27"/>
                <a:gd name="T7" fmla="*/ 3 h 32"/>
                <a:gd name="T8" fmla="*/ 4 w 27"/>
                <a:gd name="T9" fmla="*/ 3 h 32"/>
                <a:gd name="T10" fmla="*/ 3 w 27"/>
                <a:gd name="T11" fmla="*/ 16 h 32"/>
                <a:gd name="T12" fmla="*/ 7 w 27"/>
                <a:gd name="T13" fmla="*/ 21 h 32"/>
                <a:gd name="T14" fmla="*/ 16 w 27"/>
                <a:gd name="T15" fmla="*/ 32 h 32"/>
                <a:gd name="T16" fmla="*/ 22 w 27"/>
                <a:gd name="T17" fmla="*/ 19 h 32"/>
                <a:gd name="T18" fmla="*/ 25 w 27"/>
                <a:gd name="T19" fmla="*/ 13 h 32"/>
                <a:gd name="T20" fmla="*/ 21 w 27"/>
                <a:gd name="T21" fmla="*/ 1 h 32"/>
                <a:gd name="T22" fmla="*/ 21 w 27"/>
                <a:gd name="T23" fmla="*/ 1 h 32"/>
                <a:gd name="T24" fmla="*/ 17 w 27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2">
                  <a:moveTo>
                    <a:pt x="17" y="0"/>
                  </a:moveTo>
                  <a:cubicBezTo>
                    <a:pt x="15" y="0"/>
                    <a:pt x="14" y="0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8" y="1"/>
                    <a:pt x="6" y="1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7"/>
                    <a:pt x="0" y="12"/>
                    <a:pt x="3" y="16"/>
                  </a:cubicBezTo>
                  <a:cubicBezTo>
                    <a:pt x="4" y="18"/>
                    <a:pt x="6" y="19"/>
                    <a:pt x="7" y="2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4" y="15"/>
                    <a:pt x="25" y="13"/>
                  </a:cubicBezTo>
                  <a:cubicBezTo>
                    <a:pt x="27" y="9"/>
                    <a:pt x="26" y="3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8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804988" y="1125538"/>
              <a:ext cx="771525" cy="823912"/>
            </a:xfrm>
            <a:custGeom>
              <a:avLst/>
              <a:gdLst>
                <a:gd name="T0" fmla="*/ 12 w 216"/>
                <a:gd name="T1" fmla="*/ 200 h 229"/>
                <a:gd name="T2" fmla="*/ 6 w 216"/>
                <a:gd name="T3" fmla="*/ 212 h 229"/>
                <a:gd name="T4" fmla="*/ 20 w 216"/>
                <a:gd name="T5" fmla="*/ 229 h 229"/>
                <a:gd name="T6" fmla="*/ 26 w 216"/>
                <a:gd name="T7" fmla="*/ 227 h 229"/>
                <a:gd name="T8" fmla="*/ 23 w 216"/>
                <a:gd name="T9" fmla="*/ 206 h 229"/>
                <a:gd name="T10" fmla="*/ 11 w 216"/>
                <a:gd name="T11" fmla="*/ 153 h 229"/>
                <a:gd name="T12" fmla="*/ 0 w 216"/>
                <a:gd name="T13" fmla="*/ 174 h 229"/>
                <a:gd name="T14" fmla="*/ 10 w 216"/>
                <a:gd name="T15" fmla="*/ 183 h 229"/>
                <a:gd name="T16" fmla="*/ 19 w 216"/>
                <a:gd name="T17" fmla="*/ 175 h 229"/>
                <a:gd name="T18" fmla="*/ 12 w 216"/>
                <a:gd name="T19" fmla="*/ 153 h 229"/>
                <a:gd name="T20" fmla="*/ 11 w 216"/>
                <a:gd name="T21" fmla="*/ 153 h 229"/>
                <a:gd name="T22" fmla="*/ 15 w 216"/>
                <a:gd name="T23" fmla="*/ 114 h 229"/>
                <a:gd name="T24" fmla="*/ 16 w 216"/>
                <a:gd name="T25" fmla="*/ 137 h 229"/>
                <a:gd name="T26" fmla="*/ 19 w 216"/>
                <a:gd name="T27" fmla="*/ 137 h 229"/>
                <a:gd name="T28" fmla="*/ 32 w 216"/>
                <a:gd name="T29" fmla="*/ 121 h 229"/>
                <a:gd name="T30" fmla="*/ 27 w 216"/>
                <a:gd name="T31" fmla="*/ 108 h 229"/>
                <a:gd name="T32" fmla="*/ 46 w 216"/>
                <a:gd name="T33" fmla="*/ 66 h 229"/>
                <a:gd name="T34" fmla="*/ 31 w 216"/>
                <a:gd name="T35" fmla="*/ 81 h 229"/>
                <a:gd name="T36" fmla="*/ 35 w 216"/>
                <a:gd name="T37" fmla="*/ 93 h 229"/>
                <a:gd name="T38" fmla="*/ 47 w 216"/>
                <a:gd name="T39" fmla="*/ 90 h 229"/>
                <a:gd name="T40" fmla="*/ 51 w 216"/>
                <a:gd name="T41" fmla="*/ 68 h 229"/>
                <a:gd name="T42" fmla="*/ 46 w 216"/>
                <a:gd name="T43" fmla="*/ 66 h 229"/>
                <a:gd name="T44" fmla="*/ 70 w 216"/>
                <a:gd name="T45" fmla="*/ 33 h 229"/>
                <a:gd name="T46" fmla="*/ 61 w 216"/>
                <a:gd name="T47" fmla="*/ 55 h 229"/>
                <a:gd name="T48" fmla="*/ 68 w 216"/>
                <a:gd name="T49" fmla="*/ 57 h 229"/>
                <a:gd name="T50" fmla="*/ 82 w 216"/>
                <a:gd name="T51" fmla="*/ 47 h 229"/>
                <a:gd name="T52" fmla="*/ 83 w 216"/>
                <a:gd name="T53" fmla="*/ 34 h 229"/>
                <a:gd name="T54" fmla="*/ 195 w 216"/>
                <a:gd name="T55" fmla="*/ 14 h 229"/>
                <a:gd name="T56" fmla="*/ 187 w 216"/>
                <a:gd name="T57" fmla="*/ 19 h 229"/>
                <a:gd name="T58" fmla="*/ 200 w 216"/>
                <a:gd name="T59" fmla="*/ 37 h 229"/>
                <a:gd name="T60" fmla="*/ 212 w 216"/>
                <a:gd name="T61" fmla="*/ 36 h 229"/>
                <a:gd name="T62" fmla="*/ 211 w 216"/>
                <a:gd name="T63" fmla="*/ 22 h 229"/>
                <a:gd name="T64" fmla="*/ 195 w 216"/>
                <a:gd name="T65" fmla="*/ 14 h 229"/>
                <a:gd name="T66" fmla="*/ 113 w 216"/>
                <a:gd name="T67" fmla="*/ 6 h 229"/>
                <a:gd name="T68" fmla="*/ 97 w 216"/>
                <a:gd name="T69" fmla="*/ 24 h 229"/>
                <a:gd name="T70" fmla="*/ 105 w 216"/>
                <a:gd name="T71" fmla="*/ 29 h 229"/>
                <a:gd name="T72" fmla="*/ 119 w 216"/>
                <a:gd name="T73" fmla="*/ 24 h 229"/>
                <a:gd name="T74" fmla="*/ 125 w 216"/>
                <a:gd name="T75" fmla="*/ 12 h 229"/>
                <a:gd name="T76" fmla="*/ 151 w 216"/>
                <a:gd name="T77" fmla="*/ 0 h 229"/>
                <a:gd name="T78" fmla="*/ 141 w 216"/>
                <a:gd name="T79" fmla="*/ 9 h 229"/>
                <a:gd name="T80" fmla="*/ 161 w 216"/>
                <a:gd name="T81" fmla="*/ 20 h 229"/>
                <a:gd name="T82" fmla="*/ 172 w 216"/>
                <a:gd name="T83" fmla="*/ 13 h 229"/>
                <a:gd name="T84" fmla="*/ 164 w 216"/>
                <a:gd name="T85" fmla="*/ 1 h 229"/>
                <a:gd name="T86" fmla="*/ 151 w 216"/>
                <a:gd name="T8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6" h="229">
                  <a:moveTo>
                    <a:pt x="14" y="200"/>
                  </a:moveTo>
                  <a:cubicBezTo>
                    <a:pt x="13" y="200"/>
                    <a:pt x="13" y="200"/>
                    <a:pt x="12" y="200"/>
                  </a:cubicBezTo>
                  <a:cubicBezTo>
                    <a:pt x="11" y="200"/>
                    <a:pt x="11" y="200"/>
                    <a:pt x="11" y="200"/>
                  </a:cubicBezTo>
                  <a:cubicBezTo>
                    <a:pt x="6" y="202"/>
                    <a:pt x="4" y="208"/>
                    <a:pt x="6" y="212"/>
                  </a:cubicBezTo>
                  <a:cubicBezTo>
                    <a:pt x="7" y="217"/>
                    <a:pt x="10" y="221"/>
                    <a:pt x="12" y="225"/>
                  </a:cubicBezTo>
                  <a:cubicBezTo>
                    <a:pt x="14" y="227"/>
                    <a:pt x="17" y="229"/>
                    <a:pt x="20" y="229"/>
                  </a:cubicBezTo>
                  <a:cubicBezTo>
                    <a:pt x="21" y="229"/>
                    <a:pt x="23" y="228"/>
                    <a:pt x="25" y="227"/>
                  </a:cubicBezTo>
                  <a:cubicBezTo>
                    <a:pt x="25" y="227"/>
                    <a:pt x="25" y="227"/>
                    <a:pt x="26" y="227"/>
                  </a:cubicBezTo>
                  <a:cubicBezTo>
                    <a:pt x="29" y="224"/>
                    <a:pt x="30" y="218"/>
                    <a:pt x="27" y="214"/>
                  </a:cubicBezTo>
                  <a:cubicBezTo>
                    <a:pt x="26" y="212"/>
                    <a:pt x="24" y="209"/>
                    <a:pt x="23" y="206"/>
                  </a:cubicBezTo>
                  <a:cubicBezTo>
                    <a:pt x="22" y="202"/>
                    <a:pt x="18" y="200"/>
                    <a:pt x="14" y="200"/>
                  </a:cubicBezTo>
                  <a:moveTo>
                    <a:pt x="11" y="153"/>
                  </a:moveTo>
                  <a:cubicBezTo>
                    <a:pt x="6" y="153"/>
                    <a:pt x="2" y="157"/>
                    <a:pt x="2" y="161"/>
                  </a:cubicBezTo>
                  <a:cubicBezTo>
                    <a:pt x="1" y="165"/>
                    <a:pt x="1" y="170"/>
                    <a:pt x="0" y="174"/>
                  </a:cubicBezTo>
                  <a:cubicBezTo>
                    <a:pt x="0" y="179"/>
                    <a:pt x="4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15" y="183"/>
                    <a:pt x="19" y="180"/>
                    <a:pt x="19" y="175"/>
                  </a:cubicBezTo>
                  <a:cubicBezTo>
                    <a:pt x="19" y="171"/>
                    <a:pt x="20" y="167"/>
                    <a:pt x="20" y="164"/>
                  </a:cubicBezTo>
                  <a:cubicBezTo>
                    <a:pt x="21" y="159"/>
                    <a:pt x="17" y="154"/>
                    <a:pt x="12" y="153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2" y="153"/>
                    <a:pt x="11" y="153"/>
                    <a:pt x="11" y="153"/>
                  </a:cubicBezTo>
                  <a:moveTo>
                    <a:pt x="23" y="108"/>
                  </a:moveTo>
                  <a:cubicBezTo>
                    <a:pt x="20" y="108"/>
                    <a:pt x="16" y="110"/>
                    <a:pt x="15" y="114"/>
                  </a:cubicBezTo>
                  <a:cubicBezTo>
                    <a:pt x="13" y="117"/>
                    <a:pt x="12" y="121"/>
                    <a:pt x="10" y="125"/>
                  </a:cubicBezTo>
                  <a:cubicBezTo>
                    <a:pt x="9" y="130"/>
                    <a:pt x="11" y="135"/>
                    <a:pt x="16" y="137"/>
                  </a:cubicBezTo>
                  <a:cubicBezTo>
                    <a:pt x="16" y="137"/>
                    <a:pt x="16" y="137"/>
                    <a:pt x="16" y="137"/>
                  </a:cubicBezTo>
                  <a:cubicBezTo>
                    <a:pt x="17" y="137"/>
                    <a:pt x="18" y="137"/>
                    <a:pt x="19" y="137"/>
                  </a:cubicBezTo>
                  <a:cubicBezTo>
                    <a:pt x="23" y="137"/>
                    <a:pt x="27" y="135"/>
                    <a:pt x="28" y="131"/>
                  </a:cubicBezTo>
                  <a:cubicBezTo>
                    <a:pt x="29" y="128"/>
                    <a:pt x="31" y="124"/>
                    <a:pt x="32" y="121"/>
                  </a:cubicBezTo>
                  <a:cubicBezTo>
                    <a:pt x="34" y="116"/>
                    <a:pt x="32" y="110"/>
                    <a:pt x="27" y="109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26" y="108"/>
                    <a:pt x="25" y="108"/>
                    <a:pt x="23" y="108"/>
                  </a:cubicBezTo>
                  <a:moveTo>
                    <a:pt x="46" y="66"/>
                  </a:moveTo>
                  <a:cubicBezTo>
                    <a:pt x="43" y="66"/>
                    <a:pt x="40" y="68"/>
                    <a:pt x="38" y="70"/>
                  </a:cubicBezTo>
                  <a:cubicBezTo>
                    <a:pt x="36" y="74"/>
                    <a:pt x="33" y="77"/>
                    <a:pt x="31" y="81"/>
                  </a:cubicBezTo>
                  <a:cubicBezTo>
                    <a:pt x="29" y="85"/>
                    <a:pt x="30" y="91"/>
                    <a:pt x="34" y="93"/>
                  </a:cubicBezTo>
                  <a:cubicBezTo>
                    <a:pt x="34" y="93"/>
                    <a:pt x="35" y="93"/>
                    <a:pt x="35" y="93"/>
                  </a:cubicBezTo>
                  <a:cubicBezTo>
                    <a:pt x="36" y="94"/>
                    <a:pt x="38" y="95"/>
                    <a:pt x="39" y="95"/>
                  </a:cubicBezTo>
                  <a:cubicBezTo>
                    <a:pt x="42" y="95"/>
                    <a:pt x="45" y="93"/>
                    <a:pt x="47" y="90"/>
                  </a:cubicBezTo>
                  <a:cubicBezTo>
                    <a:pt x="49" y="87"/>
                    <a:pt x="51" y="84"/>
                    <a:pt x="53" y="81"/>
                  </a:cubicBezTo>
                  <a:cubicBezTo>
                    <a:pt x="56" y="76"/>
                    <a:pt x="55" y="71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49" y="67"/>
                    <a:pt x="47" y="66"/>
                    <a:pt x="46" y="66"/>
                  </a:cubicBezTo>
                  <a:moveTo>
                    <a:pt x="76" y="30"/>
                  </a:moveTo>
                  <a:cubicBezTo>
                    <a:pt x="74" y="30"/>
                    <a:pt x="72" y="31"/>
                    <a:pt x="70" y="33"/>
                  </a:cubicBezTo>
                  <a:cubicBezTo>
                    <a:pt x="67" y="35"/>
                    <a:pt x="64" y="38"/>
                    <a:pt x="61" y="41"/>
                  </a:cubicBezTo>
                  <a:cubicBezTo>
                    <a:pt x="58" y="45"/>
                    <a:pt x="58" y="51"/>
                    <a:pt x="61" y="55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3" y="56"/>
                    <a:pt x="66" y="57"/>
                    <a:pt x="68" y="57"/>
                  </a:cubicBezTo>
                  <a:cubicBezTo>
                    <a:pt x="70" y="57"/>
                    <a:pt x="73" y="56"/>
                    <a:pt x="74" y="54"/>
                  </a:cubicBezTo>
                  <a:cubicBezTo>
                    <a:pt x="77" y="52"/>
                    <a:pt x="80" y="49"/>
                    <a:pt x="82" y="47"/>
                  </a:cubicBezTo>
                  <a:cubicBezTo>
                    <a:pt x="86" y="43"/>
                    <a:pt x="87" y="37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1" y="31"/>
                    <a:pt x="79" y="30"/>
                    <a:pt x="76" y="30"/>
                  </a:cubicBezTo>
                  <a:moveTo>
                    <a:pt x="195" y="14"/>
                  </a:moveTo>
                  <a:cubicBezTo>
                    <a:pt x="192" y="14"/>
                    <a:pt x="189" y="16"/>
                    <a:pt x="187" y="19"/>
                  </a:cubicBezTo>
                  <a:cubicBezTo>
                    <a:pt x="187" y="19"/>
                    <a:pt x="187" y="19"/>
                    <a:pt x="187" y="19"/>
                  </a:cubicBezTo>
                  <a:cubicBezTo>
                    <a:pt x="185" y="23"/>
                    <a:pt x="186" y="29"/>
                    <a:pt x="190" y="31"/>
                  </a:cubicBezTo>
                  <a:cubicBezTo>
                    <a:pt x="194" y="33"/>
                    <a:pt x="197" y="35"/>
                    <a:pt x="200" y="37"/>
                  </a:cubicBezTo>
                  <a:cubicBezTo>
                    <a:pt x="201" y="39"/>
                    <a:pt x="203" y="39"/>
                    <a:pt x="205" y="39"/>
                  </a:cubicBezTo>
                  <a:cubicBezTo>
                    <a:pt x="208" y="39"/>
                    <a:pt x="211" y="38"/>
                    <a:pt x="212" y="36"/>
                  </a:cubicBezTo>
                  <a:cubicBezTo>
                    <a:pt x="212" y="36"/>
                    <a:pt x="213" y="35"/>
                    <a:pt x="213" y="35"/>
                  </a:cubicBezTo>
                  <a:cubicBezTo>
                    <a:pt x="216" y="31"/>
                    <a:pt x="215" y="25"/>
                    <a:pt x="211" y="22"/>
                  </a:cubicBezTo>
                  <a:cubicBezTo>
                    <a:pt x="207" y="20"/>
                    <a:pt x="204" y="18"/>
                    <a:pt x="200" y="15"/>
                  </a:cubicBezTo>
                  <a:cubicBezTo>
                    <a:pt x="199" y="14"/>
                    <a:pt x="197" y="14"/>
                    <a:pt x="195" y="14"/>
                  </a:cubicBezTo>
                  <a:moveTo>
                    <a:pt x="116" y="6"/>
                  </a:moveTo>
                  <a:cubicBezTo>
                    <a:pt x="115" y="6"/>
                    <a:pt x="114" y="6"/>
                    <a:pt x="113" y="6"/>
                  </a:cubicBezTo>
                  <a:cubicBezTo>
                    <a:pt x="109" y="8"/>
                    <a:pt x="105" y="9"/>
                    <a:pt x="101" y="11"/>
                  </a:cubicBezTo>
                  <a:cubicBezTo>
                    <a:pt x="97" y="14"/>
                    <a:pt x="95" y="19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9" y="27"/>
                    <a:pt x="102" y="29"/>
                    <a:pt x="105" y="29"/>
                  </a:cubicBezTo>
                  <a:cubicBezTo>
                    <a:pt x="107" y="29"/>
                    <a:pt x="108" y="29"/>
                    <a:pt x="109" y="28"/>
                  </a:cubicBezTo>
                  <a:cubicBezTo>
                    <a:pt x="113" y="26"/>
                    <a:pt x="116" y="25"/>
                    <a:pt x="119" y="24"/>
                  </a:cubicBezTo>
                  <a:cubicBezTo>
                    <a:pt x="124" y="22"/>
                    <a:pt x="126" y="17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3" y="8"/>
                    <a:pt x="120" y="6"/>
                    <a:pt x="116" y="6"/>
                  </a:cubicBezTo>
                  <a:moveTo>
                    <a:pt x="151" y="0"/>
                  </a:moveTo>
                  <a:cubicBezTo>
                    <a:pt x="146" y="0"/>
                    <a:pt x="142" y="4"/>
                    <a:pt x="142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2" y="14"/>
                    <a:pt x="145" y="18"/>
                    <a:pt x="150" y="18"/>
                  </a:cubicBezTo>
                  <a:cubicBezTo>
                    <a:pt x="154" y="19"/>
                    <a:pt x="157" y="19"/>
                    <a:pt x="161" y="20"/>
                  </a:cubicBezTo>
                  <a:cubicBezTo>
                    <a:pt x="161" y="20"/>
                    <a:pt x="162" y="20"/>
                    <a:pt x="163" y="20"/>
                  </a:cubicBezTo>
                  <a:cubicBezTo>
                    <a:pt x="167" y="20"/>
                    <a:pt x="171" y="17"/>
                    <a:pt x="172" y="13"/>
                  </a:cubicBezTo>
                  <a:cubicBezTo>
                    <a:pt x="172" y="12"/>
                    <a:pt x="172" y="12"/>
                    <a:pt x="172" y="12"/>
                  </a:cubicBezTo>
                  <a:cubicBezTo>
                    <a:pt x="173" y="7"/>
                    <a:pt x="169" y="2"/>
                    <a:pt x="164" y="1"/>
                  </a:cubicBezTo>
                  <a:cubicBezTo>
                    <a:pt x="160" y="1"/>
                    <a:pt x="155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1747838" y="2041525"/>
              <a:ext cx="153988" cy="449262"/>
            </a:xfrm>
            <a:custGeom>
              <a:avLst/>
              <a:gdLst>
                <a:gd name="T0" fmla="*/ 22 w 43"/>
                <a:gd name="T1" fmla="*/ 96 h 125"/>
                <a:gd name="T2" fmla="*/ 21 w 43"/>
                <a:gd name="T3" fmla="*/ 96 h 125"/>
                <a:gd name="T4" fmla="*/ 17 w 43"/>
                <a:gd name="T5" fmla="*/ 98 h 125"/>
                <a:gd name="T6" fmla="*/ 14 w 43"/>
                <a:gd name="T7" fmla="*/ 110 h 125"/>
                <a:gd name="T8" fmla="*/ 24 w 43"/>
                <a:gd name="T9" fmla="*/ 122 h 125"/>
                <a:gd name="T10" fmla="*/ 30 w 43"/>
                <a:gd name="T11" fmla="*/ 125 h 125"/>
                <a:gd name="T12" fmla="*/ 37 w 43"/>
                <a:gd name="T13" fmla="*/ 122 h 125"/>
                <a:gd name="T14" fmla="*/ 40 w 43"/>
                <a:gd name="T15" fmla="*/ 116 h 125"/>
                <a:gd name="T16" fmla="*/ 37 w 43"/>
                <a:gd name="T17" fmla="*/ 109 h 125"/>
                <a:gd name="T18" fmla="*/ 30 w 43"/>
                <a:gd name="T19" fmla="*/ 100 h 125"/>
                <a:gd name="T20" fmla="*/ 22 w 43"/>
                <a:gd name="T21" fmla="*/ 96 h 125"/>
                <a:gd name="T22" fmla="*/ 9 w 43"/>
                <a:gd name="T23" fmla="*/ 45 h 125"/>
                <a:gd name="T24" fmla="*/ 0 w 43"/>
                <a:gd name="T25" fmla="*/ 54 h 125"/>
                <a:gd name="T26" fmla="*/ 0 w 43"/>
                <a:gd name="T27" fmla="*/ 58 h 125"/>
                <a:gd name="T28" fmla="*/ 0 w 43"/>
                <a:gd name="T29" fmla="*/ 65 h 125"/>
                <a:gd name="T30" fmla="*/ 1 w 43"/>
                <a:gd name="T31" fmla="*/ 69 h 125"/>
                <a:gd name="T32" fmla="*/ 10 w 43"/>
                <a:gd name="T33" fmla="*/ 77 h 125"/>
                <a:gd name="T34" fmla="*/ 11 w 43"/>
                <a:gd name="T35" fmla="*/ 77 h 125"/>
                <a:gd name="T36" fmla="*/ 12 w 43"/>
                <a:gd name="T37" fmla="*/ 77 h 125"/>
                <a:gd name="T38" fmla="*/ 19 w 43"/>
                <a:gd name="T39" fmla="*/ 67 h 125"/>
                <a:gd name="T40" fmla="*/ 19 w 43"/>
                <a:gd name="T41" fmla="*/ 63 h 125"/>
                <a:gd name="T42" fmla="*/ 18 w 43"/>
                <a:gd name="T43" fmla="*/ 58 h 125"/>
                <a:gd name="T44" fmla="*/ 18 w 43"/>
                <a:gd name="T45" fmla="*/ 55 h 125"/>
                <a:gd name="T46" fmla="*/ 10 w 43"/>
                <a:gd name="T47" fmla="*/ 46 h 125"/>
                <a:gd name="T48" fmla="*/ 10 w 43"/>
                <a:gd name="T49" fmla="*/ 45 h 125"/>
                <a:gd name="T50" fmla="*/ 9 w 43"/>
                <a:gd name="T51" fmla="*/ 45 h 125"/>
                <a:gd name="T52" fmla="*/ 33 w 43"/>
                <a:gd name="T53" fmla="*/ 0 h 125"/>
                <a:gd name="T54" fmla="*/ 27 w 43"/>
                <a:gd name="T55" fmla="*/ 2 h 125"/>
                <a:gd name="T56" fmla="*/ 17 w 43"/>
                <a:gd name="T57" fmla="*/ 13 h 125"/>
                <a:gd name="T58" fmla="*/ 18 w 43"/>
                <a:gd name="T59" fmla="*/ 26 h 125"/>
                <a:gd name="T60" fmla="*/ 19 w 43"/>
                <a:gd name="T61" fmla="*/ 26 h 125"/>
                <a:gd name="T62" fmla="*/ 24 w 43"/>
                <a:gd name="T63" fmla="*/ 28 h 125"/>
                <a:gd name="T64" fmla="*/ 31 w 43"/>
                <a:gd name="T65" fmla="*/ 24 h 125"/>
                <a:gd name="T66" fmla="*/ 39 w 43"/>
                <a:gd name="T67" fmla="*/ 16 h 125"/>
                <a:gd name="T68" fmla="*/ 40 w 43"/>
                <a:gd name="T69" fmla="*/ 3 h 125"/>
                <a:gd name="T70" fmla="*/ 40 w 43"/>
                <a:gd name="T71" fmla="*/ 2 h 125"/>
                <a:gd name="T72" fmla="*/ 33 w 43"/>
                <a:gd name="T7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" h="125">
                  <a:moveTo>
                    <a:pt x="22" y="96"/>
                  </a:moveTo>
                  <a:cubicBezTo>
                    <a:pt x="22" y="96"/>
                    <a:pt x="21" y="96"/>
                    <a:pt x="21" y="96"/>
                  </a:cubicBezTo>
                  <a:cubicBezTo>
                    <a:pt x="20" y="96"/>
                    <a:pt x="18" y="97"/>
                    <a:pt x="17" y="98"/>
                  </a:cubicBezTo>
                  <a:cubicBezTo>
                    <a:pt x="13" y="100"/>
                    <a:pt x="11" y="106"/>
                    <a:pt x="14" y="110"/>
                  </a:cubicBezTo>
                  <a:cubicBezTo>
                    <a:pt x="17" y="115"/>
                    <a:pt x="20" y="119"/>
                    <a:pt x="24" y="122"/>
                  </a:cubicBezTo>
                  <a:cubicBezTo>
                    <a:pt x="26" y="124"/>
                    <a:pt x="28" y="125"/>
                    <a:pt x="30" y="125"/>
                  </a:cubicBezTo>
                  <a:cubicBezTo>
                    <a:pt x="33" y="125"/>
                    <a:pt x="35" y="124"/>
                    <a:pt x="37" y="122"/>
                  </a:cubicBezTo>
                  <a:cubicBezTo>
                    <a:pt x="39" y="120"/>
                    <a:pt x="40" y="118"/>
                    <a:pt x="40" y="116"/>
                  </a:cubicBezTo>
                  <a:cubicBezTo>
                    <a:pt x="40" y="113"/>
                    <a:pt x="39" y="111"/>
                    <a:pt x="37" y="109"/>
                  </a:cubicBezTo>
                  <a:cubicBezTo>
                    <a:pt x="34" y="106"/>
                    <a:pt x="32" y="104"/>
                    <a:pt x="30" y="100"/>
                  </a:cubicBezTo>
                  <a:cubicBezTo>
                    <a:pt x="28" y="98"/>
                    <a:pt x="25" y="96"/>
                    <a:pt x="22" y="96"/>
                  </a:cubicBezTo>
                  <a:moveTo>
                    <a:pt x="9" y="45"/>
                  </a:moveTo>
                  <a:cubicBezTo>
                    <a:pt x="4" y="45"/>
                    <a:pt x="0" y="49"/>
                    <a:pt x="0" y="54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60"/>
                    <a:pt x="0" y="62"/>
                    <a:pt x="0" y="65"/>
                  </a:cubicBezTo>
                  <a:cubicBezTo>
                    <a:pt x="0" y="66"/>
                    <a:pt x="0" y="68"/>
                    <a:pt x="1" y="69"/>
                  </a:cubicBezTo>
                  <a:cubicBezTo>
                    <a:pt x="1" y="74"/>
                    <a:pt x="5" y="77"/>
                    <a:pt x="10" y="77"/>
                  </a:cubicBezTo>
                  <a:cubicBezTo>
                    <a:pt x="10" y="77"/>
                    <a:pt x="11" y="77"/>
                    <a:pt x="11" y="77"/>
                  </a:cubicBezTo>
                  <a:cubicBezTo>
                    <a:pt x="11" y="77"/>
                    <a:pt x="12" y="77"/>
                    <a:pt x="12" y="77"/>
                  </a:cubicBezTo>
                  <a:cubicBezTo>
                    <a:pt x="16" y="76"/>
                    <a:pt x="20" y="72"/>
                    <a:pt x="19" y="67"/>
                  </a:cubicBezTo>
                  <a:cubicBezTo>
                    <a:pt x="19" y="65"/>
                    <a:pt x="19" y="64"/>
                    <a:pt x="19" y="63"/>
                  </a:cubicBezTo>
                  <a:cubicBezTo>
                    <a:pt x="18" y="61"/>
                    <a:pt x="18" y="60"/>
                    <a:pt x="18" y="58"/>
                  </a:cubicBezTo>
                  <a:cubicBezTo>
                    <a:pt x="18" y="57"/>
                    <a:pt x="18" y="56"/>
                    <a:pt x="18" y="55"/>
                  </a:cubicBezTo>
                  <a:cubicBezTo>
                    <a:pt x="19" y="50"/>
                    <a:pt x="15" y="46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moveTo>
                    <a:pt x="33" y="0"/>
                  </a:moveTo>
                  <a:cubicBezTo>
                    <a:pt x="31" y="0"/>
                    <a:pt x="28" y="0"/>
                    <a:pt x="27" y="2"/>
                  </a:cubicBezTo>
                  <a:cubicBezTo>
                    <a:pt x="23" y="5"/>
                    <a:pt x="20" y="9"/>
                    <a:pt x="17" y="13"/>
                  </a:cubicBezTo>
                  <a:cubicBezTo>
                    <a:pt x="14" y="17"/>
                    <a:pt x="14" y="23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20" y="27"/>
                    <a:pt x="22" y="28"/>
                    <a:pt x="24" y="28"/>
                  </a:cubicBezTo>
                  <a:cubicBezTo>
                    <a:pt x="27" y="28"/>
                    <a:pt x="29" y="27"/>
                    <a:pt x="31" y="24"/>
                  </a:cubicBezTo>
                  <a:cubicBezTo>
                    <a:pt x="34" y="21"/>
                    <a:pt x="36" y="18"/>
                    <a:pt x="39" y="16"/>
                  </a:cubicBezTo>
                  <a:cubicBezTo>
                    <a:pt x="43" y="12"/>
                    <a:pt x="43" y="6"/>
                    <a:pt x="40" y="3"/>
                  </a:cubicBezTo>
                  <a:cubicBezTo>
                    <a:pt x="40" y="3"/>
                    <a:pt x="40" y="2"/>
                    <a:pt x="40" y="2"/>
                  </a:cubicBezTo>
                  <a:cubicBezTo>
                    <a:pt x="38" y="0"/>
                    <a:pt x="35" y="0"/>
                    <a:pt x="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1795463" y="2541588"/>
              <a:ext cx="760413" cy="836612"/>
            </a:xfrm>
            <a:custGeom>
              <a:avLst/>
              <a:gdLst>
                <a:gd name="T0" fmla="*/ 158 w 213"/>
                <a:gd name="T1" fmla="*/ 213 h 233"/>
                <a:gd name="T2" fmla="*/ 139 w 213"/>
                <a:gd name="T3" fmla="*/ 223 h 233"/>
                <a:gd name="T4" fmla="*/ 148 w 213"/>
                <a:gd name="T5" fmla="*/ 233 h 233"/>
                <a:gd name="T6" fmla="*/ 161 w 213"/>
                <a:gd name="T7" fmla="*/ 231 h 233"/>
                <a:gd name="T8" fmla="*/ 169 w 213"/>
                <a:gd name="T9" fmla="*/ 220 h 233"/>
                <a:gd name="T10" fmla="*/ 102 w 213"/>
                <a:gd name="T11" fmla="*/ 203 h 233"/>
                <a:gd name="T12" fmla="*/ 94 w 213"/>
                <a:gd name="T13" fmla="*/ 208 h 233"/>
                <a:gd name="T14" fmla="*/ 110 w 213"/>
                <a:gd name="T15" fmla="*/ 226 h 233"/>
                <a:gd name="T16" fmla="*/ 122 w 213"/>
                <a:gd name="T17" fmla="*/ 221 h 233"/>
                <a:gd name="T18" fmla="*/ 116 w 213"/>
                <a:gd name="T19" fmla="*/ 209 h 233"/>
                <a:gd name="T20" fmla="*/ 102 w 213"/>
                <a:gd name="T21" fmla="*/ 203 h 233"/>
                <a:gd name="T22" fmla="*/ 197 w 213"/>
                <a:gd name="T23" fmla="*/ 196 h 233"/>
                <a:gd name="T24" fmla="*/ 185 w 213"/>
                <a:gd name="T25" fmla="*/ 214 h 233"/>
                <a:gd name="T26" fmla="*/ 193 w 213"/>
                <a:gd name="T27" fmla="*/ 219 h 233"/>
                <a:gd name="T28" fmla="*/ 208 w 213"/>
                <a:gd name="T29" fmla="*/ 211 h 233"/>
                <a:gd name="T30" fmla="*/ 210 w 213"/>
                <a:gd name="T31" fmla="*/ 197 h 233"/>
                <a:gd name="T32" fmla="*/ 65 w 213"/>
                <a:gd name="T33" fmla="*/ 174 h 233"/>
                <a:gd name="T34" fmla="*/ 58 w 213"/>
                <a:gd name="T35" fmla="*/ 176 h 233"/>
                <a:gd name="T36" fmla="*/ 67 w 213"/>
                <a:gd name="T37" fmla="*/ 198 h 233"/>
                <a:gd name="T38" fmla="*/ 80 w 213"/>
                <a:gd name="T39" fmla="*/ 198 h 233"/>
                <a:gd name="T40" fmla="*/ 79 w 213"/>
                <a:gd name="T41" fmla="*/ 185 h 233"/>
                <a:gd name="T42" fmla="*/ 65 w 213"/>
                <a:gd name="T43" fmla="*/ 174 h 233"/>
                <a:gd name="T44" fmla="*/ 32 w 213"/>
                <a:gd name="T45" fmla="*/ 137 h 233"/>
                <a:gd name="T46" fmla="*/ 29 w 213"/>
                <a:gd name="T47" fmla="*/ 149 h 233"/>
                <a:gd name="T48" fmla="*/ 43 w 213"/>
                <a:gd name="T49" fmla="*/ 164 h 233"/>
                <a:gd name="T50" fmla="*/ 48 w 213"/>
                <a:gd name="T51" fmla="*/ 163 h 233"/>
                <a:gd name="T52" fmla="*/ 45 w 213"/>
                <a:gd name="T53" fmla="*/ 140 h 233"/>
                <a:gd name="T54" fmla="*/ 18 w 213"/>
                <a:gd name="T55" fmla="*/ 92 h 233"/>
                <a:gd name="T56" fmla="*/ 15 w 213"/>
                <a:gd name="T57" fmla="*/ 92 h 233"/>
                <a:gd name="T58" fmla="*/ 13 w 213"/>
                <a:gd name="T59" fmla="*/ 116 h 233"/>
                <a:gd name="T60" fmla="*/ 25 w 213"/>
                <a:gd name="T61" fmla="*/ 121 h 233"/>
                <a:gd name="T62" fmla="*/ 30 w 213"/>
                <a:gd name="T63" fmla="*/ 109 h 233"/>
                <a:gd name="T64" fmla="*/ 18 w 213"/>
                <a:gd name="T65" fmla="*/ 92 h 233"/>
                <a:gd name="T66" fmla="*/ 10 w 213"/>
                <a:gd name="T67" fmla="*/ 45 h 233"/>
                <a:gd name="T68" fmla="*/ 1 w 213"/>
                <a:gd name="T69" fmla="*/ 67 h 233"/>
                <a:gd name="T70" fmla="*/ 11 w 213"/>
                <a:gd name="T71" fmla="*/ 75 h 233"/>
                <a:gd name="T72" fmla="*/ 19 w 213"/>
                <a:gd name="T73" fmla="*/ 65 h 233"/>
                <a:gd name="T74" fmla="*/ 10 w 213"/>
                <a:gd name="T75" fmla="*/ 45 h 233"/>
                <a:gd name="T76" fmla="*/ 23 w 213"/>
                <a:gd name="T77" fmla="*/ 0 h 233"/>
                <a:gd name="T78" fmla="*/ 8 w 213"/>
                <a:gd name="T79" fmla="*/ 15 h 233"/>
                <a:gd name="T80" fmla="*/ 13 w 213"/>
                <a:gd name="T81" fmla="*/ 28 h 233"/>
                <a:gd name="T82" fmla="*/ 25 w 213"/>
                <a:gd name="T83" fmla="*/ 23 h 233"/>
                <a:gd name="T84" fmla="*/ 30 w 213"/>
                <a:gd name="T85" fmla="*/ 3 h 233"/>
                <a:gd name="T86" fmla="*/ 23 w 213"/>
                <a:gd name="T8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3" h="233">
                  <a:moveTo>
                    <a:pt x="160" y="213"/>
                  </a:moveTo>
                  <a:cubicBezTo>
                    <a:pt x="159" y="213"/>
                    <a:pt x="159" y="213"/>
                    <a:pt x="158" y="213"/>
                  </a:cubicBezTo>
                  <a:cubicBezTo>
                    <a:pt x="155" y="214"/>
                    <a:pt x="151" y="214"/>
                    <a:pt x="148" y="214"/>
                  </a:cubicBezTo>
                  <a:cubicBezTo>
                    <a:pt x="143" y="214"/>
                    <a:pt x="139" y="218"/>
                    <a:pt x="139" y="223"/>
                  </a:cubicBezTo>
                  <a:cubicBezTo>
                    <a:pt x="139" y="223"/>
                    <a:pt x="139" y="224"/>
                    <a:pt x="139" y="224"/>
                  </a:cubicBezTo>
                  <a:cubicBezTo>
                    <a:pt x="139" y="229"/>
                    <a:pt x="143" y="233"/>
                    <a:pt x="148" y="233"/>
                  </a:cubicBezTo>
                  <a:cubicBezTo>
                    <a:pt x="148" y="233"/>
                    <a:pt x="148" y="233"/>
                    <a:pt x="148" y="233"/>
                  </a:cubicBezTo>
                  <a:cubicBezTo>
                    <a:pt x="152" y="233"/>
                    <a:pt x="157" y="232"/>
                    <a:pt x="161" y="231"/>
                  </a:cubicBezTo>
                  <a:cubicBezTo>
                    <a:pt x="166" y="231"/>
                    <a:pt x="170" y="226"/>
                    <a:pt x="169" y="221"/>
                  </a:cubicBezTo>
                  <a:cubicBezTo>
                    <a:pt x="169" y="220"/>
                    <a:pt x="169" y="220"/>
                    <a:pt x="169" y="220"/>
                  </a:cubicBezTo>
                  <a:cubicBezTo>
                    <a:pt x="168" y="216"/>
                    <a:pt x="164" y="213"/>
                    <a:pt x="160" y="213"/>
                  </a:cubicBezTo>
                  <a:moveTo>
                    <a:pt x="102" y="203"/>
                  </a:moveTo>
                  <a:cubicBezTo>
                    <a:pt x="99" y="203"/>
                    <a:pt x="96" y="205"/>
                    <a:pt x="94" y="208"/>
                  </a:cubicBezTo>
                  <a:cubicBezTo>
                    <a:pt x="94" y="208"/>
                    <a:pt x="94" y="208"/>
                    <a:pt x="94" y="208"/>
                  </a:cubicBezTo>
                  <a:cubicBezTo>
                    <a:pt x="91" y="213"/>
                    <a:pt x="93" y="218"/>
                    <a:pt x="98" y="221"/>
                  </a:cubicBezTo>
                  <a:cubicBezTo>
                    <a:pt x="102" y="223"/>
                    <a:pt x="106" y="224"/>
                    <a:pt x="110" y="226"/>
                  </a:cubicBezTo>
                  <a:cubicBezTo>
                    <a:pt x="111" y="226"/>
                    <a:pt x="112" y="227"/>
                    <a:pt x="113" y="227"/>
                  </a:cubicBezTo>
                  <a:cubicBezTo>
                    <a:pt x="117" y="227"/>
                    <a:pt x="120" y="224"/>
                    <a:pt x="122" y="221"/>
                  </a:cubicBezTo>
                  <a:cubicBezTo>
                    <a:pt x="122" y="221"/>
                    <a:pt x="122" y="220"/>
                    <a:pt x="122" y="220"/>
                  </a:cubicBezTo>
                  <a:cubicBezTo>
                    <a:pt x="123" y="216"/>
                    <a:pt x="121" y="210"/>
                    <a:pt x="116" y="209"/>
                  </a:cubicBezTo>
                  <a:cubicBezTo>
                    <a:pt x="113" y="207"/>
                    <a:pt x="110" y="206"/>
                    <a:pt x="106" y="204"/>
                  </a:cubicBezTo>
                  <a:cubicBezTo>
                    <a:pt x="105" y="203"/>
                    <a:pt x="103" y="203"/>
                    <a:pt x="102" y="203"/>
                  </a:cubicBezTo>
                  <a:moveTo>
                    <a:pt x="203" y="194"/>
                  </a:moveTo>
                  <a:cubicBezTo>
                    <a:pt x="201" y="194"/>
                    <a:pt x="199" y="194"/>
                    <a:pt x="197" y="196"/>
                  </a:cubicBezTo>
                  <a:cubicBezTo>
                    <a:pt x="194" y="198"/>
                    <a:pt x="191" y="200"/>
                    <a:pt x="188" y="202"/>
                  </a:cubicBezTo>
                  <a:cubicBezTo>
                    <a:pt x="184" y="204"/>
                    <a:pt x="182" y="210"/>
                    <a:pt x="185" y="214"/>
                  </a:cubicBezTo>
                  <a:cubicBezTo>
                    <a:pt x="185" y="214"/>
                    <a:pt x="185" y="214"/>
                    <a:pt x="185" y="214"/>
                  </a:cubicBezTo>
                  <a:cubicBezTo>
                    <a:pt x="187" y="217"/>
                    <a:pt x="190" y="219"/>
                    <a:pt x="193" y="219"/>
                  </a:cubicBezTo>
                  <a:cubicBezTo>
                    <a:pt x="195" y="219"/>
                    <a:pt x="196" y="218"/>
                    <a:pt x="198" y="218"/>
                  </a:cubicBezTo>
                  <a:cubicBezTo>
                    <a:pt x="201" y="215"/>
                    <a:pt x="205" y="213"/>
                    <a:pt x="208" y="211"/>
                  </a:cubicBezTo>
                  <a:cubicBezTo>
                    <a:pt x="212" y="208"/>
                    <a:pt x="213" y="202"/>
                    <a:pt x="210" y="198"/>
                  </a:cubicBezTo>
                  <a:cubicBezTo>
                    <a:pt x="210" y="197"/>
                    <a:pt x="210" y="197"/>
                    <a:pt x="210" y="197"/>
                  </a:cubicBezTo>
                  <a:cubicBezTo>
                    <a:pt x="208" y="195"/>
                    <a:pt x="206" y="194"/>
                    <a:pt x="203" y="194"/>
                  </a:cubicBezTo>
                  <a:moveTo>
                    <a:pt x="65" y="174"/>
                  </a:moveTo>
                  <a:cubicBezTo>
                    <a:pt x="62" y="174"/>
                    <a:pt x="60" y="175"/>
                    <a:pt x="59" y="176"/>
                  </a:cubicBezTo>
                  <a:cubicBezTo>
                    <a:pt x="58" y="176"/>
                    <a:pt x="58" y="176"/>
                    <a:pt x="58" y="176"/>
                  </a:cubicBezTo>
                  <a:cubicBezTo>
                    <a:pt x="55" y="180"/>
                    <a:pt x="54" y="186"/>
                    <a:pt x="58" y="190"/>
                  </a:cubicBezTo>
                  <a:cubicBezTo>
                    <a:pt x="61" y="193"/>
                    <a:pt x="64" y="196"/>
                    <a:pt x="67" y="198"/>
                  </a:cubicBezTo>
                  <a:cubicBezTo>
                    <a:pt x="69" y="200"/>
                    <a:pt x="71" y="201"/>
                    <a:pt x="73" y="201"/>
                  </a:cubicBezTo>
                  <a:cubicBezTo>
                    <a:pt x="76" y="201"/>
                    <a:pt x="78" y="200"/>
                    <a:pt x="80" y="198"/>
                  </a:cubicBezTo>
                  <a:cubicBezTo>
                    <a:pt x="80" y="198"/>
                    <a:pt x="80" y="198"/>
                    <a:pt x="80" y="198"/>
                  </a:cubicBezTo>
                  <a:cubicBezTo>
                    <a:pt x="83" y="194"/>
                    <a:pt x="83" y="188"/>
                    <a:pt x="79" y="185"/>
                  </a:cubicBezTo>
                  <a:cubicBezTo>
                    <a:pt x="77" y="182"/>
                    <a:pt x="74" y="180"/>
                    <a:pt x="71" y="177"/>
                  </a:cubicBezTo>
                  <a:cubicBezTo>
                    <a:pt x="70" y="175"/>
                    <a:pt x="67" y="174"/>
                    <a:pt x="65" y="174"/>
                  </a:cubicBezTo>
                  <a:moveTo>
                    <a:pt x="37" y="135"/>
                  </a:moveTo>
                  <a:cubicBezTo>
                    <a:pt x="35" y="135"/>
                    <a:pt x="34" y="136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28" y="139"/>
                    <a:pt x="26" y="145"/>
                    <a:pt x="29" y="149"/>
                  </a:cubicBezTo>
                  <a:cubicBezTo>
                    <a:pt x="31" y="153"/>
                    <a:pt x="33" y="156"/>
                    <a:pt x="35" y="160"/>
                  </a:cubicBezTo>
                  <a:cubicBezTo>
                    <a:pt x="37" y="163"/>
                    <a:pt x="40" y="164"/>
                    <a:pt x="43" y="164"/>
                  </a:cubicBezTo>
                  <a:cubicBezTo>
                    <a:pt x="44" y="164"/>
                    <a:pt x="46" y="164"/>
                    <a:pt x="48" y="163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52" y="160"/>
                    <a:pt x="53" y="154"/>
                    <a:pt x="51" y="150"/>
                  </a:cubicBezTo>
                  <a:cubicBezTo>
                    <a:pt x="49" y="147"/>
                    <a:pt x="47" y="143"/>
                    <a:pt x="45" y="140"/>
                  </a:cubicBezTo>
                  <a:cubicBezTo>
                    <a:pt x="43" y="137"/>
                    <a:pt x="40" y="135"/>
                    <a:pt x="37" y="135"/>
                  </a:cubicBezTo>
                  <a:moveTo>
                    <a:pt x="18" y="92"/>
                  </a:moveTo>
                  <a:cubicBezTo>
                    <a:pt x="17" y="92"/>
                    <a:pt x="16" y="92"/>
                    <a:pt x="15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0" y="94"/>
                    <a:pt x="7" y="99"/>
                    <a:pt x="9" y="104"/>
                  </a:cubicBezTo>
                  <a:cubicBezTo>
                    <a:pt x="10" y="108"/>
                    <a:pt x="11" y="112"/>
                    <a:pt x="13" y="116"/>
                  </a:cubicBezTo>
                  <a:cubicBezTo>
                    <a:pt x="14" y="119"/>
                    <a:pt x="18" y="122"/>
                    <a:pt x="21" y="122"/>
                  </a:cubicBezTo>
                  <a:cubicBezTo>
                    <a:pt x="22" y="122"/>
                    <a:pt x="24" y="121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30" y="119"/>
                    <a:pt x="32" y="114"/>
                    <a:pt x="30" y="109"/>
                  </a:cubicBezTo>
                  <a:cubicBezTo>
                    <a:pt x="29" y="106"/>
                    <a:pt x="27" y="102"/>
                    <a:pt x="26" y="98"/>
                  </a:cubicBezTo>
                  <a:cubicBezTo>
                    <a:pt x="25" y="94"/>
                    <a:pt x="21" y="92"/>
                    <a:pt x="18" y="92"/>
                  </a:cubicBezTo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4" y="45"/>
                    <a:pt x="0" y="49"/>
                    <a:pt x="0" y="54"/>
                  </a:cubicBezTo>
                  <a:cubicBezTo>
                    <a:pt x="0" y="58"/>
                    <a:pt x="1" y="63"/>
                    <a:pt x="1" y="67"/>
                  </a:cubicBezTo>
                  <a:cubicBezTo>
                    <a:pt x="1" y="72"/>
                    <a:pt x="5" y="75"/>
                    <a:pt x="10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6" y="75"/>
                    <a:pt x="20" y="70"/>
                    <a:pt x="19" y="65"/>
                  </a:cubicBezTo>
                  <a:cubicBezTo>
                    <a:pt x="19" y="61"/>
                    <a:pt x="19" y="58"/>
                    <a:pt x="19" y="54"/>
                  </a:cubicBezTo>
                  <a:cubicBezTo>
                    <a:pt x="19" y="49"/>
                    <a:pt x="15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moveTo>
                    <a:pt x="23" y="0"/>
                  </a:moveTo>
                  <a:cubicBezTo>
                    <a:pt x="20" y="0"/>
                    <a:pt x="18" y="1"/>
                    <a:pt x="16" y="3"/>
                  </a:cubicBezTo>
                  <a:cubicBezTo>
                    <a:pt x="13" y="7"/>
                    <a:pt x="10" y="11"/>
                    <a:pt x="8" y="15"/>
                  </a:cubicBezTo>
                  <a:cubicBezTo>
                    <a:pt x="6" y="20"/>
                    <a:pt x="8" y="25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5" y="29"/>
                    <a:pt x="16" y="29"/>
                  </a:cubicBezTo>
                  <a:cubicBezTo>
                    <a:pt x="20" y="29"/>
                    <a:pt x="23" y="27"/>
                    <a:pt x="25" y="23"/>
                  </a:cubicBezTo>
                  <a:cubicBezTo>
                    <a:pt x="26" y="20"/>
                    <a:pt x="28" y="18"/>
                    <a:pt x="30" y="15"/>
                  </a:cubicBezTo>
                  <a:cubicBezTo>
                    <a:pt x="33" y="12"/>
                    <a:pt x="33" y="6"/>
                    <a:pt x="30" y="3"/>
                  </a:cubicBezTo>
                  <a:cubicBezTo>
                    <a:pt x="29" y="3"/>
                    <a:pt x="29" y="3"/>
                    <a:pt x="29" y="2"/>
                  </a:cubicBezTo>
                  <a:cubicBezTo>
                    <a:pt x="27" y="1"/>
                    <a:pt x="25" y="0"/>
                    <a:pt x="2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2576513" y="3105150"/>
              <a:ext cx="100013" cy="114300"/>
            </a:xfrm>
            <a:custGeom>
              <a:avLst/>
              <a:gdLst>
                <a:gd name="T0" fmla="*/ 17 w 28"/>
                <a:gd name="T1" fmla="*/ 0 h 32"/>
                <a:gd name="T2" fmla="*/ 7 w 28"/>
                <a:gd name="T3" fmla="*/ 11 h 32"/>
                <a:gd name="T4" fmla="*/ 3 w 28"/>
                <a:gd name="T5" fmla="*/ 16 h 32"/>
                <a:gd name="T6" fmla="*/ 4 w 28"/>
                <a:gd name="T7" fmla="*/ 29 h 32"/>
                <a:gd name="T8" fmla="*/ 4 w 28"/>
                <a:gd name="T9" fmla="*/ 29 h 32"/>
                <a:gd name="T10" fmla="*/ 10 w 28"/>
                <a:gd name="T11" fmla="*/ 31 h 32"/>
                <a:gd name="T12" fmla="*/ 13 w 28"/>
                <a:gd name="T13" fmla="*/ 31 h 32"/>
                <a:gd name="T14" fmla="*/ 17 w 28"/>
                <a:gd name="T15" fmla="*/ 32 h 32"/>
                <a:gd name="T16" fmla="*/ 21 w 28"/>
                <a:gd name="T17" fmla="*/ 31 h 32"/>
                <a:gd name="T18" fmla="*/ 22 w 28"/>
                <a:gd name="T19" fmla="*/ 31 h 32"/>
                <a:gd name="T20" fmla="*/ 25 w 28"/>
                <a:gd name="T21" fmla="*/ 18 h 32"/>
                <a:gd name="T22" fmla="*/ 23 w 28"/>
                <a:gd name="T23" fmla="*/ 13 h 32"/>
                <a:gd name="T24" fmla="*/ 17 w 2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2">
                  <a:moveTo>
                    <a:pt x="17" y="0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6" y="13"/>
                    <a:pt x="5" y="14"/>
                    <a:pt x="3" y="16"/>
                  </a:cubicBezTo>
                  <a:cubicBezTo>
                    <a:pt x="0" y="19"/>
                    <a:pt x="0" y="25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6" y="30"/>
                    <a:pt x="8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1"/>
                    <a:pt x="22" y="31"/>
                  </a:cubicBezTo>
                  <a:cubicBezTo>
                    <a:pt x="26" y="28"/>
                    <a:pt x="28" y="23"/>
                    <a:pt x="25" y="18"/>
                  </a:cubicBezTo>
                  <a:cubicBezTo>
                    <a:pt x="25" y="17"/>
                    <a:pt x="24" y="15"/>
                    <a:pt x="23" y="13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2670176" y="3019425"/>
              <a:ext cx="3379788" cy="552450"/>
            </a:xfrm>
            <a:custGeom>
              <a:avLst/>
              <a:gdLst>
                <a:gd name="T0" fmla="*/ 133 w 946"/>
                <a:gd name="T1" fmla="*/ 153 h 154"/>
                <a:gd name="T2" fmla="*/ 155 w 946"/>
                <a:gd name="T3" fmla="*/ 145 h 154"/>
                <a:gd name="T4" fmla="*/ 194 w 946"/>
                <a:gd name="T5" fmla="*/ 134 h 154"/>
                <a:gd name="T6" fmla="*/ 173 w 946"/>
                <a:gd name="T7" fmla="*/ 145 h 154"/>
                <a:gd name="T8" fmla="*/ 204 w 946"/>
                <a:gd name="T9" fmla="*/ 142 h 154"/>
                <a:gd name="T10" fmla="*/ 240 w 946"/>
                <a:gd name="T11" fmla="*/ 126 h 154"/>
                <a:gd name="T12" fmla="*/ 230 w 946"/>
                <a:gd name="T13" fmla="*/ 147 h 154"/>
                <a:gd name="T14" fmla="*/ 251 w 946"/>
                <a:gd name="T15" fmla="*/ 133 h 154"/>
                <a:gd name="T16" fmla="*/ 78 w 946"/>
                <a:gd name="T17" fmla="*/ 131 h 154"/>
                <a:gd name="T18" fmla="*/ 107 w 946"/>
                <a:gd name="T19" fmla="*/ 140 h 154"/>
                <a:gd name="T20" fmla="*/ 87 w 946"/>
                <a:gd name="T21" fmla="*/ 125 h 154"/>
                <a:gd name="T22" fmla="*/ 268 w 946"/>
                <a:gd name="T23" fmla="*/ 128 h 154"/>
                <a:gd name="T24" fmla="*/ 291 w 946"/>
                <a:gd name="T25" fmla="*/ 132 h 154"/>
                <a:gd name="T26" fmla="*/ 44 w 946"/>
                <a:gd name="T27" fmla="*/ 102 h 154"/>
                <a:gd name="T28" fmla="*/ 49 w 946"/>
                <a:gd name="T29" fmla="*/ 126 h 154"/>
                <a:gd name="T30" fmla="*/ 59 w 946"/>
                <a:gd name="T31" fmla="*/ 111 h 154"/>
                <a:gd name="T32" fmla="*/ 332 w 946"/>
                <a:gd name="T33" fmla="*/ 99 h 154"/>
                <a:gd name="T34" fmla="*/ 323 w 946"/>
                <a:gd name="T35" fmla="*/ 121 h 154"/>
                <a:gd name="T36" fmla="*/ 344 w 946"/>
                <a:gd name="T37" fmla="*/ 105 h 154"/>
                <a:gd name="T38" fmla="*/ 366 w 946"/>
                <a:gd name="T39" fmla="*/ 87 h 154"/>
                <a:gd name="T40" fmla="*/ 372 w 946"/>
                <a:gd name="T41" fmla="*/ 105 h 154"/>
                <a:gd name="T42" fmla="*/ 380 w 946"/>
                <a:gd name="T43" fmla="*/ 82 h 154"/>
                <a:gd name="T44" fmla="*/ 3 w 946"/>
                <a:gd name="T45" fmla="*/ 83 h 154"/>
                <a:gd name="T46" fmla="*/ 24 w 946"/>
                <a:gd name="T47" fmla="*/ 94 h 154"/>
                <a:gd name="T48" fmla="*/ 426 w 946"/>
                <a:gd name="T49" fmla="*/ 66 h 154"/>
                <a:gd name="T50" fmla="*/ 406 w 946"/>
                <a:gd name="T51" fmla="*/ 82 h 154"/>
                <a:gd name="T52" fmla="*/ 435 w 946"/>
                <a:gd name="T53" fmla="*/ 72 h 154"/>
                <a:gd name="T54" fmla="*/ 469 w 946"/>
                <a:gd name="T55" fmla="*/ 50 h 154"/>
                <a:gd name="T56" fmla="*/ 460 w 946"/>
                <a:gd name="T57" fmla="*/ 72 h 154"/>
                <a:gd name="T58" fmla="*/ 480 w 946"/>
                <a:gd name="T59" fmla="*/ 56 h 154"/>
                <a:gd name="T60" fmla="*/ 920 w 946"/>
                <a:gd name="T61" fmla="*/ 53 h 154"/>
                <a:gd name="T62" fmla="*/ 942 w 946"/>
                <a:gd name="T63" fmla="*/ 74 h 154"/>
                <a:gd name="T64" fmla="*/ 927 w 946"/>
                <a:gd name="T65" fmla="*/ 49 h 154"/>
                <a:gd name="T66" fmla="*/ 497 w 946"/>
                <a:gd name="T67" fmla="*/ 52 h 154"/>
                <a:gd name="T68" fmla="*/ 520 w 946"/>
                <a:gd name="T69" fmla="*/ 55 h 154"/>
                <a:gd name="T70" fmla="*/ 565 w 946"/>
                <a:gd name="T71" fmla="*/ 26 h 154"/>
                <a:gd name="T72" fmla="*/ 544 w 946"/>
                <a:gd name="T73" fmla="*/ 40 h 154"/>
                <a:gd name="T74" fmla="*/ 574 w 946"/>
                <a:gd name="T75" fmla="*/ 33 h 154"/>
                <a:gd name="T76" fmla="*/ 878 w 946"/>
                <a:gd name="T77" fmla="*/ 28 h 154"/>
                <a:gd name="T78" fmla="*/ 897 w 946"/>
                <a:gd name="T79" fmla="*/ 47 h 154"/>
                <a:gd name="T80" fmla="*/ 890 w 946"/>
                <a:gd name="T81" fmla="*/ 24 h 154"/>
                <a:gd name="T82" fmla="*/ 599 w 946"/>
                <a:gd name="T83" fmla="*/ 18 h 154"/>
                <a:gd name="T84" fmla="*/ 603 w 946"/>
                <a:gd name="T85" fmla="*/ 37 h 154"/>
                <a:gd name="T86" fmla="*/ 613 w 946"/>
                <a:gd name="T87" fmla="*/ 16 h 154"/>
                <a:gd name="T88" fmla="*/ 839 w 946"/>
                <a:gd name="T89" fmla="*/ 26 h 154"/>
                <a:gd name="T90" fmla="*/ 861 w 946"/>
                <a:gd name="T91" fmla="*/ 22 h 154"/>
                <a:gd name="T92" fmla="*/ 660 w 946"/>
                <a:gd name="T93" fmla="*/ 8 h 154"/>
                <a:gd name="T94" fmla="*/ 639 w 946"/>
                <a:gd name="T95" fmla="*/ 20 h 154"/>
                <a:gd name="T96" fmla="*/ 669 w 946"/>
                <a:gd name="T97" fmla="*/ 16 h 154"/>
                <a:gd name="T98" fmla="*/ 707 w 946"/>
                <a:gd name="T99" fmla="*/ 2 h 154"/>
                <a:gd name="T100" fmla="*/ 696 w 946"/>
                <a:gd name="T101" fmla="*/ 22 h 154"/>
                <a:gd name="T102" fmla="*/ 717 w 946"/>
                <a:gd name="T103" fmla="*/ 11 h 154"/>
                <a:gd name="T104" fmla="*/ 784 w 946"/>
                <a:gd name="T105" fmla="*/ 9 h 154"/>
                <a:gd name="T106" fmla="*/ 814 w 946"/>
                <a:gd name="T107" fmla="*/ 12 h 154"/>
                <a:gd name="T108" fmla="*/ 793 w 946"/>
                <a:gd name="T109" fmla="*/ 1 h 154"/>
                <a:gd name="T110" fmla="*/ 735 w 946"/>
                <a:gd name="T111" fmla="*/ 9 h 154"/>
                <a:gd name="T112" fmla="*/ 757 w 946"/>
                <a:gd name="T113" fmla="*/ 1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6" h="154">
                  <a:moveTo>
                    <a:pt x="134" y="135"/>
                  </a:moveTo>
                  <a:cubicBezTo>
                    <a:pt x="129" y="135"/>
                    <a:pt x="125" y="138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8"/>
                    <a:pt x="128" y="153"/>
                    <a:pt x="133" y="153"/>
                  </a:cubicBezTo>
                  <a:cubicBezTo>
                    <a:pt x="137" y="154"/>
                    <a:pt x="142" y="154"/>
                    <a:pt x="146" y="154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151" y="154"/>
                    <a:pt x="155" y="150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0"/>
                    <a:pt x="152" y="136"/>
                    <a:pt x="147" y="136"/>
                  </a:cubicBezTo>
                  <a:cubicBezTo>
                    <a:pt x="143" y="135"/>
                    <a:pt x="139" y="135"/>
                    <a:pt x="135" y="135"/>
                  </a:cubicBezTo>
                  <a:cubicBezTo>
                    <a:pt x="135" y="135"/>
                    <a:pt x="134" y="135"/>
                    <a:pt x="134" y="135"/>
                  </a:cubicBezTo>
                  <a:moveTo>
                    <a:pt x="194" y="134"/>
                  </a:moveTo>
                  <a:cubicBezTo>
                    <a:pt x="194" y="134"/>
                    <a:pt x="194" y="134"/>
                    <a:pt x="193" y="134"/>
                  </a:cubicBezTo>
                  <a:cubicBezTo>
                    <a:pt x="189" y="134"/>
                    <a:pt x="185" y="134"/>
                    <a:pt x="182" y="135"/>
                  </a:cubicBezTo>
                  <a:cubicBezTo>
                    <a:pt x="177" y="135"/>
                    <a:pt x="173" y="140"/>
                    <a:pt x="173" y="145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3" y="150"/>
                    <a:pt x="178" y="153"/>
                    <a:pt x="182" y="153"/>
                  </a:cubicBezTo>
                  <a:cubicBezTo>
                    <a:pt x="183" y="153"/>
                    <a:pt x="183" y="153"/>
                    <a:pt x="183" y="153"/>
                  </a:cubicBezTo>
                  <a:cubicBezTo>
                    <a:pt x="187" y="153"/>
                    <a:pt x="191" y="153"/>
                    <a:pt x="195" y="152"/>
                  </a:cubicBezTo>
                  <a:cubicBezTo>
                    <a:pt x="200" y="152"/>
                    <a:pt x="204" y="147"/>
                    <a:pt x="204" y="142"/>
                  </a:cubicBezTo>
                  <a:cubicBezTo>
                    <a:pt x="204" y="142"/>
                    <a:pt x="204" y="142"/>
                    <a:pt x="204" y="142"/>
                  </a:cubicBezTo>
                  <a:cubicBezTo>
                    <a:pt x="203" y="137"/>
                    <a:pt x="199" y="134"/>
                    <a:pt x="194" y="134"/>
                  </a:cubicBezTo>
                  <a:moveTo>
                    <a:pt x="242" y="126"/>
                  </a:moveTo>
                  <a:cubicBezTo>
                    <a:pt x="241" y="126"/>
                    <a:pt x="241" y="126"/>
                    <a:pt x="240" y="126"/>
                  </a:cubicBezTo>
                  <a:cubicBezTo>
                    <a:pt x="236" y="127"/>
                    <a:pt x="232" y="127"/>
                    <a:pt x="228" y="128"/>
                  </a:cubicBezTo>
                  <a:cubicBezTo>
                    <a:pt x="223" y="129"/>
                    <a:pt x="220" y="134"/>
                    <a:pt x="221" y="139"/>
                  </a:cubicBezTo>
                  <a:cubicBezTo>
                    <a:pt x="221" y="139"/>
                    <a:pt x="221" y="139"/>
                    <a:pt x="221" y="139"/>
                  </a:cubicBezTo>
                  <a:cubicBezTo>
                    <a:pt x="222" y="143"/>
                    <a:pt x="226" y="147"/>
                    <a:pt x="230" y="147"/>
                  </a:cubicBezTo>
                  <a:cubicBezTo>
                    <a:pt x="231" y="147"/>
                    <a:pt x="231" y="146"/>
                    <a:pt x="232" y="146"/>
                  </a:cubicBezTo>
                  <a:cubicBezTo>
                    <a:pt x="236" y="146"/>
                    <a:pt x="240" y="145"/>
                    <a:pt x="244" y="144"/>
                  </a:cubicBezTo>
                  <a:cubicBezTo>
                    <a:pt x="249" y="143"/>
                    <a:pt x="252" y="138"/>
                    <a:pt x="251" y="133"/>
                  </a:cubicBezTo>
                  <a:cubicBezTo>
                    <a:pt x="251" y="133"/>
                    <a:pt x="251" y="133"/>
                    <a:pt x="251" y="133"/>
                  </a:cubicBezTo>
                  <a:cubicBezTo>
                    <a:pt x="250" y="128"/>
                    <a:pt x="246" y="126"/>
                    <a:pt x="242" y="126"/>
                  </a:cubicBezTo>
                  <a:moveTo>
                    <a:pt x="87" y="125"/>
                  </a:moveTo>
                  <a:cubicBezTo>
                    <a:pt x="83" y="125"/>
                    <a:pt x="80" y="127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6" y="136"/>
                    <a:pt x="79" y="141"/>
                    <a:pt x="84" y="143"/>
                  </a:cubicBezTo>
                  <a:cubicBezTo>
                    <a:pt x="88" y="144"/>
                    <a:pt x="92" y="145"/>
                    <a:pt x="96" y="147"/>
                  </a:cubicBezTo>
                  <a:cubicBezTo>
                    <a:pt x="97" y="147"/>
                    <a:pt x="98" y="147"/>
                    <a:pt x="98" y="147"/>
                  </a:cubicBezTo>
                  <a:cubicBezTo>
                    <a:pt x="102" y="147"/>
                    <a:pt x="106" y="144"/>
                    <a:pt x="107" y="140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9" y="135"/>
                    <a:pt x="106" y="130"/>
                    <a:pt x="101" y="129"/>
                  </a:cubicBezTo>
                  <a:cubicBezTo>
                    <a:pt x="97" y="128"/>
                    <a:pt x="93" y="127"/>
                    <a:pt x="90" y="125"/>
                  </a:cubicBezTo>
                  <a:cubicBezTo>
                    <a:pt x="89" y="125"/>
                    <a:pt x="88" y="125"/>
                    <a:pt x="87" y="125"/>
                  </a:cubicBezTo>
                  <a:moveTo>
                    <a:pt x="289" y="113"/>
                  </a:moveTo>
                  <a:cubicBezTo>
                    <a:pt x="288" y="113"/>
                    <a:pt x="287" y="114"/>
                    <a:pt x="286" y="114"/>
                  </a:cubicBezTo>
                  <a:cubicBezTo>
                    <a:pt x="282" y="115"/>
                    <a:pt x="279" y="116"/>
                    <a:pt x="275" y="117"/>
                  </a:cubicBezTo>
                  <a:cubicBezTo>
                    <a:pt x="270" y="118"/>
                    <a:pt x="267" y="123"/>
                    <a:pt x="268" y="128"/>
                  </a:cubicBezTo>
                  <a:cubicBezTo>
                    <a:pt x="268" y="128"/>
                    <a:pt x="268" y="128"/>
                    <a:pt x="268" y="129"/>
                  </a:cubicBezTo>
                  <a:cubicBezTo>
                    <a:pt x="269" y="133"/>
                    <a:pt x="273" y="135"/>
                    <a:pt x="277" y="135"/>
                  </a:cubicBezTo>
                  <a:cubicBezTo>
                    <a:pt x="278" y="135"/>
                    <a:pt x="279" y="135"/>
                    <a:pt x="280" y="135"/>
                  </a:cubicBezTo>
                  <a:cubicBezTo>
                    <a:pt x="284" y="134"/>
                    <a:pt x="288" y="133"/>
                    <a:pt x="291" y="132"/>
                  </a:cubicBezTo>
                  <a:cubicBezTo>
                    <a:pt x="296" y="130"/>
                    <a:pt x="299" y="125"/>
                    <a:pt x="298" y="120"/>
                  </a:cubicBezTo>
                  <a:cubicBezTo>
                    <a:pt x="298" y="120"/>
                    <a:pt x="298" y="120"/>
                    <a:pt x="298" y="120"/>
                  </a:cubicBezTo>
                  <a:cubicBezTo>
                    <a:pt x="296" y="116"/>
                    <a:pt x="293" y="113"/>
                    <a:pt x="289" y="113"/>
                  </a:cubicBezTo>
                  <a:moveTo>
                    <a:pt x="44" y="102"/>
                  </a:moveTo>
                  <a:cubicBezTo>
                    <a:pt x="42" y="102"/>
                    <a:pt x="39" y="104"/>
                    <a:pt x="37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4" y="110"/>
                    <a:pt x="35" y="116"/>
                    <a:pt x="39" y="119"/>
                  </a:cubicBezTo>
                  <a:cubicBezTo>
                    <a:pt x="42" y="122"/>
                    <a:pt x="46" y="124"/>
                    <a:pt x="49" y="126"/>
                  </a:cubicBezTo>
                  <a:cubicBezTo>
                    <a:pt x="51" y="127"/>
                    <a:pt x="53" y="128"/>
                    <a:pt x="54" y="128"/>
                  </a:cubicBezTo>
                  <a:cubicBezTo>
                    <a:pt x="57" y="128"/>
                    <a:pt x="60" y="126"/>
                    <a:pt x="62" y="123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5" y="119"/>
                    <a:pt x="63" y="113"/>
                    <a:pt x="59" y="111"/>
                  </a:cubicBezTo>
                  <a:cubicBezTo>
                    <a:pt x="56" y="109"/>
                    <a:pt x="53" y="106"/>
                    <a:pt x="50" y="104"/>
                  </a:cubicBezTo>
                  <a:cubicBezTo>
                    <a:pt x="48" y="103"/>
                    <a:pt x="46" y="102"/>
                    <a:pt x="44" y="102"/>
                  </a:cubicBezTo>
                  <a:moveTo>
                    <a:pt x="335" y="99"/>
                  </a:moveTo>
                  <a:cubicBezTo>
                    <a:pt x="334" y="99"/>
                    <a:pt x="333" y="99"/>
                    <a:pt x="332" y="99"/>
                  </a:cubicBezTo>
                  <a:cubicBezTo>
                    <a:pt x="328" y="101"/>
                    <a:pt x="324" y="102"/>
                    <a:pt x="321" y="103"/>
                  </a:cubicBezTo>
                  <a:cubicBezTo>
                    <a:pt x="316" y="105"/>
                    <a:pt x="313" y="110"/>
                    <a:pt x="315" y="115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6" y="119"/>
                    <a:pt x="320" y="121"/>
                    <a:pt x="323" y="121"/>
                  </a:cubicBezTo>
                  <a:cubicBezTo>
                    <a:pt x="324" y="121"/>
                    <a:pt x="325" y="121"/>
                    <a:pt x="326" y="121"/>
                  </a:cubicBezTo>
                  <a:cubicBezTo>
                    <a:pt x="330" y="119"/>
                    <a:pt x="334" y="118"/>
                    <a:pt x="338" y="117"/>
                  </a:cubicBezTo>
                  <a:cubicBezTo>
                    <a:pt x="343" y="115"/>
                    <a:pt x="345" y="110"/>
                    <a:pt x="344" y="105"/>
                  </a:cubicBezTo>
                  <a:cubicBezTo>
                    <a:pt x="344" y="105"/>
                    <a:pt x="344" y="105"/>
                    <a:pt x="344" y="105"/>
                  </a:cubicBezTo>
                  <a:cubicBezTo>
                    <a:pt x="342" y="101"/>
                    <a:pt x="339" y="99"/>
                    <a:pt x="335" y="99"/>
                  </a:cubicBezTo>
                  <a:moveTo>
                    <a:pt x="380" y="82"/>
                  </a:moveTo>
                  <a:cubicBezTo>
                    <a:pt x="379" y="82"/>
                    <a:pt x="378" y="83"/>
                    <a:pt x="377" y="83"/>
                  </a:cubicBezTo>
                  <a:cubicBezTo>
                    <a:pt x="366" y="87"/>
                    <a:pt x="366" y="87"/>
                    <a:pt x="366" y="87"/>
                  </a:cubicBezTo>
                  <a:cubicBezTo>
                    <a:pt x="361" y="89"/>
                    <a:pt x="359" y="94"/>
                    <a:pt x="360" y="99"/>
                  </a:cubicBezTo>
                  <a:cubicBezTo>
                    <a:pt x="360" y="99"/>
                    <a:pt x="360" y="99"/>
                    <a:pt x="360" y="99"/>
                  </a:cubicBezTo>
                  <a:cubicBezTo>
                    <a:pt x="362" y="103"/>
                    <a:pt x="365" y="105"/>
                    <a:pt x="369" y="105"/>
                  </a:cubicBezTo>
                  <a:cubicBezTo>
                    <a:pt x="370" y="105"/>
                    <a:pt x="371" y="105"/>
                    <a:pt x="372" y="105"/>
                  </a:cubicBezTo>
                  <a:cubicBezTo>
                    <a:pt x="384" y="100"/>
                    <a:pt x="384" y="100"/>
                    <a:pt x="384" y="100"/>
                  </a:cubicBezTo>
                  <a:cubicBezTo>
                    <a:pt x="389" y="99"/>
                    <a:pt x="391" y="93"/>
                    <a:pt x="389" y="89"/>
                  </a:cubicBezTo>
                  <a:cubicBezTo>
                    <a:pt x="389" y="89"/>
                    <a:pt x="389" y="89"/>
                    <a:pt x="389" y="88"/>
                  </a:cubicBezTo>
                  <a:cubicBezTo>
                    <a:pt x="388" y="85"/>
                    <a:pt x="384" y="82"/>
                    <a:pt x="380" y="82"/>
                  </a:cubicBezTo>
                  <a:moveTo>
                    <a:pt x="10" y="68"/>
                  </a:moveTo>
                  <a:cubicBezTo>
                    <a:pt x="8" y="68"/>
                    <a:pt x="7" y="69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1" y="73"/>
                    <a:pt x="0" y="79"/>
                    <a:pt x="3" y="83"/>
                  </a:cubicBezTo>
                  <a:cubicBezTo>
                    <a:pt x="5" y="87"/>
                    <a:pt x="8" y="90"/>
                    <a:pt x="11" y="93"/>
                  </a:cubicBezTo>
                  <a:cubicBezTo>
                    <a:pt x="13" y="95"/>
                    <a:pt x="15" y="96"/>
                    <a:pt x="18" y="96"/>
                  </a:cubicBezTo>
                  <a:cubicBezTo>
                    <a:pt x="20" y="96"/>
                    <a:pt x="22" y="95"/>
                    <a:pt x="24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8" y="90"/>
                    <a:pt x="28" y="85"/>
                    <a:pt x="25" y="81"/>
                  </a:cubicBezTo>
                  <a:cubicBezTo>
                    <a:pt x="22" y="78"/>
                    <a:pt x="20" y="75"/>
                    <a:pt x="18" y="72"/>
                  </a:cubicBezTo>
                  <a:cubicBezTo>
                    <a:pt x="16" y="70"/>
                    <a:pt x="13" y="68"/>
                    <a:pt x="10" y="68"/>
                  </a:cubicBezTo>
                  <a:moveTo>
                    <a:pt x="426" y="66"/>
                  </a:moveTo>
                  <a:cubicBezTo>
                    <a:pt x="425" y="66"/>
                    <a:pt x="424" y="66"/>
                    <a:pt x="423" y="66"/>
                  </a:cubicBezTo>
                  <a:cubicBezTo>
                    <a:pt x="411" y="70"/>
                    <a:pt x="411" y="70"/>
                    <a:pt x="411" y="70"/>
                  </a:cubicBezTo>
                  <a:cubicBezTo>
                    <a:pt x="407" y="72"/>
                    <a:pt x="404" y="78"/>
                    <a:pt x="406" y="82"/>
                  </a:cubicBezTo>
                  <a:cubicBezTo>
                    <a:pt x="406" y="82"/>
                    <a:pt x="406" y="82"/>
                    <a:pt x="406" y="82"/>
                  </a:cubicBezTo>
                  <a:cubicBezTo>
                    <a:pt x="407" y="86"/>
                    <a:pt x="411" y="88"/>
                    <a:pt x="415" y="88"/>
                  </a:cubicBezTo>
                  <a:cubicBezTo>
                    <a:pt x="416" y="88"/>
                    <a:pt x="417" y="88"/>
                    <a:pt x="418" y="88"/>
                  </a:cubicBezTo>
                  <a:cubicBezTo>
                    <a:pt x="429" y="84"/>
                    <a:pt x="429" y="84"/>
                    <a:pt x="429" y="84"/>
                  </a:cubicBezTo>
                  <a:cubicBezTo>
                    <a:pt x="434" y="82"/>
                    <a:pt x="436" y="77"/>
                    <a:pt x="435" y="72"/>
                  </a:cubicBezTo>
                  <a:cubicBezTo>
                    <a:pt x="435" y="72"/>
                    <a:pt x="435" y="72"/>
                    <a:pt x="435" y="72"/>
                  </a:cubicBezTo>
                  <a:cubicBezTo>
                    <a:pt x="433" y="68"/>
                    <a:pt x="430" y="66"/>
                    <a:pt x="426" y="66"/>
                  </a:cubicBezTo>
                  <a:moveTo>
                    <a:pt x="472" y="50"/>
                  </a:moveTo>
                  <a:cubicBezTo>
                    <a:pt x="471" y="50"/>
                    <a:pt x="470" y="50"/>
                    <a:pt x="469" y="50"/>
                  </a:cubicBezTo>
                  <a:cubicBezTo>
                    <a:pt x="465" y="51"/>
                    <a:pt x="461" y="53"/>
                    <a:pt x="457" y="54"/>
                  </a:cubicBezTo>
                  <a:cubicBezTo>
                    <a:pt x="452" y="56"/>
                    <a:pt x="450" y="61"/>
                    <a:pt x="451" y="66"/>
                  </a:cubicBezTo>
                  <a:cubicBezTo>
                    <a:pt x="451" y="66"/>
                    <a:pt x="451" y="66"/>
                    <a:pt x="451" y="66"/>
                  </a:cubicBezTo>
                  <a:cubicBezTo>
                    <a:pt x="453" y="70"/>
                    <a:pt x="456" y="72"/>
                    <a:pt x="460" y="72"/>
                  </a:cubicBezTo>
                  <a:cubicBezTo>
                    <a:pt x="461" y="72"/>
                    <a:pt x="462" y="72"/>
                    <a:pt x="463" y="72"/>
                  </a:cubicBezTo>
                  <a:cubicBezTo>
                    <a:pt x="467" y="70"/>
                    <a:pt x="471" y="69"/>
                    <a:pt x="474" y="68"/>
                  </a:cubicBezTo>
                  <a:cubicBezTo>
                    <a:pt x="479" y="66"/>
                    <a:pt x="482" y="61"/>
                    <a:pt x="480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79" y="52"/>
                    <a:pt x="475" y="50"/>
                    <a:pt x="472" y="50"/>
                  </a:cubicBezTo>
                  <a:moveTo>
                    <a:pt x="927" y="49"/>
                  </a:moveTo>
                  <a:cubicBezTo>
                    <a:pt x="924" y="49"/>
                    <a:pt x="922" y="50"/>
                    <a:pt x="920" y="52"/>
                  </a:cubicBezTo>
                  <a:cubicBezTo>
                    <a:pt x="920" y="52"/>
                    <a:pt x="920" y="53"/>
                    <a:pt x="920" y="53"/>
                  </a:cubicBezTo>
                  <a:cubicBezTo>
                    <a:pt x="916" y="56"/>
                    <a:pt x="917" y="62"/>
                    <a:pt x="921" y="66"/>
                  </a:cubicBezTo>
                  <a:cubicBezTo>
                    <a:pt x="923" y="68"/>
                    <a:pt x="926" y="71"/>
                    <a:pt x="929" y="73"/>
                  </a:cubicBezTo>
                  <a:cubicBezTo>
                    <a:pt x="930" y="75"/>
                    <a:pt x="933" y="76"/>
                    <a:pt x="935" y="76"/>
                  </a:cubicBezTo>
                  <a:cubicBezTo>
                    <a:pt x="938" y="76"/>
                    <a:pt x="940" y="76"/>
                    <a:pt x="942" y="74"/>
                  </a:cubicBezTo>
                  <a:cubicBezTo>
                    <a:pt x="942" y="74"/>
                    <a:pt x="942" y="74"/>
                    <a:pt x="942" y="74"/>
                  </a:cubicBezTo>
                  <a:cubicBezTo>
                    <a:pt x="945" y="70"/>
                    <a:pt x="946" y="64"/>
                    <a:pt x="942" y="61"/>
                  </a:cubicBezTo>
                  <a:cubicBezTo>
                    <a:pt x="939" y="58"/>
                    <a:pt x="936" y="55"/>
                    <a:pt x="933" y="52"/>
                  </a:cubicBezTo>
                  <a:cubicBezTo>
                    <a:pt x="931" y="50"/>
                    <a:pt x="929" y="49"/>
                    <a:pt x="927" y="49"/>
                  </a:cubicBezTo>
                  <a:moveTo>
                    <a:pt x="518" y="37"/>
                  </a:moveTo>
                  <a:cubicBezTo>
                    <a:pt x="517" y="37"/>
                    <a:pt x="517" y="37"/>
                    <a:pt x="516" y="37"/>
                  </a:cubicBezTo>
                  <a:cubicBezTo>
                    <a:pt x="504" y="40"/>
                    <a:pt x="504" y="40"/>
                    <a:pt x="504" y="40"/>
                  </a:cubicBezTo>
                  <a:cubicBezTo>
                    <a:pt x="499" y="42"/>
                    <a:pt x="496" y="47"/>
                    <a:pt x="497" y="52"/>
                  </a:cubicBezTo>
                  <a:cubicBezTo>
                    <a:pt x="497" y="52"/>
                    <a:pt x="497" y="52"/>
                    <a:pt x="497" y="52"/>
                  </a:cubicBezTo>
                  <a:cubicBezTo>
                    <a:pt x="499" y="56"/>
                    <a:pt x="502" y="59"/>
                    <a:pt x="506" y="59"/>
                  </a:cubicBezTo>
                  <a:cubicBezTo>
                    <a:pt x="507" y="59"/>
                    <a:pt x="508" y="59"/>
                    <a:pt x="509" y="58"/>
                  </a:cubicBezTo>
                  <a:cubicBezTo>
                    <a:pt x="520" y="55"/>
                    <a:pt x="520" y="55"/>
                    <a:pt x="520" y="55"/>
                  </a:cubicBezTo>
                  <a:cubicBezTo>
                    <a:pt x="525" y="54"/>
                    <a:pt x="528" y="49"/>
                    <a:pt x="527" y="44"/>
                  </a:cubicBezTo>
                  <a:cubicBezTo>
                    <a:pt x="527" y="44"/>
                    <a:pt x="527" y="44"/>
                    <a:pt x="527" y="44"/>
                  </a:cubicBezTo>
                  <a:cubicBezTo>
                    <a:pt x="526" y="40"/>
                    <a:pt x="522" y="37"/>
                    <a:pt x="518" y="37"/>
                  </a:cubicBezTo>
                  <a:moveTo>
                    <a:pt x="565" y="26"/>
                  </a:moveTo>
                  <a:cubicBezTo>
                    <a:pt x="565" y="26"/>
                    <a:pt x="564" y="26"/>
                    <a:pt x="563" y="26"/>
                  </a:cubicBezTo>
                  <a:cubicBezTo>
                    <a:pt x="559" y="27"/>
                    <a:pt x="555" y="28"/>
                    <a:pt x="551" y="29"/>
                  </a:cubicBezTo>
                  <a:cubicBezTo>
                    <a:pt x="546" y="30"/>
                    <a:pt x="543" y="35"/>
                    <a:pt x="544" y="40"/>
                  </a:cubicBezTo>
                  <a:cubicBezTo>
                    <a:pt x="544" y="40"/>
                    <a:pt x="544" y="40"/>
                    <a:pt x="544" y="40"/>
                  </a:cubicBezTo>
                  <a:cubicBezTo>
                    <a:pt x="545" y="44"/>
                    <a:pt x="549" y="47"/>
                    <a:pt x="553" y="47"/>
                  </a:cubicBezTo>
                  <a:cubicBezTo>
                    <a:pt x="554" y="47"/>
                    <a:pt x="555" y="47"/>
                    <a:pt x="556" y="47"/>
                  </a:cubicBezTo>
                  <a:cubicBezTo>
                    <a:pt x="559" y="46"/>
                    <a:pt x="563" y="45"/>
                    <a:pt x="567" y="44"/>
                  </a:cubicBezTo>
                  <a:cubicBezTo>
                    <a:pt x="572" y="43"/>
                    <a:pt x="575" y="38"/>
                    <a:pt x="574" y="33"/>
                  </a:cubicBezTo>
                  <a:cubicBezTo>
                    <a:pt x="574" y="33"/>
                    <a:pt x="574" y="33"/>
                    <a:pt x="574" y="33"/>
                  </a:cubicBezTo>
                  <a:cubicBezTo>
                    <a:pt x="573" y="29"/>
                    <a:pt x="570" y="26"/>
                    <a:pt x="565" y="26"/>
                  </a:cubicBezTo>
                  <a:moveTo>
                    <a:pt x="886" y="23"/>
                  </a:moveTo>
                  <a:cubicBezTo>
                    <a:pt x="883" y="23"/>
                    <a:pt x="880" y="25"/>
                    <a:pt x="878" y="28"/>
                  </a:cubicBezTo>
                  <a:cubicBezTo>
                    <a:pt x="878" y="28"/>
                    <a:pt x="878" y="28"/>
                    <a:pt x="878" y="29"/>
                  </a:cubicBezTo>
                  <a:cubicBezTo>
                    <a:pt x="876" y="33"/>
                    <a:pt x="878" y="39"/>
                    <a:pt x="882" y="41"/>
                  </a:cubicBezTo>
                  <a:cubicBezTo>
                    <a:pt x="886" y="42"/>
                    <a:pt x="889" y="44"/>
                    <a:pt x="893" y="46"/>
                  </a:cubicBezTo>
                  <a:cubicBezTo>
                    <a:pt x="894" y="47"/>
                    <a:pt x="896" y="47"/>
                    <a:pt x="897" y="47"/>
                  </a:cubicBezTo>
                  <a:cubicBezTo>
                    <a:pt x="900" y="47"/>
                    <a:pt x="903" y="45"/>
                    <a:pt x="905" y="42"/>
                  </a:cubicBezTo>
                  <a:cubicBezTo>
                    <a:pt x="905" y="42"/>
                    <a:pt x="905" y="42"/>
                    <a:pt x="905" y="42"/>
                  </a:cubicBezTo>
                  <a:cubicBezTo>
                    <a:pt x="908" y="38"/>
                    <a:pt x="906" y="32"/>
                    <a:pt x="902" y="30"/>
                  </a:cubicBezTo>
                  <a:cubicBezTo>
                    <a:pt x="898" y="28"/>
                    <a:pt x="894" y="26"/>
                    <a:pt x="890" y="24"/>
                  </a:cubicBezTo>
                  <a:cubicBezTo>
                    <a:pt x="889" y="23"/>
                    <a:pt x="888" y="23"/>
                    <a:pt x="886" y="23"/>
                  </a:cubicBezTo>
                  <a:moveTo>
                    <a:pt x="613" y="16"/>
                  </a:moveTo>
                  <a:cubicBezTo>
                    <a:pt x="612" y="16"/>
                    <a:pt x="611" y="16"/>
                    <a:pt x="611" y="16"/>
                  </a:cubicBezTo>
                  <a:cubicBezTo>
                    <a:pt x="607" y="17"/>
                    <a:pt x="603" y="18"/>
                    <a:pt x="599" y="18"/>
                  </a:cubicBezTo>
                  <a:cubicBezTo>
                    <a:pt x="594" y="19"/>
                    <a:pt x="591" y="24"/>
                    <a:pt x="592" y="29"/>
                  </a:cubicBezTo>
                  <a:cubicBezTo>
                    <a:pt x="592" y="29"/>
                    <a:pt x="592" y="29"/>
                    <a:pt x="592" y="29"/>
                  </a:cubicBezTo>
                  <a:cubicBezTo>
                    <a:pt x="593" y="34"/>
                    <a:pt x="596" y="37"/>
                    <a:pt x="601" y="37"/>
                  </a:cubicBezTo>
                  <a:cubicBezTo>
                    <a:pt x="601" y="37"/>
                    <a:pt x="602" y="37"/>
                    <a:pt x="603" y="37"/>
                  </a:cubicBezTo>
                  <a:cubicBezTo>
                    <a:pt x="606" y="36"/>
                    <a:pt x="610" y="35"/>
                    <a:pt x="614" y="34"/>
                  </a:cubicBezTo>
                  <a:cubicBezTo>
                    <a:pt x="619" y="33"/>
                    <a:pt x="623" y="28"/>
                    <a:pt x="622" y="23"/>
                  </a:cubicBezTo>
                  <a:cubicBezTo>
                    <a:pt x="622" y="23"/>
                    <a:pt x="622" y="23"/>
                    <a:pt x="622" y="23"/>
                  </a:cubicBezTo>
                  <a:cubicBezTo>
                    <a:pt x="621" y="19"/>
                    <a:pt x="617" y="16"/>
                    <a:pt x="613" y="16"/>
                  </a:cubicBezTo>
                  <a:moveTo>
                    <a:pt x="841" y="8"/>
                  </a:moveTo>
                  <a:cubicBezTo>
                    <a:pt x="836" y="8"/>
                    <a:pt x="832" y="11"/>
                    <a:pt x="832" y="15"/>
                  </a:cubicBezTo>
                  <a:cubicBezTo>
                    <a:pt x="832" y="15"/>
                    <a:pt x="832" y="15"/>
                    <a:pt x="832" y="15"/>
                  </a:cubicBezTo>
                  <a:cubicBezTo>
                    <a:pt x="830" y="20"/>
                    <a:pt x="834" y="25"/>
                    <a:pt x="839" y="26"/>
                  </a:cubicBezTo>
                  <a:cubicBezTo>
                    <a:pt x="842" y="27"/>
                    <a:pt x="846" y="28"/>
                    <a:pt x="850" y="29"/>
                  </a:cubicBezTo>
                  <a:cubicBezTo>
                    <a:pt x="851" y="29"/>
                    <a:pt x="852" y="29"/>
                    <a:pt x="852" y="29"/>
                  </a:cubicBezTo>
                  <a:cubicBezTo>
                    <a:pt x="856" y="29"/>
                    <a:pt x="860" y="27"/>
                    <a:pt x="861" y="23"/>
                  </a:cubicBezTo>
                  <a:cubicBezTo>
                    <a:pt x="861" y="22"/>
                    <a:pt x="861" y="22"/>
                    <a:pt x="861" y="22"/>
                  </a:cubicBezTo>
                  <a:cubicBezTo>
                    <a:pt x="863" y="18"/>
                    <a:pt x="860" y="12"/>
                    <a:pt x="855" y="11"/>
                  </a:cubicBezTo>
                  <a:cubicBezTo>
                    <a:pt x="851" y="10"/>
                    <a:pt x="847" y="9"/>
                    <a:pt x="843" y="8"/>
                  </a:cubicBezTo>
                  <a:cubicBezTo>
                    <a:pt x="842" y="8"/>
                    <a:pt x="841" y="8"/>
                    <a:pt x="841" y="8"/>
                  </a:cubicBezTo>
                  <a:moveTo>
                    <a:pt x="660" y="8"/>
                  </a:moveTo>
                  <a:cubicBezTo>
                    <a:pt x="660" y="8"/>
                    <a:pt x="659" y="8"/>
                    <a:pt x="659" y="8"/>
                  </a:cubicBezTo>
                  <a:cubicBezTo>
                    <a:pt x="655" y="8"/>
                    <a:pt x="651" y="9"/>
                    <a:pt x="647" y="10"/>
                  </a:cubicBezTo>
                  <a:cubicBezTo>
                    <a:pt x="642" y="11"/>
                    <a:pt x="638" y="15"/>
                    <a:pt x="639" y="20"/>
                  </a:cubicBezTo>
                  <a:cubicBezTo>
                    <a:pt x="639" y="20"/>
                    <a:pt x="639" y="20"/>
                    <a:pt x="639" y="20"/>
                  </a:cubicBezTo>
                  <a:cubicBezTo>
                    <a:pt x="640" y="25"/>
                    <a:pt x="644" y="28"/>
                    <a:pt x="648" y="28"/>
                  </a:cubicBezTo>
                  <a:cubicBezTo>
                    <a:pt x="649" y="28"/>
                    <a:pt x="649" y="28"/>
                    <a:pt x="650" y="28"/>
                  </a:cubicBezTo>
                  <a:cubicBezTo>
                    <a:pt x="654" y="27"/>
                    <a:pt x="658" y="27"/>
                    <a:pt x="662" y="26"/>
                  </a:cubicBezTo>
                  <a:cubicBezTo>
                    <a:pt x="667" y="25"/>
                    <a:pt x="670" y="21"/>
                    <a:pt x="669" y="16"/>
                  </a:cubicBezTo>
                  <a:cubicBezTo>
                    <a:pt x="669" y="16"/>
                    <a:pt x="669" y="16"/>
                    <a:pt x="669" y="16"/>
                  </a:cubicBezTo>
                  <a:cubicBezTo>
                    <a:pt x="669" y="11"/>
                    <a:pt x="665" y="8"/>
                    <a:pt x="660" y="8"/>
                  </a:cubicBezTo>
                  <a:moveTo>
                    <a:pt x="708" y="2"/>
                  </a:moveTo>
                  <a:cubicBezTo>
                    <a:pt x="708" y="2"/>
                    <a:pt x="708" y="2"/>
                    <a:pt x="707" y="2"/>
                  </a:cubicBezTo>
                  <a:cubicBezTo>
                    <a:pt x="703" y="2"/>
                    <a:pt x="699" y="3"/>
                    <a:pt x="695" y="3"/>
                  </a:cubicBezTo>
                  <a:cubicBezTo>
                    <a:pt x="690" y="4"/>
                    <a:pt x="686" y="8"/>
                    <a:pt x="687" y="13"/>
                  </a:cubicBezTo>
                  <a:cubicBezTo>
                    <a:pt x="687" y="13"/>
                    <a:pt x="687" y="13"/>
                    <a:pt x="687" y="13"/>
                  </a:cubicBezTo>
                  <a:cubicBezTo>
                    <a:pt x="687" y="18"/>
                    <a:pt x="691" y="22"/>
                    <a:pt x="696" y="22"/>
                  </a:cubicBezTo>
                  <a:cubicBezTo>
                    <a:pt x="697" y="22"/>
                    <a:pt x="697" y="22"/>
                    <a:pt x="697" y="22"/>
                  </a:cubicBezTo>
                  <a:cubicBezTo>
                    <a:pt x="701" y="21"/>
                    <a:pt x="705" y="21"/>
                    <a:pt x="709" y="21"/>
                  </a:cubicBezTo>
                  <a:cubicBezTo>
                    <a:pt x="714" y="20"/>
                    <a:pt x="718" y="16"/>
                    <a:pt x="717" y="11"/>
                  </a:cubicBezTo>
                  <a:cubicBezTo>
                    <a:pt x="717" y="11"/>
                    <a:pt x="717" y="11"/>
                    <a:pt x="717" y="11"/>
                  </a:cubicBezTo>
                  <a:cubicBezTo>
                    <a:pt x="717" y="6"/>
                    <a:pt x="713" y="2"/>
                    <a:pt x="708" y="2"/>
                  </a:cubicBezTo>
                  <a:moveTo>
                    <a:pt x="793" y="1"/>
                  </a:moveTo>
                  <a:cubicBezTo>
                    <a:pt x="788" y="1"/>
                    <a:pt x="784" y="5"/>
                    <a:pt x="784" y="9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783" y="15"/>
                    <a:pt x="787" y="19"/>
                    <a:pt x="792" y="19"/>
                  </a:cubicBezTo>
                  <a:cubicBezTo>
                    <a:pt x="796" y="20"/>
                    <a:pt x="800" y="20"/>
                    <a:pt x="804" y="20"/>
                  </a:cubicBezTo>
                  <a:cubicBezTo>
                    <a:pt x="805" y="21"/>
                    <a:pt x="805" y="21"/>
                    <a:pt x="805" y="21"/>
                  </a:cubicBezTo>
                  <a:cubicBezTo>
                    <a:pt x="810" y="21"/>
                    <a:pt x="814" y="17"/>
                    <a:pt x="814" y="12"/>
                  </a:cubicBezTo>
                  <a:cubicBezTo>
                    <a:pt x="814" y="12"/>
                    <a:pt x="814" y="12"/>
                    <a:pt x="814" y="12"/>
                  </a:cubicBezTo>
                  <a:cubicBezTo>
                    <a:pt x="815" y="7"/>
                    <a:pt x="811" y="3"/>
                    <a:pt x="806" y="2"/>
                  </a:cubicBezTo>
                  <a:cubicBezTo>
                    <a:pt x="802" y="2"/>
                    <a:pt x="798" y="1"/>
                    <a:pt x="793" y="1"/>
                  </a:cubicBezTo>
                  <a:cubicBezTo>
                    <a:pt x="793" y="1"/>
                    <a:pt x="793" y="1"/>
                    <a:pt x="793" y="1"/>
                  </a:cubicBezTo>
                  <a:moveTo>
                    <a:pt x="757" y="0"/>
                  </a:moveTo>
                  <a:cubicBezTo>
                    <a:pt x="756" y="0"/>
                    <a:pt x="756" y="0"/>
                    <a:pt x="756" y="0"/>
                  </a:cubicBezTo>
                  <a:cubicBezTo>
                    <a:pt x="752" y="0"/>
                    <a:pt x="748" y="0"/>
                    <a:pt x="744" y="0"/>
                  </a:cubicBezTo>
                  <a:cubicBezTo>
                    <a:pt x="739" y="0"/>
                    <a:pt x="735" y="4"/>
                    <a:pt x="735" y="9"/>
                  </a:cubicBezTo>
                  <a:cubicBezTo>
                    <a:pt x="735" y="9"/>
                    <a:pt x="735" y="9"/>
                    <a:pt x="735" y="9"/>
                  </a:cubicBezTo>
                  <a:cubicBezTo>
                    <a:pt x="735" y="15"/>
                    <a:pt x="739" y="18"/>
                    <a:pt x="744" y="18"/>
                  </a:cubicBezTo>
                  <a:cubicBezTo>
                    <a:pt x="745" y="18"/>
                    <a:pt x="745" y="18"/>
                    <a:pt x="745" y="18"/>
                  </a:cubicBezTo>
                  <a:cubicBezTo>
                    <a:pt x="749" y="18"/>
                    <a:pt x="753" y="18"/>
                    <a:pt x="757" y="18"/>
                  </a:cubicBezTo>
                  <a:cubicBezTo>
                    <a:pt x="762" y="18"/>
                    <a:pt x="766" y="14"/>
                    <a:pt x="766" y="9"/>
                  </a:cubicBezTo>
                  <a:cubicBezTo>
                    <a:pt x="766" y="9"/>
                    <a:pt x="766" y="9"/>
                    <a:pt x="766" y="9"/>
                  </a:cubicBezTo>
                  <a:cubicBezTo>
                    <a:pt x="766" y="4"/>
                    <a:pt x="762" y="0"/>
                    <a:pt x="75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6149976" y="3019425"/>
              <a:ext cx="3379788" cy="552450"/>
            </a:xfrm>
            <a:custGeom>
              <a:avLst/>
              <a:gdLst>
                <a:gd name="T0" fmla="*/ 790 w 946"/>
                <a:gd name="T1" fmla="*/ 145 h 154"/>
                <a:gd name="T2" fmla="*/ 812 w 946"/>
                <a:gd name="T3" fmla="*/ 153 h 154"/>
                <a:gd name="T4" fmla="*/ 751 w 946"/>
                <a:gd name="T5" fmla="*/ 134 h 154"/>
                <a:gd name="T6" fmla="*/ 762 w 946"/>
                <a:gd name="T7" fmla="*/ 153 h 154"/>
                <a:gd name="T8" fmla="*/ 764 w 946"/>
                <a:gd name="T9" fmla="*/ 135 h 154"/>
                <a:gd name="T10" fmla="*/ 694 w 946"/>
                <a:gd name="T11" fmla="*/ 133 h 154"/>
                <a:gd name="T12" fmla="*/ 715 w 946"/>
                <a:gd name="T13" fmla="*/ 147 h 154"/>
                <a:gd name="T14" fmla="*/ 705 w 946"/>
                <a:gd name="T15" fmla="*/ 126 h 154"/>
                <a:gd name="T16" fmla="*/ 845 w 946"/>
                <a:gd name="T17" fmla="*/ 129 h 154"/>
                <a:gd name="T18" fmla="*/ 849 w 946"/>
                <a:gd name="T19" fmla="*/ 147 h 154"/>
                <a:gd name="T20" fmla="*/ 859 w 946"/>
                <a:gd name="T21" fmla="*/ 125 h 154"/>
                <a:gd name="T22" fmla="*/ 654 w 946"/>
                <a:gd name="T23" fmla="*/ 132 h 154"/>
                <a:gd name="T24" fmla="*/ 677 w 946"/>
                <a:gd name="T25" fmla="*/ 128 h 154"/>
                <a:gd name="T26" fmla="*/ 901 w 946"/>
                <a:gd name="T27" fmla="*/ 102 h 154"/>
                <a:gd name="T28" fmla="*/ 883 w 946"/>
                <a:gd name="T29" fmla="*/ 123 h 154"/>
                <a:gd name="T30" fmla="*/ 909 w 946"/>
                <a:gd name="T31" fmla="*/ 106 h 154"/>
                <a:gd name="T32" fmla="*/ 602 w 946"/>
                <a:gd name="T33" fmla="*/ 105 h 154"/>
                <a:gd name="T34" fmla="*/ 622 w 946"/>
                <a:gd name="T35" fmla="*/ 121 h 154"/>
                <a:gd name="T36" fmla="*/ 613 w 946"/>
                <a:gd name="T37" fmla="*/ 99 h 154"/>
                <a:gd name="T38" fmla="*/ 556 w 946"/>
                <a:gd name="T39" fmla="*/ 89 h 154"/>
                <a:gd name="T40" fmla="*/ 585 w 946"/>
                <a:gd name="T41" fmla="*/ 99 h 154"/>
                <a:gd name="T42" fmla="*/ 565 w 946"/>
                <a:gd name="T43" fmla="*/ 83 h 154"/>
                <a:gd name="T44" fmla="*/ 921 w 946"/>
                <a:gd name="T45" fmla="*/ 94 h 154"/>
                <a:gd name="T46" fmla="*/ 942 w 946"/>
                <a:gd name="T47" fmla="*/ 83 h 154"/>
                <a:gd name="T48" fmla="*/ 520 w 946"/>
                <a:gd name="T49" fmla="*/ 66 h 154"/>
                <a:gd name="T50" fmla="*/ 528 w 946"/>
                <a:gd name="T51" fmla="*/ 88 h 154"/>
                <a:gd name="T52" fmla="*/ 534 w 946"/>
                <a:gd name="T53" fmla="*/ 71 h 154"/>
                <a:gd name="T54" fmla="*/ 465 w 946"/>
                <a:gd name="T55" fmla="*/ 56 h 154"/>
                <a:gd name="T56" fmla="*/ 485 w 946"/>
                <a:gd name="T57" fmla="*/ 72 h 154"/>
                <a:gd name="T58" fmla="*/ 477 w 946"/>
                <a:gd name="T59" fmla="*/ 50 h 154"/>
                <a:gd name="T60" fmla="*/ 3 w 946"/>
                <a:gd name="T61" fmla="*/ 61 h 154"/>
                <a:gd name="T62" fmla="*/ 17 w 946"/>
                <a:gd name="T63" fmla="*/ 73 h 154"/>
                <a:gd name="T64" fmla="*/ 19 w 946"/>
                <a:gd name="T65" fmla="*/ 49 h 154"/>
                <a:gd name="T66" fmla="*/ 425 w 946"/>
                <a:gd name="T67" fmla="*/ 55 h 154"/>
                <a:gd name="T68" fmla="*/ 448 w 946"/>
                <a:gd name="T69" fmla="*/ 52 h 154"/>
                <a:gd name="T70" fmla="*/ 380 w 946"/>
                <a:gd name="T71" fmla="*/ 26 h 154"/>
                <a:gd name="T72" fmla="*/ 390 w 946"/>
                <a:gd name="T73" fmla="*/ 47 h 154"/>
                <a:gd name="T74" fmla="*/ 394 w 946"/>
                <a:gd name="T75" fmla="*/ 29 h 154"/>
                <a:gd name="T76" fmla="*/ 55 w 946"/>
                <a:gd name="T77" fmla="*/ 24 h 154"/>
                <a:gd name="T78" fmla="*/ 48 w 946"/>
                <a:gd name="T79" fmla="*/ 47 h 154"/>
                <a:gd name="T80" fmla="*/ 67 w 946"/>
                <a:gd name="T81" fmla="*/ 28 h 154"/>
                <a:gd name="T82" fmla="*/ 324 w 946"/>
                <a:gd name="T83" fmla="*/ 23 h 154"/>
                <a:gd name="T84" fmla="*/ 354 w 946"/>
                <a:gd name="T85" fmla="*/ 29 h 154"/>
                <a:gd name="T86" fmla="*/ 333 w 946"/>
                <a:gd name="T87" fmla="*/ 16 h 154"/>
                <a:gd name="T88" fmla="*/ 84 w 946"/>
                <a:gd name="T89" fmla="*/ 22 h 154"/>
                <a:gd name="T90" fmla="*/ 107 w 946"/>
                <a:gd name="T91" fmla="*/ 26 h 154"/>
                <a:gd name="T92" fmla="*/ 285 w 946"/>
                <a:gd name="T93" fmla="*/ 8 h 154"/>
                <a:gd name="T94" fmla="*/ 296 w 946"/>
                <a:gd name="T95" fmla="*/ 28 h 154"/>
                <a:gd name="T96" fmla="*/ 299 w 946"/>
                <a:gd name="T97" fmla="*/ 10 h 154"/>
                <a:gd name="T98" fmla="*/ 228 w 946"/>
                <a:gd name="T99" fmla="*/ 11 h 154"/>
                <a:gd name="T100" fmla="*/ 249 w 946"/>
                <a:gd name="T101" fmla="*/ 22 h 154"/>
                <a:gd name="T102" fmla="*/ 238 w 946"/>
                <a:gd name="T103" fmla="*/ 2 h 154"/>
                <a:gd name="T104" fmla="*/ 140 w 946"/>
                <a:gd name="T105" fmla="*/ 2 h 154"/>
                <a:gd name="T106" fmla="*/ 142 w 946"/>
                <a:gd name="T107" fmla="*/ 20 h 154"/>
                <a:gd name="T108" fmla="*/ 153 w 946"/>
                <a:gd name="T109" fmla="*/ 1 h 154"/>
                <a:gd name="T110" fmla="*/ 180 w 946"/>
                <a:gd name="T111" fmla="*/ 9 h 154"/>
                <a:gd name="T112" fmla="*/ 210 w 946"/>
                <a:gd name="T113" fmla="*/ 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6" h="154">
                  <a:moveTo>
                    <a:pt x="811" y="135"/>
                  </a:moveTo>
                  <a:cubicBezTo>
                    <a:pt x="811" y="135"/>
                    <a:pt x="811" y="135"/>
                    <a:pt x="810" y="135"/>
                  </a:cubicBezTo>
                  <a:cubicBezTo>
                    <a:pt x="807" y="135"/>
                    <a:pt x="803" y="135"/>
                    <a:pt x="799" y="136"/>
                  </a:cubicBezTo>
                  <a:cubicBezTo>
                    <a:pt x="794" y="136"/>
                    <a:pt x="790" y="140"/>
                    <a:pt x="790" y="145"/>
                  </a:cubicBezTo>
                  <a:cubicBezTo>
                    <a:pt x="790" y="145"/>
                    <a:pt x="790" y="145"/>
                    <a:pt x="790" y="145"/>
                  </a:cubicBezTo>
                  <a:cubicBezTo>
                    <a:pt x="790" y="150"/>
                    <a:pt x="794" y="154"/>
                    <a:pt x="799" y="154"/>
                  </a:cubicBezTo>
                  <a:cubicBezTo>
                    <a:pt x="800" y="154"/>
                    <a:pt x="800" y="154"/>
                    <a:pt x="800" y="154"/>
                  </a:cubicBezTo>
                  <a:cubicBezTo>
                    <a:pt x="804" y="154"/>
                    <a:pt x="808" y="154"/>
                    <a:pt x="812" y="153"/>
                  </a:cubicBezTo>
                  <a:cubicBezTo>
                    <a:pt x="817" y="153"/>
                    <a:pt x="821" y="148"/>
                    <a:pt x="821" y="143"/>
                  </a:cubicBezTo>
                  <a:cubicBezTo>
                    <a:pt x="821" y="143"/>
                    <a:pt x="821" y="143"/>
                    <a:pt x="821" y="143"/>
                  </a:cubicBezTo>
                  <a:cubicBezTo>
                    <a:pt x="820" y="138"/>
                    <a:pt x="816" y="135"/>
                    <a:pt x="811" y="135"/>
                  </a:cubicBezTo>
                  <a:moveTo>
                    <a:pt x="751" y="134"/>
                  </a:moveTo>
                  <a:cubicBezTo>
                    <a:pt x="746" y="134"/>
                    <a:pt x="742" y="137"/>
                    <a:pt x="742" y="142"/>
                  </a:cubicBezTo>
                  <a:cubicBezTo>
                    <a:pt x="742" y="142"/>
                    <a:pt x="742" y="142"/>
                    <a:pt x="742" y="142"/>
                  </a:cubicBezTo>
                  <a:cubicBezTo>
                    <a:pt x="741" y="147"/>
                    <a:pt x="745" y="152"/>
                    <a:pt x="750" y="152"/>
                  </a:cubicBezTo>
                  <a:cubicBezTo>
                    <a:pt x="754" y="153"/>
                    <a:pt x="758" y="153"/>
                    <a:pt x="762" y="153"/>
                  </a:cubicBezTo>
                  <a:cubicBezTo>
                    <a:pt x="763" y="153"/>
                    <a:pt x="763" y="153"/>
                    <a:pt x="763" y="153"/>
                  </a:cubicBezTo>
                  <a:cubicBezTo>
                    <a:pt x="768" y="153"/>
                    <a:pt x="772" y="150"/>
                    <a:pt x="772" y="145"/>
                  </a:cubicBezTo>
                  <a:cubicBezTo>
                    <a:pt x="772" y="145"/>
                    <a:pt x="772" y="145"/>
                    <a:pt x="772" y="145"/>
                  </a:cubicBezTo>
                  <a:cubicBezTo>
                    <a:pt x="773" y="140"/>
                    <a:pt x="769" y="135"/>
                    <a:pt x="764" y="135"/>
                  </a:cubicBezTo>
                  <a:cubicBezTo>
                    <a:pt x="760" y="134"/>
                    <a:pt x="756" y="134"/>
                    <a:pt x="752" y="134"/>
                  </a:cubicBezTo>
                  <a:cubicBezTo>
                    <a:pt x="752" y="134"/>
                    <a:pt x="751" y="134"/>
                    <a:pt x="751" y="134"/>
                  </a:cubicBezTo>
                  <a:moveTo>
                    <a:pt x="703" y="126"/>
                  </a:moveTo>
                  <a:cubicBezTo>
                    <a:pt x="699" y="126"/>
                    <a:pt x="695" y="128"/>
                    <a:pt x="694" y="133"/>
                  </a:cubicBezTo>
                  <a:cubicBezTo>
                    <a:pt x="694" y="133"/>
                    <a:pt x="694" y="133"/>
                    <a:pt x="694" y="133"/>
                  </a:cubicBezTo>
                  <a:cubicBezTo>
                    <a:pt x="693" y="138"/>
                    <a:pt x="696" y="143"/>
                    <a:pt x="701" y="144"/>
                  </a:cubicBezTo>
                  <a:cubicBezTo>
                    <a:pt x="705" y="145"/>
                    <a:pt x="709" y="146"/>
                    <a:pt x="713" y="146"/>
                  </a:cubicBezTo>
                  <a:cubicBezTo>
                    <a:pt x="714" y="147"/>
                    <a:pt x="715" y="147"/>
                    <a:pt x="715" y="147"/>
                  </a:cubicBezTo>
                  <a:cubicBezTo>
                    <a:pt x="720" y="147"/>
                    <a:pt x="723" y="143"/>
                    <a:pt x="724" y="139"/>
                  </a:cubicBezTo>
                  <a:cubicBezTo>
                    <a:pt x="724" y="139"/>
                    <a:pt x="724" y="139"/>
                    <a:pt x="724" y="139"/>
                  </a:cubicBezTo>
                  <a:cubicBezTo>
                    <a:pt x="725" y="134"/>
                    <a:pt x="722" y="129"/>
                    <a:pt x="717" y="128"/>
                  </a:cubicBezTo>
                  <a:cubicBezTo>
                    <a:pt x="713" y="127"/>
                    <a:pt x="709" y="127"/>
                    <a:pt x="705" y="126"/>
                  </a:cubicBezTo>
                  <a:cubicBezTo>
                    <a:pt x="705" y="126"/>
                    <a:pt x="704" y="126"/>
                    <a:pt x="703" y="126"/>
                  </a:cubicBezTo>
                  <a:moveTo>
                    <a:pt x="859" y="125"/>
                  </a:moveTo>
                  <a:cubicBezTo>
                    <a:pt x="857" y="125"/>
                    <a:pt x="856" y="125"/>
                    <a:pt x="855" y="125"/>
                  </a:cubicBezTo>
                  <a:cubicBezTo>
                    <a:pt x="852" y="127"/>
                    <a:pt x="848" y="128"/>
                    <a:pt x="845" y="129"/>
                  </a:cubicBezTo>
                  <a:cubicBezTo>
                    <a:pt x="840" y="130"/>
                    <a:pt x="837" y="135"/>
                    <a:pt x="838" y="140"/>
                  </a:cubicBezTo>
                  <a:cubicBezTo>
                    <a:pt x="838" y="140"/>
                    <a:pt x="838" y="140"/>
                    <a:pt x="838" y="140"/>
                  </a:cubicBezTo>
                  <a:cubicBezTo>
                    <a:pt x="839" y="144"/>
                    <a:pt x="843" y="147"/>
                    <a:pt x="847" y="147"/>
                  </a:cubicBezTo>
                  <a:cubicBezTo>
                    <a:pt x="848" y="147"/>
                    <a:pt x="849" y="147"/>
                    <a:pt x="849" y="147"/>
                  </a:cubicBezTo>
                  <a:cubicBezTo>
                    <a:pt x="854" y="145"/>
                    <a:pt x="858" y="144"/>
                    <a:pt x="862" y="143"/>
                  </a:cubicBezTo>
                  <a:cubicBezTo>
                    <a:pt x="866" y="141"/>
                    <a:pt x="869" y="136"/>
                    <a:pt x="867" y="131"/>
                  </a:cubicBezTo>
                  <a:cubicBezTo>
                    <a:pt x="867" y="131"/>
                    <a:pt x="867" y="131"/>
                    <a:pt x="867" y="131"/>
                  </a:cubicBezTo>
                  <a:cubicBezTo>
                    <a:pt x="866" y="127"/>
                    <a:pt x="862" y="125"/>
                    <a:pt x="859" y="125"/>
                  </a:cubicBezTo>
                  <a:moveTo>
                    <a:pt x="657" y="113"/>
                  </a:moveTo>
                  <a:cubicBezTo>
                    <a:pt x="653" y="113"/>
                    <a:pt x="649" y="116"/>
                    <a:pt x="648" y="120"/>
                  </a:cubicBezTo>
                  <a:cubicBezTo>
                    <a:pt x="648" y="120"/>
                    <a:pt x="648" y="120"/>
                    <a:pt x="648" y="120"/>
                  </a:cubicBezTo>
                  <a:cubicBezTo>
                    <a:pt x="646" y="125"/>
                    <a:pt x="649" y="130"/>
                    <a:pt x="654" y="132"/>
                  </a:cubicBezTo>
                  <a:cubicBezTo>
                    <a:pt x="658" y="133"/>
                    <a:pt x="662" y="134"/>
                    <a:pt x="666" y="135"/>
                  </a:cubicBezTo>
                  <a:cubicBezTo>
                    <a:pt x="667" y="135"/>
                    <a:pt x="667" y="135"/>
                    <a:pt x="668" y="135"/>
                  </a:cubicBezTo>
                  <a:cubicBezTo>
                    <a:pt x="672" y="135"/>
                    <a:pt x="676" y="133"/>
                    <a:pt x="677" y="129"/>
                  </a:cubicBezTo>
                  <a:cubicBezTo>
                    <a:pt x="677" y="128"/>
                    <a:pt x="677" y="128"/>
                    <a:pt x="677" y="128"/>
                  </a:cubicBezTo>
                  <a:cubicBezTo>
                    <a:pt x="678" y="123"/>
                    <a:pt x="676" y="118"/>
                    <a:pt x="671" y="117"/>
                  </a:cubicBezTo>
                  <a:cubicBezTo>
                    <a:pt x="667" y="116"/>
                    <a:pt x="663" y="115"/>
                    <a:pt x="659" y="114"/>
                  </a:cubicBezTo>
                  <a:cubicBezTo>
                    <a:pt x="658" y="114"/>
                    <a:pt x="657" y="113"/>
                    <a:pt x="657" y="113"/>
                  </a:cubicBezTo>
                  <a:moveTo>
                    <a:pt x="901" y="102"/>
                  </a:moveTo>
                  <a:cubicBezTo>
                    <a:pt x="899" y="102"/>
                    <a:pt x="897" y="103"/>
                    <a:pt x="896" y="104"/>
                  </a:cubicBezTo>
                  <a:cubicBezTo>
                    <a:pt x="893" y="106"/>
                    <a:pt x="889" y="109"/>
                    <a:pt x="886" y="111"/>
                  </a:cubicBezTo>
                  <a:cubicBezTo>
                    <a:pt x="882" y="113"/>
                    <a:pt x="881" y="119"/>
                    <a:pt x="883" y="123"/>
                  </a:cubicBezTo>
                  <a:cubicBezTo>
                    <a:pt x="883" y="123"/>
                    <a:pt x="883" y="123"/>
                    <a:pt x="883" y="123"/>
                  </a:cubicBezTo>
                  <a:cubicBezTo>
                    <a:pt x="885" y="126"/>
                    <a:pt x="888" y="128"/>
                    <a:pt x="891" y="128"/>
                  </a:cubicBezTo>
                  <a:cubicBezTo>
                    <a:pt x="893" y="128"/>
                    <a:pt x="895" y="127"/>
                    <a:pt x="896" y="126"/>
                  </a:cubicBezTo>
                  <a:cubicBezTo>
                    <a:pt x="900" y="124"/>
                    <a:pt x="903" y="122"/>
                    <a:pt x="907" y="119"/>
                  </a:cubicBezTo>
                  <a:cubicBezTo>
                    <a:pt x="911" y="116"/>
                    <a:pt x="912" y="110"/>
                    <a:pt x="909" y="106"/>
                  </a:cubicBezTo>
                  <a:cubicBezTo>
                    <a:pt x="908" y="106"/>
                    <a:pt x="908" y="106"/>
                    <a:pt x="908" y="106"/>
                  </a:cubicBezTo>
                  <a:cubicBezTo>
                    <a:pt x="907" y="103"/>
                    <a:pt x="904" y="102"/>
                    <a:pt x="901" y="102"/>
                  </a:cubicBezTo>
                  <a:moveTo>
                    <a:pt x="610" y="99"/>
                  </a:moveTo>
                  <a:cubicBezTo>
                    <a:pt x="607" y="99"/>
                    <a:pt x="603" y="101"/>
                    <a:pt x="602" y="105"/>
                  </a:cubicBezTo>
                  <a:cubicBezTo>
                    <a:pt x="602" y="105"/>
                    <a:pt x="602" y="105"/>
                    <a:pt x="602" y="105"/>
                  </a:cubicBezTo>
                  <a:cubicBezTo>
                    <a:pt x="600" y="110"/>
                    <a:pt x="603" y="115"/>
                    <a:pt x="607" y="117"/>
                  </a:cubicBezTo>
                  <a:cubicBezTo>
                    <a:pt x="611" y="118"/>
                    <a:pt x="615" y="119"/>
                    <a:pt x="619" y="121"/>
                  </a:cubicBezTo>
                  <a:cubicBezTo>
                    <a:pt x="620" y="121"/>
                    <a:pt x="621" y="121"/>
                    <a:pt x="622" y="121"/>
                  </a:cubicBezTo>
                  <a:cubicBezTo>
                    <a:pt x="626" y="121"/>
                    <a:pt x="629" y="119"/>
                    <a:pt x="631" y="115"/>
                  </a:cubicBezTo>
                  <a:cubicBezTo>
                    <a:pt x="631" y="115"/>
                    <a:pt x="631" y="115"/>
                    <a:pt x="631" y="115"/>
                  </a:cubicBezTo>
                  <a:cubicBezTo>
                    <a:pt x="632" y="110"/>
                    <a:pt x="630" y="105"/>
                    <a:pt x="625" y="103"/>
                  </a:cubicBezTo>
                  <a:cubicBezTo>
                    <a:pt x="621" y="102"/>
                    <a:pt x="617" y="101"/>
                    <a:pt x="613" y="99"/>
                  </a:cubicBezTo>
                  <a:cubicBezTo>
                    <a:pt x="612" y="99"/>
                    <a:pt x="611" y="99"/>
                    <a:pt x="610" y="99"/>
                  </a:cubicBezTo>
                  <a:moveTo>
                    <a:pt x="565" y="83"/>
                  </a:moveTo>
                  <a:cubicBezTo>
                    <a:pt x="561" y="83"/>
                    <a:pt x="558" y="85"/>
                    <a:pt x="556" y="88"/>
                  </a:cubicBezTo>
                  <a:cubicBezTo>
                    <a:pt x="556" y="89"/>
                    <a:pt x="556" y="89"/>
                    <a:pt x="556" y="89"/>
                  </a:cubicBezTo>
                  <a:cubicBezTo>
                    <a:pt x="554" y="93"/>
                    <a:pt x="557" y="99"/>
                    <a:pt x="562" y="100"/>
                  </a:cubicBezTo>
                  <a:cubicBezTo>
                    <a:pt x="573" y="105"/>
                    <a:pt x="573" y="105"/>
                    <a:pt x="573" y="105"/>
                  </a:cubicBezTo>
                  <a:cubicBezTo>
                    <a:pt x="574" y="105"/>
                    <a:pt x="575" y="105"/>
                    <a:pt x="576" y="105"/>
                  </a:cubicBezTo>
                  <a:cubicBezTo>
                    <a:pt x="580" y="105"/>
                    <a:pt x="584" y="103"/>
                    <a:pt x="585" y="99"/>
                  </a:cubicBezTo>
                  <a:cubicBezTo>
                    <a:pt x="585" y="99"/>
                    <a:pt x="585" y="99"/>
                    <a:pt x="585" y="99"/>
                  </a:cubicBezTo>
                  <a:cubicBezTo>
                    <a:pt x="587" y="94"/>
                    <a:pt x="584" y="89"/>
                    <a:pt x="579" y="87"/>
                  </a:cubicBezTo>
                  <a:cubicBezTo>
                    <a:pt x="568" y="83"/>
                    <a:pt x="568" y="83"/>
                    <a:pt x="568" y="83"/>
                  </a:cubicBezTo>
                  <a:cubicBezTo>
                    <a:pt x="567" y="83"/>
                    <a:pt x="566" y="83"/>
                    <a:pt x="565" y="83"/>
                  </a:cubicBezTo>
                  <a:moveTo>
                    <a:pt x="935" y="68"/>
                  </a:moveTo>
                  <a:cubicBezTo>
                    <a:pt x="932" y="68"/>
                    <a:pt x="930" y="69"/>
                    <a:pt x="928" y="72"/>
                  </a:cubicBezTo>
                  <a:cubicBezTo>
                    <a:pt x="925" y="75"/>
                    <a:pt x="923" y="78"/>
                    <a:pt x="920" y="81"/>
                  </a:cubicBezTo>
                  <a:cubicBezTo>
                    <a:pt x="917" y="85"/>
                    <a:pt x="918" y="90"/>
                    <a:pt x="921" y="94"/>
                  </a:cubicBezTo>
                  <a:cubicBezTo>
                    <a:pt x="921" y="94"/>
                    <a:pt x="921" y="94"/>
                    <a:pt x="921" y="94"/>
                  </a:cubicBezTo>
                  <a:cubicBezTo>
                    <a:pt x="923" y="95"/>
                    <a:pt x="925" y="96"/>
                    <a:pt x="928" y="96"/>
                  </a:cubicBezTo>
                  <a:cubicBezTo>
                    <a:pt x="930" y="96"/>
                    <a:pt x="933" y="95"/>
                    <a:pt x="935" y="93"/>
                  </a:cubicBezTo>
                  <a:cubicBezTo>
                    <a:pt x="937" y="90"/>
                    <a:pt x="940" y="86"/>
                    <a:pt x="942" y="83"/>
                  </a:cubicBezTo>
                  <a:cubicBezTo>
                    <a:pt x="946" y="79"/>
                    <a:pt x="945" y="73"/>
                    <a:pt x="941" y="70"/>
                  </a:cubicBezTo>
                  <a:cubicBezTo>
                    <a:pt x="941" y="70"/>
                    <a:pt x="941" y="70"/>
                    <a:pt x="940" y="70"/>
                  </a:cubicBezTo>
                  <a:cubicBezTo>
                    <a:pt x="939" y="69"/>
                    <a:pt x="937" y="68"/>
                    <a:pt x="935" y="68"/>
                  </a:cubicBezTo>
                  <a:moveTo>
                    <a:pt x="520" y="66"/>
                  </a:moveTo>
                  <a:cubicBezTo>
                    <a:pt x="516" y="66"/>
                    <a:pt x="512" y="68"/>
                    <a:pt x="511" y="72"/>
                  </a:cubicBezTo>
                  <a:cubicBezTo>
                    <a:pt x="511" y="72"/>
                    <a:pt x="511" y="72"/>
                    <a:pt x="511" y="72"/>
                  </a:cubicBezTo>
                  <a:cubicBezTo>
                    <a:pt x="509" y="77"/>
                    <a:pt x="512" y="82"/>
                    <a:pt x="516" y="84"/>
                  </a:cubicBezTo>
                  <a:cubicBezTo>
                    <a:pt x="528" y="88"/>
                    <a:pt x="528" y="88"/>
                    <a:pt x="528" y="88"/>
                  </a:cubicBezTo>
                  <a:cubicBezTo>
                    <a:pt x="529" y="88"/>
                    <a:pt x="530" y="88"/>
                    <a:pt x="531" y="88"/>
                  </a:cubicBezTo>
                  <a:cubicBezTo>
                    <a:pt x="535" y="88"/>
                    <a:pt x="538" y="86"/>
                    <a:pt x="540" y="82"/>
                  </a:cubicBezTo>
                  <a:cubicBezTo>
                    <a:pt x="540" y="82"/>
                    <a:pt x="540" y="82"/>
                    <a:pt x="540" y="82"/>
                  </a:cubicBezTo>
                  <a:cubicBezTo>
                    <a:pt x="541" y="78"/>
                    <a:pt x="539" y="72"/>
                    <a:pt x="534" y="71"/>
                  </a:cubicBezTo>
                  <a:cubicBezTo>
                    <a:pt x="523" y="66"/>
                    <a:pt x="523" y="66"/>
                    <a:pt x="523" y="66"/>
                  </a:cubicBezTo>
                  <a:cubicBezTo>
                    <a:pt x="522" y="66"/>
                    <a:pt x="521" y="66"/>
                    <a:pt x="520" y="66"/>
                  </a:cubicBezTo>
                  <a:moveTo>
                    <a:pt x="474" y="50"/>
                  </a:moveTo>
                  <a:cubicBezTo>
                    <a:pt x="470" y="50"/>
                    <a:pt x="466" y="52"/>
                    <a:pt x="465" y="56"/>
                  </a:cubicBezTo>
                  <a:cubicBezTo>
                    <a:pt x="465" y="56"/>
                    <a:pt x="465" y="56"/>
                    <a:pt x="465" y="56"/>
                  </a:cubicBezTo>
                  <a:cubicBezTo>
                    <a:pt x="463" y="61"/>
                    <a:pt x="466" y="66"/>
                    <a:pt x="471" y="68"/>
                  </a:cubicBezTo>
                  <a:cubicBezTo>
                    <a:pt x="475" y="69"/>
                    <a:pt x="479" y="70"/>
                    <a:pt x="482" y="72"/>
                  </a:cubicBezTo>
                  <a:cubicBezTo>
                    <a:pt x="483" y="72"/>
                    <a:pt x="484" y="72"/>
                    <a:pt x="485" y="72"/>
                  </a:cubicBezTo>
                  <a:cubicBezTo>
                    <a:pt x="489" y="72"/>
                    <a:pt x="493" y="70"/>
                    <a:pt x="494" y="66"/>
                  </a:cubicBezTo>
                  <a:cubicBezTo>
                    <a:pt x="494" y="66"/>
                    <a:pt x="494" y="66"/>
                    <a:pt x="494" y="66"/>
                  </a:cubicBezTo>
                  <a:cubicBezTo>
                    <a:pt x="496" y="61"/>
                    <a:pt x="493" y="56"/>
                    <a:pt x="488" y="54"/>
                  </a:cubicBezTo>
                  <a:cubicBezTo>
                    <a:pt x="484" y="53"/>
                    <a:pt x="481" y="51"/>
                    <a:pt x="477" y="50"/>
                  </a:cubicBezTo>
                  <a:cubicBezTo>
                    <a:pt x="476" y="50"/>
                    <a:pt x="475" y="50"/>
                    <a:pt x="474" y="50"/>
                  </a:cubicBezTo>
                  <a:moveTo>
                    <a:pt x="19" y="49"/>
                  </a:moveTo>
                  <a:cubicBezTo>
                    <a:pt x="16" y="49"/>
                    <a:pt x="14" y="50"/>
                    <a:pt x="12" y="52"/>
                  </a:cubicBezTo>
                  <a:cubicBezTo>
                    <a:pt x="9" y="55"/>
                    <a:pt x="6" y="58"/>
                    <a:pt x="3" y="61"/>
                  </a:cubicBezTo>
                  <a:cubicBezTo>
                    <a:pt x="0" y="64"/>
                    <a:pt x="0" y="70"/>
                    <a:pt x="4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6" y="75"/>
                    <a:pt x="8" y="76"/>
                    <a:pt x="10" y="76"/>
                  </a:cubicBezTo>
                  <a:cubicBezTo>
                    <a:pt x="12" y="76"/>
                    <a:pt x="15" y="75"/>
                    <a:pt x="17" y="73"/>
                  </a:cubicBezTo>
                  <a:cubicBezTo>
                    <a:pt x="19" y="71"/>
                    <a:pt x="22" y="68"/>
                    <a:pt x="25" y="65"/>
                  </a:cubicBezTo>
                  <a:cubicBezTo>
                    <a:pt x="29" y="62"/>
                    <a:pt x="29" y="56"/>
                    <a:pt x="26" y="53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4" y="50"/>
                    <a:pt x="21" y="49"/>
                    <a:pt x="19" y="49"/>
                  </a:cubicBezTo>
                  <a:moveTo>
                    <a:pt x="427" y="37"/>
                  </a:moveTo>
                  <a:cubicBezTo>
                    <a:pt x="423" y="37"/>
                    <a:pt x="419" y="40"/>
                    <a:pt x="418" y="44"/>
                  </a:cubicBezTo>
                  <a:cubicBezTo>
                    <a:pt x="418" y="44"/>
                    <a:pt x="418" y="44"/>
                    <a:pt x="418" y="44"/>
                  </a:cubicBezTo>
                  <a:cubicBezTo>
                    <a:pt x="417" y="49"/>
                    <a:pt x="420" y="54"/>
                    <a:pt x="425" y="55"/>
                  </a:cubicBezTo>
                  <a:cubicBezTo>
                    <a:pt x="437" y="58"/>
                    <a:pt x="437" y="58"/>
                    <a:pt x="437" y="58"/>
                  </a:cubicBezTo>
                  <a:cubicBezTo>
                    <a:pt x="437" y="59"/>
                    <a:pt x="438" y="59"/>
                    <a:pt x="439" y="59"/>
                  </a:cubicBezTo>
                  <a:cubicBezTo>
                    <a:pt x="443" y="59"/>
                    <a:pt x="447" y="56"/>
                    <a:pt x="448" y="52"/>
                  </a:cubicBezTo>
                  <a:cubicBezTo>
                    <a:pt x="448" y="52"/>
                    <a:pt x="448" y="52"/>
                    <a:pt x="448" y="52"/>
                  </a:cubicBezTo>
                  <a:cubicBezTo>
                    <a:pt x="449" y="47"/>
                    <a:pt x="446" y="42"/>
                    <a:pt x="441" y="40"/>
                  </a:cubicBezTo>
                  <a:cubicBezTo>
                    <a:pt x="429" y="37"/>
                    <a:pt x="429" y="37"/>
                    <a:pt x="429" y="37"/>
                  </a:cubicBezTo>
                  <a:cubicBezTo>
                    <a:pt x="429" y="37"/>
                    <a:pt x="428" y="37"/>
                    <a:pt x="427" y="37"/>
                  </a:cubicBezTo>
                  <a:moveTo>
                    <a:pt x="380" y="26"/>
                  </a:moveTo>
                  <a:cubicBezTo>
                    <a:pt x="376" y="26"/>
                    <a:pt x="372" y="29"/>
                    <a:pt x="371" y="33"/>
                  </a:cubicBezTo>
                  <a:cubicBezTo>
                    <a:pt x="371" y="33"/>
                    <a:pt x="371" y="33"/>
                    <a:pt x="371" y="33"/>
                  </a:cubicBezTo>
                  <a:cubicBezTo>
                    <a:pt x="370" y="38"/>
                    <a:pt x="373" y="43"/>
                    <a:pt x="378" y="44"/>
                  </a:cubicBezTo>
                  <a:cubicBezTo>
                    <a:pt x="382" y="45"/>
                    <a:pt x="386" y="46"/>
                    <a:pt x="390" y="47"/>
                  </a:cubicBezTo>
                  <a:cubicBezTo>
                    <a:pt x="391" y="47"/>
                    <a:pt x="391" y="47"/>
                    <a:pt x="392" y="47"/>
                  </a:cubicBezTo>
                  <a:cubicBezTo>
                    <a:pt x="396" y="47"/>
                    <a:pt x="400" y="44"/>
                    <a:pt x="401" y="40"/>
                  </a:cubicBezTo>
                  <a:cubicBezTo>
                    <a:pt x="401" y="40"/>
                    <a:pt x="401" y="40"/>
                    <a:pt x="401" y="40"/>
                  </a:cubicBezTo>
                  <a:cubicBezTo>
                    <a:pt x="402" y="35"/>
                    <a:pt x="399" y="30"/>
                    <a:pt x="394" y="29"/>
                  </a:cubicBezTo>
                  <a:cubicBezTo>
                    <a:pt x="390" y="28"/>
                    <a:pt x="386" y="27"/>
                    <a:pt x="382" y="26"/>
                  </a:cubicBezTo>
                  <a:cubicBezTo>
                    <a:pt x="382" y="26"/>
                    <a:pt x="381" y="26"/>
                    <a:pt x="380" y="26"/>
                  </a:cubicBezTo>
                  <a:moveTo>
                    <a:pt x="59" y="23"/>
                  </a:moveTo>
                  <a:cubicBezTo>
                    <a:pt x="58" y="23"/>
                    <a:pt x="56" y="23"/>
                    <a:pt x="55" y="24"/>
                  </a:cubicBezTo>
                  <a:cubicBezTo>
                    <a:pt x="51" y="26"/>
                    <a:pt x="47" y="28"/>
                    <a:pt x="44" y="30"/>
                  </a:cubicBezTo>
                  <a:cubicBezTo>
                    <a:pt x="39" y="32"/>
                    <a:pt x="38" y="38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2" y="45"/>
                    <a:pt x="45" y="47"/>
                    <a:pt x="48" y="47"/>
                  </a:cubicBezTo>
                  <a:cubicBezTo>
                    <a:pt x="50" y="47"/>
                    <a:pt x="51" y="47"/>
                    <a:pt x="53" y="46"/>
                  </a:cubicBezTo>
                  <a:cubicBezTo>
                    <a:pt x="56" y="44"/>
                    <a:pt x="59" y="42"/>
                    <a:pt x="63" y="41"/>
                  </a:cubicBezTo>
                  <a:cubicBezTo>
                    <a:pt x="68" y="39"/>
                    <a:pt x="70" y="33"/>
                    <a:pt x="68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5"/>
                    <a:pt x="63" y="23"/>
                    <a:pt x="59" y="23"/>
                  </a:cubicBezTo>
                  <a:moveTo>
                    <a:pt x="333" y="16"/>
                  </a:moveTo>
                  <a:cubicBezTo>
                    <a:pt x="329" y="16"/>
                    <a:pt x="325" y="19"/>
                    <a:pt x="324" y="23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3" y="28"/>
                    <a:pt x="326" y="33"/>
                    <a:pt x="331" y="34"/>
                  </a:cubicBezTo>
                  <a:cubicBezTo>
                    <a:pt x="335" y="35"/>
                    <a:pt x="339" y="36"/>
                    <a:pt x="343" y="37"/>
                  </a:cubicBezTo>
                  <a:cubicBezTo>
                    <a:pt x="343" y="37"/>
                    <a:pt x="344" y="37"/>
                    <a:pt x="345" y="37"/>
                  </a:cubicBezTo>
                  <a:cubicBezTo>
                    <a:pt x="349" y="37"/>
                    <a:pt x="353" y="34"/>
                    <a:pt x="354" y="29"/>
                  </a:cubicBezTo>
                  <a:cubicBezTo>
                    <a:pt x="354" y="29"/>
                    <a:pt x="354" y="29"/>
                    <a:pt x="354" y="29"/>
                  </a:cubicBezTo>
                  <a:cubicBezTo>
                    <a:pt x="355" y="24"/>
                    <a:pt x="352" y="19"/>
                    <a:pt x="347" y="18"/>
                  </a:cubicBezTo>
                  <a:cubicBezTo>
                    <a:pt x="343" y="18"/>
                    <a:pt x="339" y="17"/>
                    <a:pt x="335" y="16"/>
                  </a:cubicBezTo>
                  <a:cubicBezTo>
                    <a:pt x="334" y="16"/>
                    <a:pt x="333" y="16"/>
                    <a:pt x="333" y="16"/>
                  </a:cubicBezTo>
                  <a:moveTo>
                    <a:pt x="105" y="8"/>
                  </a:moveTo>
                  <a:cubicBezTo>
                    <a:pt x="104" y="8"/>
                    <a:pt x="103" y="8"/>
                    <a:pt x="103" y="8"/>
                  </a:cubicBezTo>
                  <a:cubicBezTo>
                    <a:pt x="99" y="9"/>
                    <a:pt x="95" y="10"/>
                    <a:pt x="91" y="11"/>
                  </a:cubicBezTo>
                  <a:cubicBezTo>
                    <a:pt x="86" y="12"/>
                    <a:pt x="83" y="17"/>
                    <a:pt x="84" y="22"/>
                  </a:cubicBezTo>
                  <a:cubicBezTo>
                    <a:pt x="84" y="22"/>
                    <a:pt x="84" y="22"/>
                    <a:pt x="84" y="23"/>
                  </a:cubicBezTo>
                  <a:cubicBezTo>
                    <a:pt x="85" y="27"/>
                    <a:pt x="89" y="29"/>
                    <a:pt x="93" y="29"/>
                  </a:cubicBezTo>
                  <a:cubicBezTo>
                    <a:pt x="94" y="29"/>
                    <a:pt x="95" y="29"/>
                    <a:pt x="96" y="29"/>
                  </a:cubicBezTo>
                  <a:cubicBezTo>
                    <a:pt x="99" y="28"/>
                    <a:pt x="103" y="27"/>
                    <a:pt x="107" y="26"/>
                  </a:cubicBezTo>
                  <a:cubicBezTo>
                    <a:pt x="112" y="25"/>
                    <a:pt x="115" y="20"/>
                    <a:pt x="114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3" y="11"/>
                    <a:pt x="109" y="8"/>
                    <a:pt x="105" y="8"/>
                  </a:cubicBezTo>
                  <a:moveTo>
                    <a:pt x="285" y="8"/>
                  </a:moveTo>
                  <a:cubicBezTo>
                    <a:pt x="281" y="8"/>
                    <a:pt x="277" y="11"/>
                    <a:pt x="276" y="16"/>
                  </a:cubicBezTo>
                  <a:cubicBezTo>
                    <a:pt x="276" y="16"/>
                    <a:pt x="276" y="16"/>
                    <a:pt x="276" y="16"/>
                  </a:cubicBezTo>
                  <a:cubicBezTo>
                    <a:pt x="275" y="21"/>
                    <a:pt x="279" y="25"/>
                    <a:pt x="284" y="26"/>
                  </a:cubicBezTo>
                  <a:cubicBezTo>
                    <a:pt x="288" y="27"/>
                    <a:pt x="292" y="27"/>
                    <a:pt x="296" y="28"/>
                  </a:cubicBezTo>
                  <a:cubicBezTo>
                    <a:pt x="296" y="28"/>
                    <a:pt x="297" y="28"/>
                    <a:pt x="297" y="28"/>
                  </a:cubicBezTo>
                  <a:cubicBezTo>
                    <a:pt x="302" y="28"/>
                    <a:pt x="306" y="25"/>
                    <a:pt x="306" y="20"/>
                  </a:cubicBezTo>
                  <a:cubicBezTo>
                    <a:pt x="306" y="20"/>
                    <a:pt x="306" y="20"/>
                    <a:pt x="306" y="20"/>
                  </a:cubicBezTo>
                  <a:cubicBezTo>
                    <a:pt x="307" y="15"/>
                    <a:pt x="304" y="11"/>
                    <a:pt x="299" y="10"/>
                  </a:cubicBezTo>
                  <a:cubicBezTo>
                    <a:pt x="295" y="9"/>
                    <a:pt x="291" y="8"/>
                    <a:pt x="287" y="8"/>
                  </a:cubicBezTo>
                  <a:cubicBezTo>
                    <a:pt x="286" y="8"/>
                    <a:pt x="286" y="8"/>
                    <a:pt x="285" y="8"/>
                  </a:cubicBezTo>
                  <a:moveTo>
                    <a:pt x="237" y="2"/>
                  </a:moveTo>
                  <a:cubicBezTo>
                    <a:pt x="232" y="2"/>
                    <a:pt x="228" y="6"/>
                    <a:pt x="228" y="11"/>
                  </a:cubicBezTo>
                  <a:cubicBezTo>
                    <a:pt x="228" y="11"/>
                    <a:pt x="228" y="11"/>
                    <a:pt x="228" y="11"/>
                  </a:cubicBezTo>
                  <a:cubicBezTo>
                    <a:pt x="227" y="16"/>
                    <a:pt x="231" y="20"/>
                    <a:pt x="236" y="21"/>
                  </a:cubicBezTo>
                  <a:cubicBezTo>
                    <a:pt x="240" y="21"/>
                    <a:pt x="244" y="21"/>
                    <a:pt x="248" y="22"/>
                  </a:cubicBezTo>
                  <a:cubicBezTo>
                    <a:pt x="249" y="22"/>
                    <a:pt x="249" y="22"/>
                    <a:pt x="249" y="22"/>
                  </a:cubicBezTo>
                  <a:cubicBezTo>
                    <a:pt x="254" y="22"/>
                    <a:pt x="258" y="18"/>
                    <a:pt x="258" y="13"/>
                  </a:cubicBezTo>
                  <a:cubicBezTo>
                    <a:pt x="258" y="13"/>
                    <a:pt x="258" y="13"/>
                    <a:pt x="258" y="13"/>
                  </a:cubicBezTo>
                  <a:cubicBezTo>
                    <a:pt x="259" y="8"/>
                    <a:pt x="255" y="4"/>
                    <a:pt x="250" y="3"/>
                  </a:cubicBezTo>
                  <a:cubicBezTo>
                    <a:pt x="246" y="3"/>
                    <a:pt x="242" y="2"/>
                    <a:pt x="238" y="2"/>
                  </a:cubicBezTo>
                  <a:cubicBezTo>
                    <a:pt x="238" y="2"/>
                    <a:pt x="237" y="2"/>
                    <a:pt x="237" y="2"/>
                  </a:cubicBezTo>
                  <a:moveTo>
                    <a:pt x="153" y="1"/>
                  </a:moveTo>
                  <a:cubicBezTo>
                    <a:pt x="152" y="1"/>
                    <a:pt x="152" y="1"/>
                    <a:pt x="152" y="1"/>
                  </a:cubicBezTo>
                  <a:cubicBezTo>
                    <a:pt x="148" y="1"/>
                    <a:pt x="144" y="2"/>
                    <a:pt x="140" y="2"/>
                  </a:cubicBezTo>
                  <a:cubicBezTo>
                    <a:pt x="135" y="3"/>
                    <a:pt x="131" y="7"/>
                    <a:pt x="131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32" y="17"/>
                    <a:pt x="136" y="21"/>
                    <a:pt x="141" y="21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5" y="20"/>
                    <a:pt x="149" y="20"/>
                    <a:pt x="153" y="19"/>
                  </a:cubicBezTo>
                  <a:cubicBezTo>
                    <a:pt x="158" y="19"/>
                    <a:pt x="162" y="15"/>
                    <a:pt x="162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2" y="5"/>
                    <a:pt x="157" y="1"/>
                    <a:pt x="153" y="1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4" y="0"/>
                    <a:pt x="180" y="4"/>
                    <a:pt x="180" y="9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80" y="14"/>
                    <a:pt x="184" y="18"/>
                    <a:pt x="189" y="18"/>
                  </a:cubicBezTo>
                  <a:cubicBezTo>
                    <a:pt x="193" y="18"/>
                    <a:pt x="197" y="18"/>
                    <a:pt x="201" y="18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6" y="18"/>
                    <a:pt x="210" y="15"/>
                    <a:pt x="210" y="9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10" y="4"/>
                    <a:pt x="206" y="0"/>
                    <a:pt x="201" y="0"/>
                  </a:cubicBezTo>
                  <a:cubicBezTo>
                    <a:pt x="197" y="0"/>
                    <a:pt x="193" y="0"/>
                    <a:pt x="18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9521826" y="3105150"/>
              <a:ext cx="96838" cy="114300"/>
            </a:xfrm>
            <a:custGeom>
              <a:avLst/>
              <a:gdLst>
                <a:gd name="T0" fmla="*/ 11 w 27"/>
                <a:gd name="T1" fmla="*/ 0 h 32"/>
                <a:gd name="T2" fmla="*/ 5 w 27"/>
                <a:gd name="T3" fmla="*/ 13 h 32"/>
                <a:gd name="T4" fmla="*/ 2 w 27"/>
                <a:gd name="T5" fmla="*/ 18 h 32"/>
                <a:gd name="T6" fmla="*/ 6 w 27"/>
                <a:gd name="T7" fmla="*/ 31 h 32"/>
                <a:gd name="T8" fmla="*/ 6 w 27"/>
                <a:gd name="T9" fmla="*/ 31 h 32"/>
                <a:gd name="T10" fmla="*/ 10 w 27"/>
                <a:gd name="T11" fmla="*/ 32 h 32"/>
                <a:gd name="T12" fmla="*/ 15 w 27"/>
                <a:gd name="T13" fmla="*/ 31 h 32"/>
                <a:gd name="T14" fmla="*/ 17 w 27"/>
                <a:gd name="T15" fmla="*/ 31 h 32"/>
                <a:gd name="T16" fmla="*/ 23 w 27"/>
                <a:gd name="T17" fmla="*/ 29 h 32"/>
                <a:gd name="T18" fmla="*/ 23 w 27"/>
                <a:gd name="T19" fmla="*/ 29 h 32"/>
                <a:gd name="T20" fmla="*/ 24 w 27"/>
                <a:gd name="T21" fmla="*/ 16 h 32"/>
                <a:gd name="T22" fmla="*/ 20 w 27"/>
                <a:gd name="T23" fmla="*/ 11 h 32"/>
                <a:gd name="T24" fmla="*/ 11 w 27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2">
                  <a:moveTo>
                    <a:pt x="11" y="0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3" y="17"/>
                    <a:pt x="2" y="18"/>
                  </a:cubicBezTo>
                  <a:cubicBezTo>
                    <a:pt x="0" y="23"/>
                    <a:pt x="1" y="28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2"/>
                    <a:pt x="9" y="32"/>
                    <a:pt x="10" y="32"/>
                  </a:cubicBezTo>
                  <a:cubicBezTo>
                    <a:pt x="12" y="32"/>
                    <a:pt x="13" y="32"/>
                    <a:pt x="15" y="31"/>
                  </a:cubicBezTo>
                  <a:cubicBezTo>
                    <a:pt x="15" y="31"/>
                    <a:pt x="16" y="31"/>
                    <a:pt x="17" y="31"/>
                  </a:cubicBezTo>
                  <a:cubicBezTo>
                    <a:pt x="19" y="31"/>
                    <a:pt x="21" y="30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7" y="25"/>
                    <a:pt x="27" y="19"/>
                    <a:pt x="24" y="16"/>
                  </a:cubicBezTo>
                  <a:cubicBezTo>
                    <a:pt x="23" y="14"/>
                    <a:pt x="21" y="13"/>
                    <a:pt x="20" y="1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9639301" y="2541588"/>
              <a:ext cx="762000" cy="836612"/>
            </a:xfrm>
            <a:custGeom>
              <a:avLst/>
              <a:gdLst>
                <a:gd name="T0" fmla="*/ 44 w 213"/>
                <a:gd name="T1" fmla="*/ 220 h 233"/>
                <a:gd name="T2" fmla="*/ 52 w 213"/>
                <a:gd name="T3" fmla="*/ 231 h 233"/>
                <a:gd name="T4" fmla="*/ 65 w 213"/>
                <a:gd name="T5" fmla="*/ 233 h 233"/>
                <a:gd name="T6" fmla="*/ 75 w 213"/>
                <a:gd name="T7" fmla="*/ 223 h 233"/>
                <a:gd name="T8" fmla="*/ 55 w 213"/>
                <a:gd name="T9" fmla="*/ 213 h 233"/>
                <a:gd name="T10" fmla="*/ 111 w 213"/>
                <a:gd name="T11" fmla="*/ 203 h 233"/>
                <a:gd name="T12" fmla="*/ 97 w 213"/>
                <a:gd name="T13" fmla="*/ 209 h 233"/>
                <a:gd name="T14" fmla="*/ 92 w 213"/>
                <a:gd name="T15" fmla="*/ 221 h 233"/>
                <a:gd name="T16" fmla="*/ 104 w 213"/>
                <a:gd name="T17" fmla="*/ 226 h 233"/>
                <a:gd name="T18" fmla="*/ 119 w 213"/>
                <a:gd name="T19" fmla="*/ 208 h 233"/>
                <a:gd name="T20" fmla="*/ 111 w 213"/>
                <a:gd name="T21" fmla="*/ 203 h 233"/>
                <a:gd name="T22" fmla="*/ 3 w 213"/>
                <a:gd name="T23" fmla="*/ 197 h 233"/>
                <a:gd name="T24" fmla="*/ 5 w 213"/>
                <a:gd name="T25" fmla="*/ 210 h 233"/>
                <a:gd name="T26" fmla="*/ 20 w 213"/>
                <a:gd name="T27" fmla="*/ 219 h 233"/>
                <a:gd name="T28" fmla="*/ 28 w 213"/>
                <a:gd name="T29" fmla="*/ 214 h 233"/>
                <a:gd name="T30" fmla="*/ 16 w 213"/>
                <a:gd name="T31" fmla="*/ 195 h 233"/>
                <a:gd name="T32" fmla="*/ 149 w 213"/>
                <a:gd name="T33" fmla="*/ 174 h 233"/>
                <a:gd name="T34" fmla="*/ 134 w 213"/>
                <a:gd name="T35" fmla="*/ 185 h 233"/>
                <a:gd name="T36" fmla="*/ 133 w 213"/>
                <a:gd name="T37" fmla="*/ 198 h 233"/>
                <a:gd name="T38" fmla="*/ 146 w 213"/>
                <a:gd name="T39" fmla="*/ 199 h 233"/>
                <a:gd name="T40" fmla="*/ 155 w 213"/>
                <a:gd name="T41" fmla="*/ 177 h 233"/>
                <a:gd name="T42" fmla="*/ 149 w 213"/>
                <a:gd name="T43" fmla="*/ 174 h 233"/>
                <a:gd name="T44" fmla="*/ 169 w 213"/>
                <a:gd name="T45" fmla="*/ 140 h 233"/>
                <a:gd name="T46" fmla="*/ 165 w 213"/>
                <a:gd name="T47" fmla="*/ 163 h 233"/>
                <a:gd name="T48" fmla="*/ 170 w 213"/>
                <a:gd name="T49" fmla="*/ 164 h 233"/>
                <a:gd name="T50" fmla="*/ 185 w 213"/>
                <a:gd name="T51" fmla="*/ 149 h 233"/>
                <a:gd name="T52" fmla="*/ 181 w 213"/>
                <a:gd name="T53" fmla="*/ 137 h 233"/>
                <a:gd name="T54" fmla="*/ 196 w 213"/>
                <a:gd name="T55" fmla="*/ 92 h 233"/>
                <a:gd name="T56" fmla="*/ 183 w 213"/>
                <a:gd name="T57" fmla="*/ 109 h 233"/>
                <a:gd name="T58" fmla="*/ 189 w 213"/>
                <a:gd name="T59" fmla="*/ 121 h 233"/>
                <a:gd name="T60" fmla="*/ 201 w 213"/>
                <a:gd name="T61" fmla="*/ 116 h 233"/>
                <a:gd name="T62" fmla="*/ 199 w 213"/>
                <a:gd name="T63" fmla="*/ 92 h 233"/>
                <a:gd name="T64" fmla="*/ 196 w 213"/>
                <a:gd name="T65" fmla="*/ 92 h 233"/>
                <a:gd name="T66" fmla="*/ 204 w 213"/>
                <a:gd name="T67" fmla="*/ 45 h 233"/>
                <a:gd name="T68" fmla="*/ 194 w 213"/>
                <a:gd name="T69" fmla="*/ 54 h 233"/>
                <a:gd name="T70" fmla="*/ 202 w 213"/>
                <a:gd name="T71" fmla="*/ 75 h 233"/>
                <a:gd name="T72" fmla="*/ 203 w 213"/>
                <a:gd name="T73" fmla="*/ 76 h 233"/>
                <a:gd name="T74" fmla="*/ 213 w 213"/>
                <a:gd name="T75" fmla="*/ 54 h 233"/>
                <a:gd name="T76" fmla="*/ 191 w 213"/>
                <a:gd name="T77" fmla="*/ 0 h 233"/>
                <a:gd name="T78" fmla="*/ 184 w 213"/>
                <a:gd name="T79" fmla="*/ 3 h 233"/>
                <a:gd name="T80" fmla="*/ 189 w 213"/>
                <a:gd name="T81" fmla="*/ 24 h 233"/>
                <a:gd name="T82" fmla="*/ 200 w 213"/>
                <a:gd name="T83" fmla="*/ 28 h 233"/>
                <a:gd name="T84" fmla="*/ 205 w 213"/>
                <a:gd name="T85" fmla="*/ 16 h 233"/>
                <a:gd name="T86" fmla="*/ 191 w 213"/>
                <a:gd name="T8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3" h="233">
                  <a:moveTo>
                    <a:pt x="54" y="213"/>
                  </a:moveTo>
                  <a:cubicBezTo>
                    <a:pt x="49" y="213"/>
                    <a:pt x="46" y="216"/>
                    <a:pt x="44" y="220"/>
                  </a:cubicBezTo>
                  <a:cubicBezTo>
                    <a:pt x="44" y="220"/>
                    <a:pt x="44" y="220"/>
                    <a:pt x="44" y="221"/>
                  </a:cubicBezTo>
                  <a:cubicBezTo>
                    <a:pt x="43" y="226"/>
                    <a:pt x="47" y="230"/>
                    <a:pt x="52" y="231"/>
                  </a:cubicBezTo>
                  <a:cubicBezTo>
                    <a:pt x="56" y="232"/>
                    <a:pt x="61" y="233"/>
                    <a:pt x="65" y="233"/>
                  </a:cubicBezTo>
                  <a:cubicBezTo>
                    <a:pt x="65" y="233"/>
                    <a:pt x="65" y="233"/>
                    <a:pt x="65" y="233"/>
                  </a:cubicBezTo>
                  <a:cubicBezTo>
                    <a:pt x="70" y="233"/>
                    <a:pt x="74" y="229"/>
                    <a:pt x="75" y="224"/>
                  </a:cubicBezTo>
                  <a:cubicBezTo>
                    <a:pt x="75" y="224"/>
                    <a:pt x="75" y="223"/>
                    <a:pt x="75" y="223"/>
                  </a:cubicBezTo>
                  <a:cubicBezTo>
                    <a:pt x="74" y="218"/>
                    <a:pt x="71" y="214"/>
                    <a:pt x="66" y="214"/>
                  </a:cubicBezTo>
                  <a:cubicBezTo>
                    <a:pt x="62" y="214"/>
                    <a:pt x="59" y="214"/>
                    <a:pt x="55" y="213"/>
                  </a:cubicBezTo>
                  <a:cubicBezTo>
                    <a:pt x="55" y="213"/>
                    <a:pt x="54" y="213"/>
                    <a:pt x="54" y="213"/>
                  </a:cubicBezTo>
                  <a:moveTo>
                    <a:pt x="111" y="203"/>
                  </a:moveTo>
                  <a:cubicBezTo>
                    <a:pt x="110" y="203"/>
                    <a:pt x="108" y="204"/>
                    <a:pt x="107" y="204"/>
                  </a:cubicBezTo>
                  <a:cubicBezTo>
                    <a:pt x="104" y="206"/>
                    <a:pt x="100" y="207"/>
                    <a:pt x="97" y="209"/>
                  </a:cubicBezTo>
                  <a:cubicBezTo>
                    <a:pt x="92" y="211"/>
                    <a:pt x="90" y="216"/>
                    <a:pt x="91" y="220"/>
                  </a:cubicBezTo>
                  <a:cubicBezTo>
                    <a:pt x="92" y="220"/>
                    <a:pt x="92" y="221"/>
                    <a:pt x="92" y="221"/>
                  </a:cubicBezTo>
                  <a:cubicBezTo>
                    <a:pt x="93" y="224"/>
                    <a:pt x="97" y="227"/>
                    <a:pt x="100" y="227"/>
                  </a:cubicBezTo>
                  <a:cubicBezTo>
                    <a:pt x="101" y="227"/>
                    <a:pt x="103" y="226"/>
                    <a:pt x="104" y="226"/>
                  </a:cubicBezTo>
                  <a:cubicBezTo>
                    <a:pt x="108" y="225"/>
                    <a:pt x="112" y="223"/>
                    <a:pt x="115" y="221"/>
                  </a:cubicBezTo>
                  <a:cubicBezTo>
                    <a:pt x="120" y="218"/>
                    <a:pt x="122" y="213"/>
                    <a:pt x="119" y="208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7" y="205"/>
                    <a:pt x="114" y="203"/>
                    <a:pt x="111" y="203"/>
                  </a:cubicBezTo>
                  <a:moveTo>
                    <a:pt x="10" y="194"/>
                  </a:moveTo>
                  <a:cubicBezTo>
                    <a:pt x="8" y="194"/>
                    <a:pt x="5" y="195"/>
                    <a:pt x="3" y="197"/>
                  </a:cubicBezTo>
                  <a:cubicBezTo>
                    <a:pt x="3" y="197"/>
                    <a:pt x="3" y="197"/>
                    <a:pt x="3" y="197"/>
                  </a:cubicBezTo>
                  <a:cubicBezTo>
                    <a:pt x="0" y="202"/>
                    <a:pt x="1" y="207"/>
                    <a:pt x="5" y="210"/>
                  </a:cubicBezTo>
                  <a:cubicBezTo>
                    <a:pt x="8" y="213"/>
                    <a:pt x="12" y="215"/>
                    <a:pt x="16" y="217"/>
                  </a:cubicBezTo>
                  <a:cubicBezTo>
                    <a:pt x="17" y="218"/>
                    <a:pt x="19" y="219"/>
                    <a:pt x="20" y="219"/>
                  </a:cubicBezTo>
                  <a:cubicBezTo>
                    <a:pt x="23" y="219"/>
                    <a:pt x="27" y="217"/>
                    <a:pt x="28" y="214"/>
                  </a:cubicBezTo>
                  <a:cubicBezTo>
                    <a:pt x="28" y="214"/>
                    <a:pt x="28" y="214"/>
                    <a:pt x="28" y="214"/>
                  </a:cubicBezTo>
                  <a:cubicBezTo>
                    <a:pt x="31" y="210"/>
                    <a:pt x="29" y="204"/>
                    <a:pt x="25" y="202"/>
                  </a:cubicBezTo>
                  <a:cubicBezTo>
                    <a:pt x="22" y="200"/>
                    <a:pt x="19" y="198"/>
                    <a:pt x="16" y="195"/>
                  </a:cubicBezTo>
                  <a:cubicBezTo>
                    <a:pt x="14" y="194"/>
                    <a:pt x="12" y="194"/>
                    <a:pt x="10" y="194"/>
                  </a:cubicBezTo>
                  <a:moveTo>
                    <a:pt x="149" y="174"/>
                  </a:moveTo>
                  <a:cubicBezTo>
                    <a:pt x="146" y="174"/>
                    <a:pt x="144" y="175"/>
                    <a:pt x="142" y="177"/>
                  </a:cubicBezTo>
                  <a:cubicBezTo>
                    <a:pt x="139" y="180"/>
                    <a:pt x="137" y="182"/>
                    <a:pt x="134" y="185"/>
                  </a:cubicBezTo>
                  <a:cubicBezTo>
                    <a:pt x="130" y="188"/>
                    <a:pt x="130" y="194"/>
                    <a:pt x="133" y="198"/>
                  </a:cubicBezTo>
                  <a:cubicBezTo>
                    <a:pt x="133" y="198"/>
                    <a:pt x="133" y="198"/>
                    <a:pt x="133" y="198"/>
                  </a:cubicBezTo>
                  <a:cubicBezTo>
                    <a:pt x="135" y="200"/>
                    <a:pt x="138" y="201"/>
                    <a:pt x="140" y="201"/>
                  </a:cubicBezTo>
                  <a:cubicBezTo>
                    <a:pt x="142" y="201"/>
                    <a:pt x="145" y="200"/>
                    <a:pt x="146" y="199"/>
                  </a:cubicBezTo>
                  <a:cubicBezTo>
                    <a:pt x="149" y="196"/>
                    <a:pt x="152" y="193"/>
                    <a:pt x="155" y="190"/>
                  </a:cubicBezTo>
                  <a:cubicBezTo>
                    <a:pt x="159" y="186"/>
                    <a:pt x="159" y="180"/>
                    <a:pt x="155" y="177"/>
                  </a:cubicBezTo>
                  <a:cubicBezTo>
                    <a:pt x="155" y="176"/>
                    <a:pt x="155" y="176"/>
                    <a:pt x="155" y="176"/>
                  </a:cubicBezTo>
                  <a:cubicBezTo>
                    <a:pt x="153" y="175"/>
                    <a:pt x="151" y="174"/>
                    <a:pt x="149" y="174"/>
                  </a:cubicBezTo>
                  <a:moveTo>
                    <a:pt x="177" y="136"/>
                  </a:moveTo>
                  <a:cubicBezTo>
                    <a:pt x="173" y="136"/>
                    <a:pt x="170" y="137"/>
                    <a:pt x="169" y="140"/>
                  </a:cubicBezTo>
                  <a:cubicBezTo>
                    <a:pt x="167" y="144"/>
                    <a:pt x="165" y="147"/>
                    <a:pt x="163" y="150"/>
                  </a:cubicBezTo>
                  <a:cubicBezTo>
                    <a:pt x="160" y="154"/>
                    <a:pt x="161" y="160"/>
                    <a:pt x="165" y="163"/>
                  </a:cubicBezTo>
                  <a:cubicBezTo>
                    <a:pt x="165" y="163"/>
                    <a:pt x="165" y="163"/>
                    <a:pt x="165" y="163"/>
                  </a:cubicBezTo>
                  <a:cubicBezTo>
                    <a:pt x="167" y="164"/>
                    <a:pt x="169" y="164"/>
                    <a:pt x="170" y="164"/>
                  </a:cubicBezTo>
                  <a:cubicBezTo>
                    <a:pt x="174" y="164"/>
                    <a:pt x="176" y="163"/>
                    <a:pt x="178" y="160"/>
                  </a:cubicBezTo>
                  <a:cubicBezTo>
                    <a:pt x="181" y="157"/>
                    <a:pt x="183" y="153"/>
                    <a:pt x="185" y="149"/>
                  </a:cubicBezTo>
                  <a:cubicBezTo>
                    <a:pt x="187" y="145"/>
                    <a:pt x="186" y="139"/>
                    <a:pt x="181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0" y="136"/>
                    <a:pt x="178" y="136"/>
                    <a:pt x="177" y="136"/>
                  </a:cubicBezTo>
                  <a:moveTo>
                    <a:pt x="196" y="92"/>
                  </a:moveTo>
                  <a:cubicBezTo>
                    <a:pt x="192" y="92"/>
                    <a:pt x="188" y="94"/>
                    <a:pt x="187" y="98"/>
                  </a:cubicBezTo>
                  <a:cubicBezTo>
                    <a:pt x="186" y="102"/>
                    <a:pt x="185" y="106"/>
                    <a:pt x="183" y="109"/>
                  </a:cubicBezTo>
                  <a:cubicBezTo>
                    <a:pt x="181" y="114"/>
                    <a:pt x="184" y="119"/>
                    <a:pt x="188" y="121"/>
                  </a:cubicBezTo>
                  <a:cubicBezTo>
                    <a:pt x="188" y="121"/>
                    <a:pt x="189" y="121"/>
                    <a:pt x="189" y="121"/>
                  </a:cubicBezTo>
                  <a:cubicBezTo>
                    <a:pt x="190" y="122"/>
                    <a:pt x="191" y="122"/>
                    <a:pt x="192" y="122"/>
                  </a:cubicBezTo>
                  <a:cubicBezTo>
                    <a:pt x="196" y="122"/>
                    <a:pt x="199" y="119"/>
                    <a:pt x="201" y="116"/>
                  </a:cubicBezTo>
                  <a:cubicBezTo>
                    <a:pt x="202" y="112"/>
                    <a:pt x="203" y="108"/>
                    <a:pt x="205" y="104"/>
                  </a:cubicBezTo>
                  <a:cubicBezTo>
                    <a:pt x="206" y="99"/>
                    <a:pt x="203" y="94"/>
                    <a:pt x="199" y="92"/>
                  </a:cubicBezTo>
                  <a:cubicBezTo>
                    <a:pt x="198" y="92"/>
                    <a:pt x="198" y="92"/>
                    <a:pt x="198" y="92"/>
                  </a:cubicBezTo>
                  <a:cubicBezTo>
                    <a:pt x="197" y="92"/>
                    <a:pt x="197" y="92"/>
                    <a:pt x="196" y="92"/>
                  </a:cubicBezTo>
                  <a:moveTo>
                    <a:pt x="204" y="45"/>
                  </a:moveTo>
                  <a:cubicBezTo>
                    <a:pt x="204" y="45"/>
                    <a:pt x="204" y="45"/>
                    <a:pt x="204" y="45"/>
                  </a:cubicBezTo>
                  <a:cubicBezTo>
                    <a:pt x="204" y="45"/>
                    <a:pt x="204" y="45"/>
                    <a:pt x="203" y="45"/>
                  </a:cubicBezTo>
                  <a:cubicBezTo>
                    <a:pt x="198" y="45"/>
                    <a:pt x="194" y="49"/>
                    <a:pt x="194" y="54"/>
                  </a:cubicBezTo>
                  <a:cubicBezTo>
                    <a:pt x="194" y="58"/>
                    <a:pt x="194" y="62"/>
                    <a:pt x="194" y="65"/>
                  </a:cubicBezTo>
                  <a:cubicBezTo>
                    <a:pt x="193" y="70"/>
                    <a:pt x="197" y="75"/>
                    <a:pt x="202" y="75"/>
                  </a:cubicBezTo>
                  <a:cubicBezTo>
                    <a:pt x="202" y="75"/>
                    <a:pt x="202" y="75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8" y="76"/>
                    <a:pt x="212" y="72"/>
                    <a:pt x="212" y="67"/>
                  </a:cubicBezTo>
                  <a:cubicBezTo>
                    <a:pt x="213" y="63"/>
                    <a:pt x="213" y="59"/>
                    <a:pt x="213" y="54"/>
                  </a:cubicBezTo>
                  <a:cubicBezTo>
                    <a:pt x="213" y="49"/>
                    <a:pt x="209" y="45"/>
                    <a:pt x="204" y="45"/>
                  </a:cubicBezTo>
                  <a:moveTo>
                    <a:pt x="191" y="0"/>
                  </a:moveTo>
                  <a:cubicBezTo>
                    <a:pt x="188" y="0"/>
                    <a:pt x="186" y="1"/>
                    <a:pt x="185" y="2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1" y="6"/>
                    <a:pt x="180" y="12"/>
                    <a:pt x="183" y="16"/>
                  </a:cubicBezTo>
                  <a:cubicBezTo>
                    <a:pt x="185" y="18"/>
                    <a:pt x="187" y="21"/>
                    <a:pt x="189" y="24"/>
                  </a:cubicBezTo>
                  <a:cubicBezTo>
                    <a:pt x="190" y="27"/>
                    <a:pt x="194" y="29"/>
                    <a:pt x="197" y="29"/>
                  </a:cubicBezTo>
                  <a:cubicBezTo>
                    <a:pt x="198" y="29"/>
                    <a:pt x="199" y="29"/>
                    <a:pt x="200" y="28"/>
                  </a:cubicBezTo>
                  <a:cubicBezTo>
                    <a:pt x="201" y="28"/>
                    <a:pt x="201" y="28"/>
                    <a:pt x="201" y="28"/>
                  </a:cubicBezTo>
                  <a:cubicBezTo>
                    <a:pt x="206" y="26"/>
                    <a:pt x="208" y="20"/>
                    <a:pt x="205" y="16"/>
                  </a:cubicBezTo>
                  <a:cubicBezTo>
                    <a:pt x="203" y="11"/>
                    <a:pt x="201" y="7"/>
                    <a:pt x="198" y="4"/>
                  </a:cubicBezTo>
                  <a:cubicBezTo>
                    <a:pt x="196" y="1"/>
                    <a:pt x="193" y="0"/>
                    <a:pt x="19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10293351" y="2041525"/>
              <a:ext cx="157163" cy="449262"/>
            </a:xfrm>
            <a:custGeom>
              <a:avLst/>
              <a:gdLst>
                <a:gd name="T0" fmla="*/ 21 w 44"/>
                <a:gd name="T1" fmla="*/ 96 h 125"/>
                <a:gd name="T2" fmla="*/ 13 w 44"/>
                <a:gd name="T3" fmla="*/ 101 h 125"/>
                <a:gd name="T4" fmla="*/ 6 w 44"/>
                <a:gd name="T5" fmla="*/ 109 h 125"/>
                <a:gd name="T6" fmla="*/ 4 w 44"/>
                <a:gd name="T7" fmla="*/ 116 h 125"/>
                <a:gd name="T8" fmla="*/ 6 w 44"/>
                <a:gd name="T9" fmla="*/ 122 h 125"/>
                <a:gd name="T10" fmla="*/ 13 w 44"/>
                <a:gd name="T11" fmla="*/ 125 h 125"/>
                <a:gd name="T12" fmla="*/ 19 w 44"/>
                <a:gd name="T13" fmla="*/ 123 h 125"/>
                <a:gd name="T14" fmla="*/ 29 w 44"/>
                <a:gd name="T15" fmla="*/ 111 h 125"/>
                <a:gd name="T16" fmla="*/ 26 w 44"/>
                <a:gd name="T17" fmla="*/ 98 h 125"/>
                <a:gd name="T18" fmla="*/ 22 w 44"/>
                <a:gd name="T19" fmla="*/ 96 h 125"/>
                <a:gd name="T20" fmla="*/ 21 w 44"/>
                <a:gd name="T21" fmla="*/ 96 h 125"/>
                <a:gd name="T22" fmla="*/ 34 w 44"/>
                <a:gd name="T23" fmla="*/ 46 h 125"/>
                <a:gd name="T24" fmla="*/ 34 w 44"/>
                <a:gd name="T25" fmla="*/ 46 h 125"/>
                <a:gd name="T26" fmla="*/ 33 w 44"/>
                <a:gd name="T27" fmla="*/ 46 h 125"/>
                <a:gd name="T28" fmla="*/ 25 w 44"/>
                <a:gd name="T29" fmla="*/ 55 h 125"/>
                <a:gd name="T30" fmla="*/ 25 w 44"/>
                <a:gd name="T31" fmla="*/ 58 h 125"/>
                <a:gd name="T32" fmla="*/ 25 w 44"/>
                <a:gd name="T33" fmla="*/ 63 h 125"/>
                <a:gd name="T34" fmla="*/ 24 w 44"/>
                <a:gd name="T35" fmla="*/ 67 h 125"/>
                <a:gd name="T36" fmla="*/ 31 w 44"/>
                <a:gd name="T37" fmla="*/ 77 h 125"/>
                <a:gd name="T38" fmla="*/ 32 w 44"/>
                <a:gd name="T39" fmla="*/ 77 h 125"/>
                <a:gd name="T40" fmla="*/ 34 w 44"/>
                <a:gd name="T41" fmla="*/ 77 h 125"/>
                <a:gd name="T42" fmla="*/ 43 w 44"/>
                <a:gd name="T43" fmla="*/ 69 h 125"/>
                <a:gd name="T44" fmla="*/ 43 w 44"/>
                <a:gd name="T45" fmla="*/ 65 h 125"/>
                <a:gd name="T46" fmla="*/ 44 w 44"/>
                <a:gd name="T47" fmla="*/ 58 h 125"/>
                <a:gd name="T48" fmla="*/ 43 w 44"/>
                <a:gd name="T49" fmla="*/ 54 h 125"/>
                <a:gd name="T50" fmla="*/ 34 w 44"/>
                <a:gd name="T51" fmla="*/ 46 h 125"/>
                <a:gd name="T52" fmla="*/ 11 w 44"/>
                <a:gd name="T53" fmla="*/ 0 h 125"/>
                <a:gd name="T54" fmla="*/ 4 w 44"/>
                <a:gd name="T55" fmla="*/ 2 h 125"/>
                <a:gd name="T56" fmla="*/ 4 w 44"/>
                <a:gd name="T57" fmla="*/ 3 h 125"/>
                <a:gd name="T58" fmla="*/ 4 w 44"/>
                <a:gd name="T59" fmla="*/ 16 h 125"/>
                <a:gd name="T60" fmla="*/ 12 w 44"/>
                <a:gd name="T61" fmla="*/ 24 h 125"/>
                <a:gd name="T62" fmla="*/ 19 w 44"/>
                <a:gd name="T63" fmla="*/ 28 h 125"/>
                <a:gd name="T64" fmla="*/ 25 w 44"/>
                <a:gd name="T65" fmla="*/ 26 h 125"/>
                <a:gd name="T66" fmla="*/ 25 w 44"/>
                <a:gd name="T67" fmla="*/ 26 h 125"/>
                <a:gd name="T68" fmla="*/ 27 w 44"/>
                <a:gd name="T69" fmla="*/ 13 h 125"/>
                <a:gd name="T70" fmla="*/ 17 w 44"/>
                <a:gd name="T71" fmla="*/ 2 h 125"/>
                <a:gd name="T72" fmla="*/ 11 w 44"/>
                <a:gd name="T7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125">
                  <a:moveTo>
                    <a:pt x="21" y="96"/>
                  </a:moveTo>
                  <a:cubicBezTo>
                    <a:pt x="18" y="96"/>
                    <a:pt x="15" y="98"/>
                    <a:pt x="13" y="101"/>
                  </a:cubicBezTo>
                  <a:cubicBezTo>
                    <a:pt x="11" y="104"/>
                    <a:pt x="9" y="107"/>
                    <a:pt x="6" y="109"/>
                  </a:cubicBezTo>
                  <a:cubicBezTo>
                    <a:pt x="4" y="111"/>
                    <a:pt x="3" y="113"/>
                    <a:pt x="4" y="116"/>
                  </a:cubicBezTo>
                  <a:cubicBezTo>
                    <a:pt x="4" y="118"/>
                    <a:pt x="4" y="120"/>
                    <a:pt x="6" y="122"/>
                  </a:cubicBezTo>
                  <a:cubicBezTo>
                    <a:pt x="8" y="124"/>
                    <a:pt x="10" y="125"/>
                    <a:pt x="13" y="125"/>
                  </a:cubicBezTo>
                  <a:cubicBezTo>
                    <a:pt x="15" y="125"/>
                    <a:pt x="17" y="124"/>
                    <a:pt x="19" y="123"/>
                  </a:cubicBezTo>
                  <a:cubicBezTo>
                    <a:pt x="23" y="119"/>
                    <a:pt x="26" y="115"/>
                    <a:pt x="29" y="111"/>
                  </a:cubicBezTo>
                  <a:cubicBezTo>
                    <a:pt x="32" y="106"/>
                    <a:pt x="31" y="101"/>
                    <a:pt x="26" y="98"/>
                  </a:cubicBezTo>
                  <a:cubicBezTo>
                    <a:pt x="25" y="97"/>
                    <a:pt x="24" y="96"/>
                    <a:pt x="22" y="96"/>
                  </a:cubicBezTo>
                  <a:cubicBezTo>
                    <a:pt x="22" y="96"/>
                    <a:pt x="22" y="96"/>
                    <a:pt x="21" y="9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8" y="46"/>
                    <a:pt x="25" y="51"/>
                    <a:pt x="25" y="55"/>
                  </a:cubicBezTo>
                  <a:cubicBezTo>
                    <a:pt x="25" y="56"/>
                    <a:pt x="25" y="57"/>
                    <a:pt x="25" y="58"/>
                  </a:cubicBezTo>
                  <a:cubicBezTo>
                    <a:pt x="25" y="60"/>
                    <a:pt x="25" y="61"/>
                    <a:pt x="25" y="63"/>
                  </a:cubicBezTo>
                  <a:cubicBezTo>
                    <a:pt x="25" y="64"/>
                    <a:pt x="25" y="66"/>
                    <a:pt x="24" y="67"/>
                  </a:cubicBezTo>
                  <a:cubicBezTo>
                    <a:pt x="24" y="72"/>
                    <a:pt x="27" y="76"/>
                    <a:pt x="31" y="77"/>
                  </a:cubicBezTo>
                  <a:cubicBezTo>
                    <a:pt x="32" y="77"/>
                    <a:pt x="32" y="77"/>
                    <a:pt x="32" y="77"/>
                  </a:cubicBezTo>
                  <a:cubicBezTo>
                    <a:pt x="33" y="77"/>
                    <a:pt x="33" y="77"/>
                    <a:pt x="34" y="77"/>
                  </a:cubicBezTo>
                  <a:cubicBezTo>
                    <a:pt x="38" y="77"/>
                    <a:pt x="42" y="74"/>
                    <a:pt x="43" y="69"/>
                  </a:cubicBezTo>
                  <a:cubicBezTo>
                    <a:pt x="43" y="68"/>
                    <a:pt x="43" y="66"/>
                    <a:pt x="43" y="65"/>
                  </a:cubicBezTo>
                  <a:cubicBezTo>
                    <a:pt x="44" y="62"/>
                    <a:pt x="44" y="60"/>
                    <a:pt x="44" y="58"/>
                  </a:cubicBezTo>
                  <a:cubicBezTo>
                    <a:pt x="44" y="57"/>
                    <a:pt x="44" y="56"/>
                    <a:pt x="43" y="54"/>
                  </a:cubicBezTo>
                  <a:cubicBezTo>
                    <a:pt x="43" y="49"/>
                    <a:pt x="39" y="46"/>
                    <a:pt x="34" y="46"/>
                  </a:cubicBezTo>
                  <a:moveTo>
                    <a:pt x="11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6"/>
                    <a:pt x="0" y="12"/>
                    <a:pt x="4" y="16"/>
                  </a:cubicBezTo>
                  <a:cubicBezTo>
                    <a:pt x="7" y="18"/>
                    <a:pt x="10" y="21"/>
                    <a:pt x="12" y="24"/>
                  </a:cubicBezTo>
                  <a:cubicBezTo>
                    <a:pt x="14" y="27"/>
                    <a:pt x="17" y="28"/>
                    <a:pt x="19" y="28"/>
                  </a:cubicBezTo>
                  <a:cubicBezTo>
                    <a:pt x="21" y="28"/>
                    <a:pt x="23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3"/>
                    <a:pt x="30" y="17"/>
                    <a:pt x="27" y="13"/>
                  </a:cubicBezTo>
                  <a:cubicBezTo>
                    <a:pt x="24" y="9"/>
                    <a:pt x="21" y="6"/>
                    <a:pt x="17" y="2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2206625" y="1525587"/>
            <a:ext cx="777875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    </a:t>
            </a:r>
            <a:r>
              <a:rPr lang="zh-CN" altLang="en-US" sz="660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创业孵化器</a:t>
            </a:r>
            <a:endParaRPr lang="zh-CN" altLang="en-US" sz="660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2238375" y="2641201"/>
            <a:ext cx="7623175" cy="430773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incubator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198611" y="1666284"/>
            <a:ext cx="2058144" cy="20581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/>
          </a:p>
        </p:txBody>
      </p:sp>
      <p:sp>
        <p:nvSpPr>
          <p:cNvPr id="34" name="Rectangle 33"/>
          <p:cNvSpPr/>
          <p:nvPr/>
        </p:nvSpPr>
        <p:spPr>
          <a:xfrm>
            <a:off x="6399989" y="3844012"/>
            <a:ext cx="1593402" cy="15934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5" name="Rectangle 34"/>
          <p:cNvSpPr/>
          <p:nvPr/>
        </p:nvSpPr>
        <p:spPr>
          <a:xfrm>
            <a:off x="6399990" y="2304948"/>
            <a:ext cx="1419480" cy="1419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Rectangle 37"/>
          <p:cNvSpPr/>
          <p:nvPr/>
        </p:nvSpPr>
        <p:spPr>
          <a:xfrm>
            <a:off x="4844565" y="3829124"/>
            <a:ext cx="1412191" cy="14121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66" name="Group 65"/>
          <p:cNvGrpSpPr/>
          <p:nvPr/>
        </p:nvGrpSpPr>
        <p:grpSpPr>
          <a:xfrm>
            <a:off x="5592310" y="3046785"/>
            <a:ext cx="1460618" cy="1460618"/>
            <a:chOff x="4134957" y="2225651"/>
            <a:chExt cx="1267354" cy="1267354"/>
          </a:xfrm>
        </p:grpSpPr>
        <p:sp>
          <p:nvSpPr>
            <p:cNvPr id="40" name="Frame 39"/>
            <p:cNvSpPr/>
            <p:nvPr/>
          </p:nvSpPr>
          <p:spPr>
            <a:xfrm>
              <a:off x="4134957" y="2225651"/>
              <a:ext cx="1267354" cy="1267354"/>
            </a:xfrm>
            <a:prstGeom prst="frame">
              <a:avLst>
                <a:gd name="adj1" fmla="val 20016"/>
              </a:avLst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376473" y="2467167"/>
              <a:ext cx="784322" cy="784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5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0" name="Shape 433"/>
          <p:cNvGrpSpPr/>
          <p:nvPr/>
        </p:nvGrpSpPr>
        <p:grpSpPr>
          <a:xfrm>
            <a:off x="6861821" y="2767695"/>
            <a:ext cx="495818" cy="493987"/>
            <a:chOff x="1403350" y="1023937"/>
            <a:chExt cx="430213" cy="428624"/>
          </a:xfrm>
          <a:solidFill>
            <a:schemeClr val="bg1"/>
          </a:solidFill>
        </p:grpSpPr>
        <p:sp>
          <p:nvSpPr>
            <p:cNvPr id="11" name="Shape 434"/>
            <p:cNvSpPr/>
            <p:nvPr/>
          </p:nvSpPr>
          <p:spPr>
            <a:xfrm>
              <a:off x="1631950" y="1252537"/>
              <a:ext cx="201613" cy="2000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376" y="2412"/>
                  </a:moveTo>
                  <a:cubicBezTo>
                    <a:pt x="60000" y="0"/>
                    <a:pt x="57029" y="0"/>
                    <a:pt x="54653" y="2412"/>
                  </a:cubicBezTo>
                  <a:cubicBezTo>
                    <a:pt x="52277" y="4221"/>
                    <a:pt x="52277" y="7839"/>
                    <a:pt x="54653" y="10251"/>
                  </a:cubicBezTo>
                  <a:cubicBezTo>
                    <a:pt x="106930" y="63316"/>
                    <a:pt x="106930" y="63316"/>
                    <a:pt x="106930" y="63316"/>
                  </a:cubicBezTo>
                  <a:cubicBezTo>
                    <a:pt x="107524" y="63919"/>
                    <a:pt x="107524" y="66331"/>
                    <a:pt x="106336" y="67537"/>
                  </a:cubicBezTo>
                  <a:cubicBezTo>
                    <a:pt x="67128" y="107336"/>
                    <a:pt x="67128" y="107336"/>
                    <a:pt x="67128" y="107336"/>
                  </a:cubicBezTo>
                  <a:cubicBezTo>
                    <a:pt x="66534" y="107939"/>
                    <a:pt x="64752" y="109145"/>
                    <a:pt x="62970" y="109145"/>
                  </a:cubicBezTo>
                  <a:cubicBezTo>
                    <a:pt x="62970" y="109145"/>
                    <a:pt x="62970" y="109145"/>
                    <a:pt x="62970" y="109145"/>
                  </a:cubicBezTo>
                  <a:cubicBezTo>
                    <a:pt x="61782" y="109145"/>
                    <a:pt x="60594" y="108542"/>
                    <a:pt x="59405" y="107336"/>
                  </a:cubicBezTo>
                  <a:cubicBezTo>
                    <a:pt x="59405" y="107336"/>
                    <a:pt x="56435" y="104321"/>
                    <a:pt x="51683" y="99497"/>
                  </a:cubicBezTo>
                  <a:cubicBezTo>
                    <a:pt x="79009" y="71758"/>
                    <a:pt x="79009" y="71758"/>
                    <a:pt x="79009" y="71758"/>
                  </a:cubicBezTo>
                  <a:cubicBezTo>
                    <a:pt x="81386" y="69346"/>
                    <a:pt x="81386" y="65728"/>
                    <a:pt x="79009" y="63919"/>
                  </a:cubicBezTo>
                  <a:cubicBezTo>
                    <a:pt x="76633" y="61507"/>
                    <a:pt x="73069" y="61507"/>
                    <a:pt x="71287" y="63919"/>
                  </a:cubicBezTo>
                  <a:cubicBezTo>
                    <a:pt x="43960" y="91055"/>
                    <a:pt x="43960" y="91055"/>
                    <a:pt x="43960" y="91055"/>
                  </a:cubicBezTo>
                  <a:cubicBezTo>
                    <a:pt x="39801" y="86231"/>
                    <a:pt x="34455" y="81407"/>
                    <a:pt x="29108" y="75376"/>
                  </a:cubicBezTo>
                  <a:cubicBezTo>
                    <a:pt x="40396" y="63919"/>
                    <a:pt x="40396" y="63919"/>
                    <a:pt x="40396" y="63919"/>
                  </a:cubicBezTo>
                  <a:cubicBezTo>
                    <a:pt x="42178" y="61507"/>
                    <a:pt x="42178" y="57889"/>
                    <a:pt x="40396" y="55477"/>
                  </a:cubicBezTo>
                  <a:cubicBezTo>
                    <a:pt x="38019" y="53668"/>
                    <a:pt x="34455" y="53668"/>
                    <a:pt x="32079" y="55477"/>
                  </a:cubicBezTo>
                  <a:cubicBezTo>
                    <a:pt x="20792" y="66934"/>
                    <a:pt x="20792" y="66934"/>
                    <a:pt x="20792" y="66934"/>
                  </a:cubicBezTo>
                  <a:cubicBezTo>
                    <a:pt x="17821" y="63316"/>
                    <a:pt x="14257" y="59698"/>
                    <a:pt x="10099" y="56080"/>
                  </a:cubicBezTo>
                  <a:cubicBezTo>
                    <a:pt x="8316" y="53668"/>
                    <a:pt x="4752" y="53668"/>
                    <a:pt x="2376" y="56080"/>
                  </a:cubicBezTo>
                  <a:cubicBezTo>
                    <a:pt x="0" y="58492"/>
                    <a:pt x="0" y="62110"/>
                    <a:pt x="2376" y="63919"/>
                  </a:cubicBezTo>
                  <a:cubicBezTo>
                    <a:pt x="31485" y="93467"/>
                    <a:pt x="51089" y="115175"/>
                    <a:pt x="51683" y="115175"/>
                  </a:cubicBezTo>
                  <a:cubicBezTo>
                    <a:pt x="51683" y="115175"/>
                    <a:pt x="51683" y="115778"/>
                    <a:pt x="51683" y="115778"/>
                  </a:cubicBezTo>
                  <a:cubicBezTo>
                    <a:pt x="54653" y="118793"/>
                    <a:pt x="58811" y="120000"/>
                    <a:pt x="62970" y="120000"/>
                  </a:cubicBezTo>
                  <a:cubicBezTo>
                    <a:pt x="62970" y="120000"/>
                    <a:pt x="62970" y="120000"/>
                    <a:pt x="62970" y="120000"/>
                  </a:cubicBezTo>
                  <a:cubicBezTo>
                    <a:pt x="67722" y="120000"/>
                    <a:pt x="72475" y="118190"/>
                    <a:pt x="75445" y="115778"/>
                  </a:cubicBezTo>
                  <a:cubicBezTo>
                    <a:pt x="114059" y="75376"/>
                    <a:pt x="114059" y="75376"/>
                    <a:pt x="114059" y="75376"/>
                  </a:cubicBezTo>
                  <a:cubicBezTo>
                    <a:pt x="119405" y="69949"/>
                    <a:pt x="120000" y="60301"/>
                    <a:pt x="114653" y="54874"/>
                  </a:cubicBezTo>
                  <a:lnTo>
                    <a:pt x="62376" y="24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" name="Shape 435"/>
            <p:cNvSpPr/>
            <p:nvPr/>
          </p:nvSpPr>
          <p:spPr>
            <a:xfrm>
              <a:off x="1403350" y="1023937"/>
              <a:ext cx="206374" cy="2047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365" y="118829"/>
                  </a:moveTo>
                  <a:cubicBezTo>
                    <a:pt x="58536" y="120000"/>
                    <a:pt x="60292" y="120000"/>
                    <a:pt x="61463" y="120000"/>
                  </a:cubicBezTo>
                  <a:cubicBezTo>
                    <a:pt x="63219" y="120000"/>
                    <a:pt x="64390" y="120000"/>
                    <a:pt x="65560" y="118829"/>
                  </a:cubicBezTo>
                  <a:cubicBezTo>
                    <a:pt x="67317" y="116487"/>
                    <a:pt x="67317" y="112975"/>
                    <a:pt x="65560" y="110634"/>
                  </a:cubicBezTo>
                  <a:cubicBezTo>
                    <a:pt x="61463" y="107121"/>
                    <a:pt x="57365" y="103024"/>
                    <a:pt x="53853" y="99512"/>
                  </a:cubicBezTo>
                  <a:cubicBezTo>
                    <a:pt x="64975" y="88390"/>
                    <a:pt x="64975" y="88390"/>
                    <a:pt x="64975" y="88390"/>
                  </a:cubicBezTo>
                  <a:cubicBezTo>
                    <a:pt x="67317" y="86634"/>
                    <a:pt x="67317" y="83121"/>
                    <a:pt x="64975" y="80780"/>
                  </a:cubicBezTo>
                  <a:cubicBezTo>
                    <a:pt x="62634" y="78439"/>
                    <a:pt x="59707" y="78439"/>
                    <a:pt x="57365" y="80780"/>
                  </a:cubicBezTo>
                  <a:cubicBezTo>
                    <a:pt x="46243" y="91902"/>
                    <a:pt x="46243" y="91902"/>
                    <a:pt x="46243" y="91902"/>
                  </a:cubicBezTo>
                  <a:cubicBezTo>
                    <a:pt x="40390" y="86048"/>
                    <a:pt x="35121" y="80780"/>
                    <a:pt x="31024" y="76682"/>
                  </a:cubicBezTo>
                  <a:cubicBezTo>
                    <a:pt x="57365" y="50341"/>
                    <a:pt x="57365" y="50341"/>
                    <a:pt x="57365" y="50341"/>
                  </a:cubicBezTo>
                  <a:cubicBezTo>
                    <a:pt x="59707" y="48000"/>
                    <a:pt x="59707" y="44487"/>
                    <a:pt x="57365" y="42146"/>
                  </a:cubicBezTo>
                  <a:cubicBezTo>
                    <a:pt x="55024" y="40390"/>
                    <a:pt x="51512" y="40390"/>
                    <a:pt x="49756" y="42146"/>
                  </a:cubicBezTo>
                  <a:cubicBezTo>
                    <a:pt x="22829" y="69073"/>
                    <a:pt x="22829" y="69073"/>
                    <a:pt x="22829" y="69073"/>
                  </a:cubicBezTo>
                  <a:cubicBezTo>
                    <a:pt x="18146" y="64390"/>
                    <a:pt x="15219" y="61463"/>
                    <a:pt x="15219" y="61463"/>
                  </a:cubicBezTo>
                  <a:cubicBezTo>
                    <a:pt x="15219" y="61463"/>
                    <a:pt x="11707" y="57365"/>
                    <a:pt x="15219" y="53853"/>
                  </a:cubicBezTo>
                  <a:cubicBezTo>
                    <a:pt x="53268" y="15804"/>
                    <a:pt x="53268" y="15804"/>
                    <a:pt x="53268" y="15804"/>
                  </a:cubicBezTo>
                  <a:cubicBezTo>
                    <a:pt x="56195" y="13463"/>
                    <a:pt x="58536" y="12878"/>
                    <a:pt x="60878" y="15804"/>
                  </a:cubicBezTo>
                  <a:cubicBezTo>
                    <a:pt x="62634" y="17560"/>
                    <a:pt x="81951" y="39219"/>
                    <a:pt x="110048" y="67317"/>
                  </a:cubicBezTo>
                  <a:cubicBezTo>
                    <a:pt x="112390" y="69658"/>
                    <a:pt x="115902" y="69658"/>
                    <a:pt x="117658" y="67317"/>
                  </a:cubicBezTo>
                  <a:cubicBezTo>
                    <a:pt x="120000" y="64975"/>
                    <a:pt x="120000" y="61463"/>
                    <a:pt x="117658" y="59707"/>
                  </a:cubicBezTo>
                  <a:cubicBezTo>
                    <a:pt x="88390" y="30439"/>
                    <a:pt x="69073" y="8195"/>
                    <a:pt x="69073" y="8195"/>
                  </a:cubicBezTo>
                  <a:cubicBezTo>
                    <a:pt x="69073" y="8195"/>
                    <a:pt x="69073" y="8195"/>
                    <a:pt x="69073" y="8195"/>
                  </a:cubicBezTo>
                  <a:cubicBezTo>
                    <a:pt x="60878" y="0"/>
                    <a:pt x="51512" y="2341"/>
                    <a:pt x="45658" y="8195"/>
                  </a:cubicBezTo>
                  <a:cubicBezTo>
                    <a:pt x="7609" y="46243"/>
                    <a:pt x="7609" y="46243"/>
                    <a:pt x="7609" y="46243"/>
                  </a:cubicBezTo>
                  <a:cubicBezTo>
                    <a:pt x="0" y="53268"/>
                    <a:pt x="1756" y="63804"/>
                    <a:pt x="7609" y="69658"/>
                  </a:cubicBezTo>
                  <a:cubicBezTo>
                    <a:pt x="7609" y="69658"/>
                    <a:pt x="28682" y="89560"/>
                    <a:pt x="57365" y="1188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" name="Shape 436"/>
            <p:cNvSpPr/>
            <p:nvPr/>
          </p:nvSpPr>
          <p:spPr>
            <a:xfrm>
              <a:off x="1406525" y="1027112"/>
              <a:ext cx="427037" cy="4254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824" y="44047"/>
                  </a:moveTo>
                  <a:cubicBezTo>
                    <a:pt x="118032" y="30776"/>
                    <a:pt x="118032" y="30776"/>
                    <a:pt x="118032" y="30776"/>
                  </a:cubicBezTo>
                  <a:cubicBezTo>
                    <a:pt x="119156" y="29364"/>
                    <a:pt x="120000" y="27670"/>
                    <a:pt x="120000" y="25976"/>
                  </a:cubicBezTo>
                  <a:cubicBezTo>
                    <a:pt x="120000" y="24282"/>
                    <a:pt x="119156" y="22588"/>
                    <a:pt x="118032" y="21458"/>
                  </a:cubicBezTo>
                  <a:cubicBezTo>
                    <a:pt x="98641" y="1976"/>
                    <a:pt x="98641" y="1976"/>
                    <a:pt x="98641" y="1976"/>
                  </a:cubicBezTo>
                  <a:cubicBezTo>
                    <a:pt x="97517" y="847"/>
                    <a:pt x="95831" y="0"/>
                    <a:pt x="94145" y="0"/>
                  </a:cubicBezTo>
                  <a:cubicBezTo>
                    <a:pt x="92459" y="0"/>
                    <a:pt x="90772" y="847"/>
                    <a:pt x="89648" y="1976"/>
                  </a:cubicBezTo>
                  <a:cubicBezTo>
                    <a:pt x="75878" y="15811"/>
                    <a:pt x="75878" y="15811"/>
                    <a:pt x="75878" y="15811"/>
                  </a:cubicBezTo>
                  <a:cubicBezTo>
                    <a:pt x="75597" y="16094"/>
                    <a:pt x="75597" y="16094"/>
                    <a:pt x="75316" y="16376"/>
                  </a:cubicBezTo>
                  <a:cubicBezTo>
                    <a:pt x="12646" y="79623"/>
                    <a:pt x="12646" y="79623"/>
                    <a:pt x="12646" y="79623"/>
                  </a:cubicBezTo>
                  <a:cubicBezTo>
                    <a:pt x="12084" y="79905"/>
                    <a:pt x="12084" y="80188"/>
                    <a:pt x="11803" y="80470"/>
                  </a:cubicBezTo>
                  <a:cubicBezTo>
                    <a:pt x="281" y="116611"/>
                    <a:pt x="281" y="116611"/>
                    <a:pt x="281" y="116611"/>
                  </a:cubicBezTo>
                  <a:cubicBezTo>
                    <a:pt x="0" y="117458"/>
                    <a:pt x="281" y="118588"/>
                    <a:pt x="843" y="119152"/>
                  </a:cubicBezTo>
                  <a:cubicBezTo>
                    <a:pt x="1405" y="119717"/>
                    <a:pt x="1967" y="120000"/>
                    <a:pt x="2810" y="120000"/>
                  </a:cubicBezTo>
                  <a:cubicBezTo>
                    <a:pt x="3091" y="120000"/>
                    <a:pt x="3372" y="120000"/>
                    <a:pt x="3372" y="119717"/>
                  </a:cubicBezTo>
                  <a:cubicBezTo>
                    <a:pt x="40187" y="108705"/>
                    <a:pt x="40187" y="108705"/>
                    <a:pt x="40187" y="108705"/>
                  </a:cubicBezTo>
                  <a:cubicBezTo>
                    <a:pt x="40749" y="108705"/>
                    <a:pt x="41030" y="108423"/>
                    <a:pt x="41311" y="108141"/>
                  </a:cubicBezTo>
                  <a:cubicBezTo>
                    <a:pt x="104262" y="44611"/>
                    <a:pt x="104262" y="44611"/>
                    <a:pt x="104262" y="44611"/>
                  </a:cubicBezTo>
                  <a:cubicBezTo>
                    <a:pt x="104543" y="44329"/>
                    <a:pt x="104543" y="44329"/>
                    <a:pt x="104824" y="44047"/>
                  </a:cubicBezTo>
                  <a:close/>
                  <a:moveTo>
                    <a:pt x="93302" y="5647"/>
                  </a:moveTo>
                  <a:cubicBezTo>
                    <a:pt x="93583" y="5364"/>
                    <a:pt x="93864" y="5364"/>
                    <a:pt x="94145" y="5364"/>
                  </a:cubicBezTo>
                  <a:cubicBezTo>
                    <a:pt x="94426" y="5364"/>
                    <a:pt x="94707" y="5364"/>
                    <a:pt x="94988" y="5647"/>
                  </a:cubicBezTo>
                  <a:cubicBezTo>
                    <a:pt x="114379" y="25129"/>
                    <a:pt x="114379" y="25129"/>
                    <a:pt x="114379" y="25129"/>
                  </a:cubicBezTo>
                  <a:cubicBezTo>
                    <a:pt x="114660" y="25411"/>
                    <a:pt x="114660" y="25976"/>
                    <a:pt x="114660" y="25976"/>
                  </a:cubicBezTo>
                  <a:cubicBezTo>
                    <a:pt x="114660" y="26258"/>
                    <a:pt x="114660" y="26541"/>
                    <a:pt x="114379" y="26823"/>
                  </a:cubicBezTo>
                  <a:cubicBezTo>
                    <a:pt x="102576" y="38964"/>
                    <a:pt x="102576" y="38964"/>
                    <a:pt x="102576" y="38964"/>
                  </a:cubicBezTo>
                  <a:cubicBezTo>
                    <a:pt x="81498" y="17788"/>
                    <a:pt x="81498" y="17788"/>
                    <a:pt x="81498" y="17788"/>
                  </a:cubicBezTo>
                  <a:lnTo>
                    <a:pt x="93302" y="5647"/>
                  </a:lnTo>
                  <a:close/>
                  <a:moveTo>
                    <a:pt x="34847" y="92611"/>
                  </a:moveTo>
                  <a:cubicBezTo>
                    <a:pt x="27540" y="92611"/>
                    <a:pt x="27540" y="92611"/>
                    <a:pt x="27540" y="92611"/>
                  </a:cubicBezTo>
                  <a:cubicBezTo>
                    <a:pt x="27540" y="84988"/>
                    <a:pt x="27540" y="84988"/>
                    <a:pt x="27540" y="84988"/>
                  </a:cubicBezTo>
                  <a:cubicBezTo>
                    <a:pt x="84028" y="27952"/>
                    <a:pt x="84028" y="27952"/>
                    <a:pt x="84028" y="27952"/>
                  </a:cubicBezTo>
                  <a:cubicBezTo>
                    <a:pt x="91896" y="35858"/>
                    <a:pt x="91896" y="35858"/>
                    <a:pt x="91896" y="35858"/>
                  </a:cubicBezTo>
                  <a:lnTo>
                    <a:pt x="34847" y="92611"/>
                  </a:lnTo>
                  <a:close/>
                  <a:moveTo>
                    <a:pt x="77845" y="21458"/>
                  </a:moveTo>
                  <a:cubicBezTo>
                    <a:pt x="80374" y="24282"/>
                    <a:pt x="80374" y="24282"/>
                    <a:pt x="80374" y="24282"/>
                  </a:cubicBezTo>
                  <a:cubicBezTo>
                    <a:pt x="24168" y="81035"/>
                    <a:pt x="24168" y="81035"/>
                    <a:pt x="24168" y="81035"/>
                  </a:cubicBezTo>
                  <a:cubicBezTo>
                    <a:pt x="19672" y="79905"/>
                    <a:pt x="19672" y="79905"/>
                    <a:pt x="19672" y="79905"/>
                  </a:cubicBezTo>
                  <a:lnTo>
                    <a:pt x="77845" y="21458"/>
                  </a:lnTo>
                  <a:close/>
                  <a:moveTo>
                    <a:pt x="16018" y="84423"/>
                  </a:moveTo>
                  <a:cubicBezTo>
                    <a:pt x="22201" y="85835"/>
                    <a:pt x="22201" y="85835"/>
                    <a:pt x="22201" y="85835"/>
                  </a:cubicBezTo>
                  <a:cubicBezTo>
                    <a:pt x="22201" y="95152"/>
                    <a:pt x="22201" y="95152"/>
                    <a:pt x="22201" y="95152"/>
                  </a:cubicBezTo>
                  <a:cubicBezTo>
                    <a:pt x="22201" y="96564"/>
                    <a:pt x="23325" y="97694"/>
                    <a:pt x="24730" y="97694"/>
                  </a:cubicBezTo>
                  <a:cubicBezTo>
                    <a:pt x="34004" y="97694"/>
                    <a:pt x="34004" y="97694"/>
                    <a:pt x="34004" y="97694"/>
                  </a:cubicBezTo>
                  <a:cubicBezTo>
                    <a:pt x="35971" y="104752"/>
                    <a:pt x="35971" y="104752"/>
                    <a:pt x="35971" y="104752"/>
                  </a:cubicBezTo>
                  <a:cubicBezTo>
                    <a:pt x="6744" y="113223"/>
                    <a:pt x="6744" y="113223"/>
                    <a:pt x="6744" y="113223"/>
                  </a:cubicBezTo>
                  <a:lnTo>
                    <a:pt x="16018" y="84423"/>
                  </a:lnTo>
                  <a:close/>
                  <a:moveTo>
                    <a:pt x="40468" y="101647"/>
                  </a:moveTo>
                  <a:cubicBezTo>
                    <a:pt x="38782" y="96000"/>
                    <a:pt x="38782" y="96000"/>
                    <a:pt x="38782" y="96000"/>
                  </a:cubicBezTo>
                  <a:cubicBezTo>
                    <a:pt x="95831" y="39529"/>
                    <a:pt x="95831" y="39529"/>
                    <a:pt x="95831" y="39529"/>
                  </a:cubicBezTo>
                  <a:cubicBezTo>
                    <a:pt x="98641" y="42635"/>
                    <a:pt x="98641" y="42635"/>
                    <a:pt x="98641" y="42635"/>
                  </a:cubicBezTo>
                  <a:lnTo>
                    <a:pt x="40468" y="1016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4" name="Shape 447"/>
          <p:cNvGrpSpPr/>
          <p:nvPr/>
        </p:nvGrpSpPr>
        <p:grpSpPr>
          <a:xfrm>
            <a:off x="5433567" y="4290056"/>
            <a:ext cx="234186" cy="490327"/>
            <a:chOff x="7096125" y="1027112"/>
            <a:chExt cx="203199" cy="425449"/>
          </a:xfrm>
          <a:solidFill>
            <a:schemeClr val="bg1"/>
          </a:solidFill>
        </p:grpSpPr>
        <p:sp>
          <p:nvSpPr>
            <p:cNvPr id="16" name="Shape 448"/>
            <p:cNvSpPr/>
            <p:nvPr/>
          </p:nvSpPr>
          <p:spPr>
            <a:xfrm>
              <a:off x="7096125" y="1211262"/>
              <a:ext cx="203199" cy="2412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6929"/>
                  </a:moveTo>
                  <a:cubicBezTo>
                    <a:pt x="120000" y="4979"/>
                    <a:pt x="120000" y="4979"/>
                    <a:pt x="120000" y="4979"/>
                  </a:cubicBezTo>
                  <a:cubicBezTo>
                    <a:pt x="120000" y="2489"/>
                    <a:pt x="117623" y="0"/>
                    <a:pt x="114653" y="0"/>
                  </a:cubicBezTo>
                  <a:cubicBezTo>
                    <a:pt x="111089" y="0"/>
                    <a:pt x="108712" y="2489"/>
                    <a:pt x="108712" y="4979"/>
                  </a:cubicBezTo>
                  <a:cubicBezTo>
                    <a:pt x="108712" y="16929"/>
                    <a:pt x="108712" y="16929"/>
                    <a:pt x="108712" y="16929"/>
                  </a:cubicBezTo>
                  <a:cubicBezTo>
                    <a:pt x="108712" y="39834"/>
                    <a:pt x="86732" y="58755"/>
                    <a:pt x="60000" y="58755"/>
                  </a:cubicBezTo>
                  <a:cubicBezTo>
                    <a:pt x="32673" y="58755"/>
                    <a:pt x="10693" y="39834"/>
                    <a:pt x="10693" y="16929"/>
                  </a:cubicBezTo>
                  <a:cubicBezTo>
                    <a:pt x="10693" y="4979"/>
                    <a:pt x="10693" y="4979"/>
                    <a:pt x="10693" y="4979"/>
                  </a:cubicBezTo>
                  <a:cubicBezTo>
                    <a:pt x="10693" y="2489"/>
                    <a:pt x="8316" y="0"/>
                    <a:pt x="5346" y="0"/>
                  </a:cubicBezTo>
                  <a:cubicBezTo>
                    <a:pt x="2376" y="0"/>
                    <a:pt x="0" y="2489"/>
                    <a:pt x="0" y="4979"/>
                  </a:cubicBezTo>
                  <a:cubicBezTo>
                    <a:pt x="0" y="16929"/>
                    <a:pt x="0" y="16929"/>
                    <a:pt x="0" y="16929"/>
                  </a:cubicBezTo>
                  <a:cubicBezTo>
                    <a:pt x="0" y="43319"/>
                    <a:pt x="23762" y="65228"/>
                    <a:pt x="54059" y="67717"/>
                  </a:cubicBezTo>
                  <a:cubicBezTo>
                    <a:pt x="54059" y="91120"/>
                    <a:pt x="54059" y="91120"/>
                    <a:pt x="54059" y="91120"/>
                  </a:cubicBezTo>
                  <a:cubicBezTo>
                    <a:pt x="32673" y="91120"/>
                    <a:pt x="32673" y="91120"/>
                    <a:pt x="32673" y="91120"/>
                  </a:cubicBezTo>
                  <a:cubicBezTo>
                    <a:pt x="22574" y="91120"/>
                    <a:pt x="15445" y="97593"/>
                    <a:pt x="15445" y="105560"/>
                  </a:cubicBezTo>
                  <a:cubicBezTo>
                    <a:pt x="15445" y="115518"/>
                    <a:pt x="15445" y="115518"/>
                    <a:pt x="15445" y="115518"/>
                  </a:cubicBezTo>
                  <a:cubicBezTo>
                    <a:pt x="15445" y="118008"/>
                    <a:pt x="17821" y="120000"/>
                    <a:pt x="20792" y="120000"/>
                  </a:cubicBezTo>
                  <a:cubicBezTo>
                    <a:pt x="98613" y="120000"/>
                    <a:pt x="98613" y="120000"/>
                    <a:pt x="98613" y="120000"/>
                  </a:cubicBezTo>
                  <a:cubicBezTo>
                    <a:pt x="102178" y="120000"/>
                    <a:pt x="104554" y="118008"/>
                    <a:pt x="104554" y="115518"/>
                  </a:cubicBezTo>
                  <a:cubicBezTo>
                    <a:pt x="104554" y="106058"/>
                    <a:pt x="104554" y="106058"/>
                    <a:pt x="104554" y="106058"/>
                  </a:cubicBezTo>
                  <a:cubicBezTo>
                    <a:pt x="104554" y="97593"/>
                    <a:pt x="96831" y="91120"/>
                    <a:pt x="87326" y="91120"/>
                  </a:cubicBezTo>
                  <a:cubicBezTo>
                    <a:pt x="65346" y="91120"/>
                    <a:pt x="65346" y="91120"/>
                    <a:pt x="65346" y="91120"/>
                  </a:cubicBezTo>
                  <a:cubicBezTo>
                    <a:pt x="65346" y="67717"/>
                    <a:pt x="65346" y="67717"/>
                    <a:pt x="65346" y="67717"/>
                  </a:cubicBezTo>
                  <a:cubicBezTo>
                    <a:pt x="96237" y="65228"/>
                    <a:pt x="120000" y="43319"/>
                    <a:pt x="120000" y="16929"/>
                  </a:cubicBezTo>
                  <a:close/>
                  <a:moveTo>
                    <a:pt x="93267" y="106058"/>
                  </a:moveTo>
                  <a:cubicBezTo>
                    <a:pt x="93267" y="110539"/>
                    <a:pt x="93267" y="110539"/>
                    <a:pt x="93267" y="110539"/>
                  </a:cubicBezTo>
                  <a:cubicBezTo>
                    <a:pt x="26732" y="110539"/>
                    <a:pt x="26732" y="110539"/>
                    <a:pt x="26732" y="110539"/>
                  </a:cubicBezTo>
                  <a:cubicBezTo>
                    <a:pt x="26732" y="105560"/>
                    <a:pt x="26732" y="105560"/>
                    <a:pt x="26732" y="105560"/>
                  </a:cubicBezTo>
                  <a:cubicBezTo>
                    <a:pt x="26732" y="102572"/>
                    <a:pt x="29108" y="100580"/>
                    <a:pt x="32673" y="100580"/>
                  </a:cubicBezTo>
                  <a:cubicBezTo>
                    <a:pt x="87326" y="100580"/>
                    <a:pt x="87326" y="100580"/>
                    <a:pt x="87326" y="100580"/>
                  </a:cubicBezTo>
                  <a:cubicBezTo>
                    <a:pt x="90891" y="100580"/>
                    <a:pt x="93267" y="103070"/>
                    <a:pt x="93267" y="1060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" name="Shape 449"/>
            <p:cNvSpPr/>
            <p:nvPr/>
          </p:nvSpPr>
          <p:spPr>
            <a:xfrm>
              <a:off x="7135813" y="1027112"/>
              <a:ext cx="123824" cy="2825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20000"/>
                  </a:moveTo>
                  <a:cubicBezTo>
                    <a:pt x="92903" y="120000"/>
                    <a:pt x="120000" y="108042"/>
                    <a:pt x="120000" y="93096"/>
                  </a:cubicBezTo>
                  <a:cubicBezTo>
                    <a:pt x="120000" y="26903"/>
                    <a:pt x="120000" y="26903"/>
                    <a:pt x="120000" y="26903"/>
                  </a:cubicBezTo>
                  <a:cubicBezTo>
                    <a:pt x="120000" y="11957"/>
                    <a:pt x="92903" y="0"/>
                    <a:pt x="60000" y="0"/>
                  </a:cubicBezTo>
                  <a:cubicBezTo>
                    <a:pt x="27096" y="0"/>
                    <a:pt x="0" y="11957"/>
                    <a:pt x="0" y="26903"/>
                  </a:cubicBezTo>
                  <a:cubicBezTo>
                    <a:pt x="0" y="93096"/>
                    <a:pt x="0" y="93096"/>
                    <a:pt x="0" y="93096"/>
                  </a:cubicBezTo>
                  <a:cubicBezTo>
                    <a:pt x="0" y="108042"/>
                    <a:pt x="27096" y="120000"/>
                    <a:pt x="60000" y="120000"/>
                  </a:cubicBezTo>
                  <a:close/>
                  <a:moveTo>
                    <a:pt x="18387" y="26903"/>
                  </a:moveTo>
                  <a:cubicBezTo>
                    <a:pt x="18387" y="16654"/>
                    <a:pt x="36774" y="8113"/>
                    <a:pt x="60000" y="8113"/>
                  </a:cubicBezTo>
                  <a:cubicBezTo>
                    <a:pt x="83225" y="8113"/>
                    <a:pt x="101612" y="16654"/>
                    <a:pt x="101612" y="26903"/>
                  </a:cubicBezTo>
                  <a:cubicBezTo>
                    <a:pt x="101612" y="93096"/>
                    <a:pt x="101612" y="93096"/>
                    <a:pt x="101612" y="93096"/>
                  </a:cubicBezTo>
                  <a:cubicBezTo>
                    <a:pt x="101612" y="103772"/>
                    <a:pt x="83225" y="111886"/>
                    <a:pt x="60000" y="111886"/>
                  </a:cubicBezTo>
                  <a:cubicBezTo>
                    <a:pt x="36774" y="111886"/>
                    <a:pt x="18387" y="103772"/>
                    <a:pt x="18387" y="93096"/>
                  </a:cubicBezTo>
                  <a:lnTo>
                    <a:pt x="18387" y="269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8" name="Shape 451"/>
          <p:cNvGrpSpPr/>
          <p:nvPr/>
        </p:nvGrpSpPr>
        <p:grpSpPr>
          <a:xfrm>
            <a:off x="4775179" y="2211728"/>
            <a:ext cx="905007" cy="898302"/>
            <a:chOff x="4657725" y="1027112"/>
            <a:chExt cx="428625" cy="425449"/>
          </a:xfrm>
          <a:solidFill>
            <a:schemeClr val="bg1"/>
          </a:solidFill>
        </p:grpSpPr>
        <p:sp>
          <p:nvSpPr>
            <p:cNvPr id="19" name="Shape 452"/>
            <p:cNvSpPr/>
            <p:nvPr/>
          </p:nvSpPr>
          <p:spPr>
            <a:xfrm>
              <a:off x="4697412" y="1068387"/>
              <a:ext cx="201613" cy="2016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732" y="0"/>
                    <a:pt x="0" y="26732"/>
                    <a:pt x="0" y="60000"/>
                  </a:cubicBezTo>
                  <a:cubicBezTo>
                    <a:pt x="0" y="92673"/>
                    <a:pt x="26732" y="120000"/>
                    <a:pt x="60000" y="120000"/>
                  </a:cubicBezTo>
                  <a:cubicBezTo>
                    <a:pt x="93267" y="120000"/>
                    <a:pt x="120000" y="92673"/>
                    <a:pt x="120000" y="60000"/>
                  </a:cubicBezTo>
                  <a:cubicBezTo>
                    <a:pt x="120000" y="26732"/>
                    <a:pt x="93267" y="0"/>
                    <a:pt x="60000" y="0"/>
                  </a:cubicBezTo>
                  <a:close/>
                  <a:moveTo>
                    <a:pt x="60000" y="108712"/>
                  </a:moveTo>
                  <a:cubicBezTo>
                    <a:pt x="33267" y="108712"/>
                    <a:pt x="11287" y="86732"/>
                    <a:pt x="11287" y="60000"/>
                  </a:cubicBezTo>
                  <a:cubicBezTo>
                    <a:pt x="11287" y="32673"/>
                    <a:pt x="33267" y="10693"/>
                    <a:pt x="60000" y="10693"/>
                  </a:cubicBezTo>
                  <a:cubicBezTo>
                    <a:pt x="87326" y="10693"/>
                    <a:pt x="108712" y="32673"/>
                    <a:pt x="108712" y="60000"/>
                  </a:cubicBezTo>
                  <a:cubicBezTo>
                    <a:pt x="108712" y="86732"/>
                    <a:pt x="87326" y="108712"/>
                    <a:pt x="60000" y="1087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" name="Shape 453"/>
            <p:cNvSpPr/>
            <p:nvPr/>
          </p:nvSpPr>
          <p:spPr>
            <a:xfrm>
              <a:off x="4657725" y="1027112"/>
              <a:ext cx="428625" cy="4254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908" y="106164"/>
                  </a:moveTo>
                  <a:cubicBezTo>
                    <a:pt x="85714" y="74541"/>
                    <a:pt x="85714" y="74541"/>
                    <a:pt x="85714" y="74541"/>
                  </a:cubicBezTo>
                  <a:cubicBezTo>
                    <a:pt x="84028" y="73129"/>
                    <a:pt x="82060" y="72282"/>
                    <a:pt x="79812" y="72282"/>
                  </a:cubicBezTo>
                  <a:cubicBezTo>
                    <a:pt x="78688" y="72282"/>
                    <a:pt x="77564" y="72564"/>
                    <a:pt x="76440" y="73129"/>
                  </a:cubicBezTo>
                  <a:cubicBezTo>
                    <a:pt x="69133" y="65788"/>
                    <a:pt x="69133" y="65788"/>
                    <a:pt x="69133" y="65788"/>
                  </a:cubicBezTo>
                  <a:cubicBezTo>
                    <a:pt x="75035" y="58729"/>
                    <a:pt x="78969" y="49694"/>
                    <a:pt x="78969" y="39811"/>
                  </a:cubicBezTo>
                  <a:cubicBezTo>
                    <a:pt x="78969" y="17788"/>
                    <a:pt x="61264" y="0"/>
                    <a:pt x="39344" y="0"/>
                  </a:cubicBezTo>
                  <a:cubicBezTo>
                    <a:pt x="17704" y="0"/>
                    <a:pt x="0" y="17788"/>
                    <a:pt x="0" y="39811"/>
                  </a:cubicBezTo>
                  <a:cubicBezTo>
                    <a:pt x="0" y="61552"/>
                    <a:pt x="17704" y="79341"/>
                    <a:pt x="39344" y="79341"/>
                  </a:cubicBezTo>
                  <a:cubicBezTo>
                    <a:pt x="49180" y="79341"/>
                    <a:pt x="58454" y="75670"/>
                    <a:pt x="65199" y="69458"/>
                  </a:cubicBezTo>
                  <a:cubicBezTo>
                    <a:pt x="72505" y="76800"/>
                    <a:pt x="72505" y="76800"/>
                    <a:pt x="72505" y="76800"/>
                  </a:cubicBezTo>
                  <a:cubicBezTo>
                    <a:pt x="71943" y="77929"/>
                    <a:pt x="71662" y="79058"/>
                    <a:pt x="71662" y="80470"/>
                  </a:cubicBezTo>
                  <a:cubicBezTo>
                    <a:pt x="71662" y="82729"/>
                    <a:pt x="72505" y="84705"/>
                    <a:pt x="74192" y="86117"/>
                  </a:cubicBezTo>
                  <a:cubicBezTo>
                    <a:pt x="105386" y="117741"/>
                    <a:pt x="105386" y="117741"/>
                    <a:pt x="105386" y="117741"/>
                  </a:cubicBezTo>
                  <a:cubicBezTo>
                    <a:pt x="107072" y="119152"/>
                    <a:pt x="109039" y="120000"/>
                    <a:pt x="111288" y="120000"/>
                  </a:cubicBezTo>
                  <a:cubicBezTo>
                    <a:pt x="113255" y="120000"/>
                    <a:pt x="115503" y="119152"/>
                    <a:pt x="116908" y="117741"/>
                  </a:cubicBezTo>
                  <a:cubicBezTo>
                    <a:pt x="120000" y="114352"/>
                    <a:pt x="120000" y="109270"/>
                    <a:pt x="116908" y="106164"/>
                  </a:cubicBezTo>
                  <a:close/>
                  <a:moveTo>
                    <a:pt x="39344" y="73976"/>
                  </a:moveTo>
                  <a:cubicBezTo>
                    <a:pt x="20515" y="73976"/>
                    <a:pt x="5058" y="58729"/>
                    <a:pt x="5058" y="39811"/>
                  </a:cubicBezTo>
                  <a:cubicBezTo>
                    <a:pt x="5058" y="20894"/>
                    <a:pt x="20515" y="5364"/>
                    <a:pt x="39344" y="5364"/>
                  </a:cubicBezTo>
                  <a:cubicBezTo>
                    <a:pt x="58173" y="5364"/>
                    <a:pt x="73629" y="20894"/>
                    <a:pt x="73629" y="39811"/>
                  </a:cubicBezTo>
                  <a:cubicBezTo>
                    <a:pt x="73629" y="58729"/>
                    <a:pt x="58173" y="73976"/>
                    <a:pt x="39344" y="73976"/>
                  </a:cubicBezTo>
                  <a:close/>
                  <a:moveTo>
                    <a:pt x="113255" y="113788"/>
                  </a:moveTo>
                  <a:cubicBezTo>
                    <a:pt x="112131" y="114917"/>
                    <a:pt x="110163" y="114917"/>
                    <a:pt x="109039" y="113788"/>
                  </a:cubicBezTo>
                  <a:cubicBezTo>
                    <a:pt x="77845" y="82447"/>
                    <a:pt x="77845" y="82447"/>
                    <a:pt x="77845" y="82447"/>
                  </a:cubicBezTo>
                  <a:cubicBezTo>
                    <a:pt x="77283" y="81882"/>
                    <a:pt x="77002" y="81317"/>
                    <a:pt x="77002" y="80470"/>
                  </a:cubicBezTo>
                  <a:cubicBezTo>
                    <a:pt x="77002" y="79623"/>
                    <a:pt x="77283" y="79058"/>
                    <a:pt x="77845" y="78494"/>
                  </a:cubicBezTo>
                  <a:cubicBezTo>
                    <a:pt x="78407" y="77929"/>
                    <a:pt x="79250" y="77647"/>
                    <a:pt x="79812" y="77647"/>
                  </a:cubicBezTo>
                  <a:cubicBezTo>
                    <a:pt x="80655" y="77647"/>
                    <a:pt x="81498" y="77929"/>
                    <a:pt x="82060" y="78494"/>
                  </a:cubicBezTo>
                  <a:cubicBezTo>
                    <a:pt x="113255" y="109835"/>
                    <a:pt x="113255" y="109835"/>
                    <a:pt x="113255" y="109835"/>
                  </a:cubicBezTo>
                  <a:cubicBezTo>
                    <a:pt x="114379" y="110964"/>
                    <a:pt x="114379" y="112658"/>
                    <a:pt x="113255" y="1137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21" name="Shape 454"/>
          <p:cNvSpPr/>
          <p:nvPr/>
        </p:nvSpPr>
        <p:spPr>
          <a:xfrm>
            <a:off x="6909873" y="4374150"/>
            <a:ext cx="663174" cy="6631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8" y="118870"/>
                </a:moveTo>
                <a:cubicBezTo>
                  <a:pt x="119718" y="118870"/>
                  <a:pt x="119718" y="118870"/>
                  <a:pt x="119718" y="118588"/>
                </a:cubicBezTo>
                <a:cubicBezTo>
                  <a:pt x="119718" y="118588"/>
                  <a:pt x="119718" y="118588"/>
                  <a:pt x="119999" y="118305"/>
                </a:cubicBezTo>
                <a:cubicBezTo>
                  <a:pt x="119999" y="118305"/>
                  <a:pt x="119999" y="118305"/>
                  <a:pt x="119999" y="118305"/>
                </a:cubicBezTo>
                <a:cubicBezTo>
                  <a:pt x="119999" y="118023"/>
                  <a:pt x="119999" y="118023"/>
                  <a:pt x="119999" y="117741"/>
                </a:cubicBezTo>
                <a:cubicBezTo>
                  <a:pt x="119999" y="117741"/>
                  <a:pt x="119999" y="117741"/>
                  <a:pt x="119999" y="117741"/>
                </a:cubicBezTo>
                <a:cubicBezTo>
                  <a:pt x="119999" y="117741"/>
                  <a:pt x="119999" y="117458"/>
                  <a:pt x="119999" y="117458"/>
                </a:cubicBezTo>
                <a:cubicBezTo>
                  <a:pt x="119999" y="117458"/>
                  <a:pt x="119999" y="117458"/>
                  <a:pt x="119999" y="117176"/>
                </a:cubicBezTo>
                <a:cubicBezTo>
                  <a:pt x="119999" y="117176"/>
                  <a:pt x="119999" y="117176"/>
                  <a:pt x="119999" y="117176"/>
                </a:cubicBezTo>
                <a:cubicBezTo>
                  <a:pt x="119999" y="117176"/>
                  <a:pt x="119999" y="116894"/>
                  <a:pt x="119999" y="116894"/>
                </a:cubicBezTo>
                <a:cubicBezTo>
                  <a:pt x="119999" y="116894"/>
                  <a:pt x="119999" y="116611"/>
                  <a:pt x="119999" y="116611"/>
                </a:cubicBezTo>
                <a:cubicBezTo>
                  <a:pt x="119999" y="116611"/>
                  <a:pt x="119999" y="116611"/>
                  <a:pt x="119999" y="116611"/>
                </a:cubicBezTo>
                <a:cubicBezTo>
                  <a:pt x="108450" y="80470"/>
                  <a:pt x="108450" y="80470"/>
                  <a:pt x="108450" y="80470"/>
                </a:cubicBezTo>
                <a:cubicBezTo>
                  <a:pt x="108169" y="80188"/>
                  <a:pt x="107887" y="79905"/>
                  <a:pt x="107605" y="79623"/>
                </a:cubicBezTo>
                <a:cubicBezTo>
                  <a:pt x="44788" y="16376"/>
                  <a:pt x="44788" y="16376"/>
                  <a:pt x="44788" y="16376"/>
                </a:cubicBezTo>
                <a:cubicBezTo>
                  <a:pt x="44507" y="16094"/>
                  <a:pt x="44507" y="16094"/>
                  <a:pt x="44225" y="15811"/>
                </a:cubicBezTo>
                <a:cubicBezTo>
                  <a:pt x="30422" y="1976"/>
                  <a:pt x="30422" y="1976"/>
                  <a:pt x="30422" y="1976"/>
                </a:cubicBezTo>
                <a:cubicBezTo>
                  <a:pt x="29295" y="847"/>
                  <a:pt x="27605" y="0"/>
                  <a:pt x="25915" y="0"/>
                </a:cubicBezTo>
                <a:cubicBezTo>
                  <a:pt x="24225" y="0"/>
                  <a:pt x="22535" y="847"/>
                  <a:pt x="21126" y="1976"/>
                </a:cubicBezTo>
                <a:cubicBezTo>
                  <a:pt x="1971" y="21458"/>
                  <a:pt x="1971" y="21458"/>
                  <a:pt x="1971" y="21458"/>
                </a:cubicBezTo>
                <a:cubicBezTo>
                  <a:pt x="563" y="22588"/>
                  <a:pt x="0" y="24282"/>
                  <a:pt x="0" y="25976"/>
                </a:cubicBezTo>
                <a:cubicBezTo>
                  <a:pt x="0" y="27670"/>
                  <a:pt x="563" y="29364"/>
                  <a:pt x="1971" y="30776"/>
                </a:cubicBezTo>
                <a:cubicBezTo>
                  <a:pt x="15211" y="44047"/>
                  <a:pt x="15211" y="44047"/>
                  <a:pt x="15211" y="44047"/>
                </a:cubicBezTo>
                <a:cubicBezTo>
                  <a:pt x="15492" y="44329"/>
                  <a:pt x="15492" y="44329"/>
                  <a:pt x="15492" y="44611"/>
                </a:cubicBezTo>
                <a:cubicBezTo>
                  <a:pt x="78591" y="108141"/>
                  <a:pt x="78591" y="108141"/>
                  <a:pt x="78591" y="108141"/>
                </a:cubicBezTo>
                <a:cubicBezTo>
                  <a:pt x="78873" y="108423"/>
                  <a:pt x="79436" y="108705"/>
                  <a:pt x="79718" y="108705"/>
                </a:cubicBezTo>
                <a:cubicBezTo>
                  <a:pt x="99436" y="114635"/>
                  <a:pt x="99436" y="114635"/>
                  <a:pt x="99436" y="114635"/>
                </a:cubicBezTo>
                <a:cubicBezTo>
                  <a:pt x="2535" y="114635"/>
                  <a:pt x="2535" y="114635"/>
                  <a:pt x="2535" y="114635"/>
                </a:cubicBezTo>
                <a:cubicBezTo>
                  <a:pt x="1126" y="114635"/>
                  <a:pt x="0" y="115764"/>
                  <a:pt x="0" y="117176"/>
                </a:cubicBezTo>
                <a:cubicBezTo>
                  <a:pt x="0" y="118870"/>
                  <a:pt x="1126" y="120000"/>
                  <a:pt x="2535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464" y="120000"/>
                  <a:pt x="117464" y="120000"/>
                  <a:pt x="117464" y="120000"/>
                </a:cubicBezTo>
                <a:cubicBezTo>
                  <a:pt x="117746" y="120000"/>
                  <a:pt x="117746" y="120000"/>
                  <a:pt x="118028" y="120000"/>
                </a:cubicBezTo>
                <a:cubicBezTo>
                  <a:pt x="118028" y="120000"/>
                  <a:pt x="118309" y="119717"/>
                  <a:pt x="118591" y="119717"/>
                </a:cubicBezTo>
                <a:cubicBezTo>
                  <a:pt x="118591" y="119717"/>
                  <a:pt x="118591" y="119717"/>
                  <a:pt x="118591" y="119717"/>
                </a:cubicBezTo>
                <a:cubicBezTo>
                  <a:pt x="118591" y="119717"/>
                  <a:pt x="118873" y="119717"/>
                  <a:pt x="118873" y="119435"/>
                </a:cubicBezTo>
                <a:cubicBezTo>
                  <a:pt x="118873" y="119435"/>
                  <a:pt x="118873" y="119435"/>
                  <a:pt x="118873" y="119435"/>
                </a:cubicBezTo>
                <a:cubicBezTo>
                  <a:pt x="119154" y="119435"/>
                  <a:pt x="119154" y="119152"/>
                  <a:pt x="119436" y="119152"/>
                </a:cubicBezTo>
                <a:cubicBezTo>
                  <a:pt x="119436" y="119152"/>
                  <a:pt x="119436" y="119152"/>
                  <a:pt x="119436" y="119152"/>
                </a:cubicBezTo>
                <a:cubicBezTo>
                  <a:pt x="119436" y="119152"/>
                  <a:pt x="119436" y="118870"/>
                  <a:pt x="119718" y="118870"/>
                </a:cubicBezTo>
                <a:close/>
                <a:moveTo>
                  <a:pt x="113521" y="113223"/>
                </a:moveTo>
                <a:cubicBezTo>
                  <a:pt x="84225" y="104752"/>
                  <a:pt x="84225" y="104752"/>
                  <a:pt x="84225" y="104752"/>
                </a:cubicBezTo>
                <a:cubicBezTo>
                  <a:pt x="86197" y="97694"/>
                  <a:pt x="86197" y="97694"/>
                  <a:pt x="86197" y="97694"/>
                </a:cubicBezTo>
                <a:cubicBezTo>
                  <a:pt x="95211" y="97694"/>
                  <a:pt x="95211" y="97694"/>
                  <a:pt x="95211" y="97694"/>
                </a:cubicBezTo>
                <a:cubicBezTo>
                  <a:pt x="96901" y="97694"/>
                  <a:pt x="98028" y="96564"/>
                  <a:pt x="98028" y="95152"/>
                </a:cubicBezTo>
                <a:cubicBezTo>
                  <a:pt x="98028" y="85835"/>
                  <a:pt x="98028" y="85835"/>
                  <a:pt x="98028" y="85835"/>
                </a:cubicBezTo>
                <a:cubicBezTo>
                  <a:pt x="103943" y="84423"/>
                  <a:pt x="103943" y="84423"/>
                  <a:pt x="103943" y="84423"/>
                </a:cubicBezTo>
                <a:lnTo>
                  <a:pt x="113521" y="113223"/>
                </a:lnTo>
                <a:close/>
                <a:moveTo>
                  <a:pt x="42253" y="21458"/>
                </a:moveTo>
                <a:cubicBezTo>
                  <a:pt x="100563" y="79905"/>
                  <a:pt x="100563" y="79905"/>
                  <a:pt x="100563" y="79905"/>
                </a:cubicBezTo>
                <a:cubicBezTo>
                  <a:pt x="96056" y="81035"/>
                  <a:pt x="96056" y="81035"/>
                  <a:pt x="96056" y="81035"/>
                </a:cubicBezTo>
                <a:cubicBezTo>
                  <a:pt x="39718" y="24282"/>
                  <a:pt x="39718" y="24282"/>
                  <a:pt x="39718" y="24282"/>
                </a:cubicBezTo>
                <a:lnTo>
                  <a:pt x="42253" y="21458"/>
                </a:lnTo>
                <a:close/>
                <a:moveTo>
                  <a:pt x="35774" y="27952"/>
                </a:moveTo>
                <a:cubicBezTo>
                  <a:pt x="92676" y="84988"/>
                  <a:pt x="92676" y="84988"/>
                  <a:pt x="92676" y="84988"/>
                </a:cubicBezTo>
                <a:cubicBezTo>
                  <a:pt x="92676" y="92611"/>
                  <a:pt x="92676" y="92611"/>
                  <a:pt x="92676" y="92611"/>
                </a:cubicBezTo>
                <a:cubicBezTo>
                  <a:pt x="85352" y="92611"/>
                  <a:pt x="85352" y="92611"/>
                  <a:pt x="85352" y="92611"/>
                </a:cubicBezTo>
                <a:cubicBezTo>
                  <a:pt x="27887" y="35858"/>
                  <a:pt x="27887" y="35858"/>
                  <a:pt x="27887" y="35858"/>
                </a:cubicBezTo>
                <a:lnTo>
                  <a:pt x="35774" y="27952"/>
                </a:lnTo>
                <a:close/>
                <a:moveTo>
                  <a:pt x="5352" y="25976"/>
                </a:moveTo>
                <a:cubicBezTo>
                  <a:pt x="5352" y="25976"/>
                  <a:pt x="5352" y="25411"/>
                  <a:pt x="5633" y="25129"/>
                </a:cubicBezTo>
                <a:cubicBezTo>
                  <a:pt x="25070" y="5647"/>
                  <a:pt x="25070" y="5647"/>
                  <a:pt x="25070" y="5647"/>
                </a:cubicBezTo>
                <a:cubicBezTo>
                  <a:pt x="25352" y="5364"/>
                  <a:pt x="25633" y="5364"/>
                  <a:pt x="25915" y="5364"/>
                </a:cubicBezTo>
                <a:cubicBezTo>
                  <a:pt x="26197" y="5364"/>
                  <a:pt x="26478" y="5364"/>
                  <a:pt x="26760" y="5647"/>
                </a:cubicBezTo>
                <a:cubicBezTo>
                  <a:pt x="38591" y="17788"/>
                  <a:pt x="38591" y="17788"/>
                  <a:pt x="38591" y="17788"/>
                </a:cubicBezTo>
                <a:cubicBezTo>
                  <a:pt x="17464" y="38964"/>
                  <a:pt x="17464" y="38964"/>
                  <a:pt x="17464" y="38964"/>
                </a:cubicBezTo>
                <a:cubicBezTo>
                  <a:pt x="5633" y="26823"/>
                  <a:pt x="5633" y="26823"/>
                  <a:pt x="5633" y="26823"/>
                </a:cubicBezTo>
                <a:cubicBezTo>
                  <a:pt x="5352" y="26541"/>
                  <a:pt x="5352" y="26258"/>
                  <a:pt x="5352" y="25976"/>
                </a:cubicBezTo>
                <a:close/>
                <a:moveTo>
                  <a:pt x="24225" y="39529"/>
                </a:moveTo>
                <a:cubicBezTo>
                  <a:pt x="81408" y="96000"/>
                  <a:pt x="81408" y="96000"/>
                  <a:pt x="81408" y="96000"/>
                </a:cubicBezTo>
                <a:cubicBezTo>
                  <a:pt x="79718" y="101647"/>
                  <a:pt x="79718" y="101647"/>
                  <a:pt x="79718" y="101647"/>
                </a:cubicBezTo>
                <a:cubicBezTo>
                  <a:pt x="21126" y="42635"/>
                  <a:pt x="21126" y="42635"/>
                  <a:pt x="21126" y="42635"/>
                </a:cubicBezTo>
                <a:lnTo>
                  <a:pt x="24225" y="395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8048362" y="2577606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358"/>
          <p:cNvSpPr txBox="1"/>
          <p:nvPr/>
        </p:nvSpPr>
        <p:spPr>
          <a:xfrm>
            <a:off x="8048362" y="2947902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211646" y="4203631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358"/>
          <p:cNvSpPr txBox="1"/>
          <p:nvPr/>
        </p:nvSpPr>
        <p:spPr>
          <a:xfrm>
            <a:off x="8211646" y="4573927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517690" y="2258274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Shape 358"/>
          <p:cNvSpPr txBox="1"/>
          <p:nvPr/>
        </p:nvSpPr>
        <p:spPr>
          <a:xfrm>
            <a:off x="1260393" y="2628570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188891" y="4098137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358"/>
          <p:cNvSpPr txBox="1"/>
          <p:nvPr/>
        </p:nvSpPr>
        <p:spPr>
          <a:xfrm>
            <a:off x="1931594" y="4468433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Sev01"/>
          <p:cNvSpPr/>
          <p:nvPr/>
        </p:nvSpPr>
        <p:spPr>
          <a:xfrm>
            <a:off x="1268710" y="2168205"/>
            <a:ext cx="1612996" cy="161299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1" name="Sev02"/>
          <p:cNvSpPr/>
          <p:nvPr/>
        </p:nvSpPr>
        <p:spPr>
          <a:xfrm>
            <a:off x="3951302" y="2168205"/>
            <a:ext cx="1612996" cy="161299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3" name="Sev03"/>
          <p:cNvSpPr/>
          <p:nvPr/>
        </p:nvSpPr>
        <p:spPr>
          <a:xfrm>
            <a:off x="6633894" y="2168205"/>
            <a:ext cx="1612996" cy="161299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5" name="Sev04"/>
          <p:cNvSpPr/>
          <p:nvPr/>
        </p:nvSpPr>
        <p:spPr>
          <a:xfrm>
            <a:off x="9316486" y="2168205"/>
            <a:ext cx="1612996" cy="161299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7" name="Half Frame 26"/>
          <p:cNvSpPr/>
          <p:nvPr/>
        </p:nvSpPr>
        <p:spPr>
          <a:xfrm rot="5400000">
            <a:off x="2026237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8" name="Half Frame 27"/>
          <p:cNvSpPr/>
          <p:nvPr/>
        </p:nvSpPr>
        <p:spPr>
          <a:xfrm rot="5400000">
            <a:off x="4708829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1" name="Half Frame 30"/>
          <p:cNvSpPr/>
          <p:nvPr/>
        </p:nvSpPr>
        <p:spPr>
          <a:xfrm rot="5400000">
            <a:off x="7391421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2" name="Half Frame 31"/>
          <p:cNvSpPr/>
          <p:nvPr/>
        </p:nvSpPr>
        <p:spPr>
          <a:xfrm rot="5400000">
            <a:off x="10074013" y="1980680"/>
            <a:ext cx="1086201" cy="1086201"/>
          </a:xfrm>
          <a:prstGeom prst="halfFrame">
            <a:avLst>
              <a:gd name="adj1" fmla="val 4570"/>
              <a:gd name="adj2" fmla="val 394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6" name="Freeform 52"/>
          <p:cNvSpPr>
            <a:spLocks noEditPoints="1"/>
          </p:cNvSpPr>
          <p:nvPr/>
        </p:nvSpPr>
        <p:spPr bwMode="auto">
          <a:xfrm>
            <a:off x="9826488" y="2654568"/>
            <a:ext cx="617591" cy="66444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47" name="Freeform 42"/>
          <p:cNvSpPr>
            <a:spLocks noEditPoints="1"/>
          </p:cNvSpPr>
          <p:nvPr/>
        </p:nvSpPr>
        <p:spPr bwMode="auto">
          <a:xfrm>
            <a:off x="1734287" y="2697160"/>
            <a:ext cx="672960" cy="579257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48" name="Freeform 178"/>
          <p:cNvSpPr>
            <a:spLocks noEditPoints="1"/>
          </p:cNvSpPr>
          <p:nvPr/>
        </p:nvSpPr>
        <p:spPr bwMode="auto">
          <a:xfrm>
            <a:off x="7149035" y="2733362"/>
            <a:ext cx="672960" cy="506851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49" name="Freeform 86"/>
          <p:cNvSpPr>
            <a:spLocks noEditPoints="1"/>
          </p:cNvSpPr>
          <p:nvPr/>
        </p:nvSpPr>
        <p:spPr bwMode="auto">
          <a:xfrm>
            <a:off x="4539479" y="2599087"/>
            <a:ext cx="460856" cy="775404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/>
          </a:p>
        </p:txBody>
      </p:sp>
      <p:sp>
        <p:nvSpPr>
          <p:cNvPr id="26" name="文本框 25"/>
          <p:cNvSpPr txBox="1"/>
          <p:nvPr/>
        </p:nvSpPr>
        <p:spPr>
          <a:xfrm>
            <a:off x="1201926" y="396872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Shape 358"/>
          <p:cNvSpPr txBox="1"/>
          <p:nvPr/>
        </p:nvSpPr>
        <p:spPr>
          <a:xfrm>
            <a:off x="838358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15101" y="396872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Shape 358"/>
          <p:cNvSpPr txBox="1"/>
          <p:nvPr/>
        </p:nvSpPr>
        <p:spPr>
          <a:xfrm>
            <a:off x="3551533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628276" y="396872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Shape 358"/>
          <p:cNvSpPr txBox="1"/>
          <p:nvPr/>
        </p:nvSpPr>
        <p:spPr>
          <a:xfrm>
            <a:off x="6264708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341452" y="396872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Shape 358"/>
          <p:cNvSpPr txBox="1"/>
          <p:nvPr/>
        </p:nvSpPr>
        <p:spPr>
          <a:xfrm>
            <a:off x="8977884" y="4373451"/>
            <a:ext cx="237575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540295" y="1950720"/>
            <a:ext cx="3111410" cy="3108962"/>
            <a:chOff x="3789521" y="1835127"/>
            <a:chExt cx="4391618" cy="4388163"/>
          </a:xfrm>
        </p:grpSpPr>
        <p:grpSp>
          <p:nvGrpSpPr>
            <p:cNvPr id="5" name="Group 34"/>
            <p:cNvGrpSpPr/>
            <p:nvPr/>
          </p:nvGrpSpPr>
          <p:grpSpPr>
            <a:xfrm rot="13500000">
              <a:off x="5084612" y="1822145"/>
              <a:ext cx="1814600" cy="1840564"/>
              <a:chOff x="3045240" y="1362746"/>
              <a:chExt cx="1315035" cy="1333851"/>
            </a:xfrm>
          </p:grpSpPr>
          <p:sp>
            <p:nvSpPr>
              <p:cNvPr id="31" name="Teardrop 30"/>
              <p:cNvSpPr/>
              <p:nvPr/>
            </p:nvSpPr>
            <p:spPr>
              <a:xfrm rot="16200000">
                <a:off x="3074219" y="1410542"/>
                <a:ext cx="1286055" cy="1286056"/>
              </a:xfrm>
              <a:prstGeom prst="teardrop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7" name="Teardrop 6"/>
              <p:cNvSpPr/>
              <p:nvPr/>
            </p:nvSpPr>
            <p:spPr>
              <a:xfrm rot="16200000">
                <a:off x="3045240" y="1362746"/>
                <a:ext cx="1286055" cy="1286056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3789521" y="2406041"/>
              <a:ext cx="4391618" cy="3817249"/>
              <a:chOff x="3789521" y="2406041"/>
              <a:chExt cx="4391618" cy="3817249"/>
            </a:xfrm>
          </p:grpSpPr>
          <p:grpSp>
            <p:nvGrpSpPr>
              <p:cNvPr id="6" name="Group 37"/>
              <p:cNvGrpSpPr/>
              <p:nvPr/>
            </p:nvGrpSpPr>
            <p:grpSpPr>
              <a:xfrm rot="13500000">
                <a:off x="6373669" y="3091157"/>
                <a:ext cx="1774612" cy="1840328"/>
                <a:chOff x="4812704" y="1362746"/>
                <a:chExt cx="1286056" cy="1333680"/>
              </a:xfrm>
            </p:grpSpPr>
            <p:sp>
              <p:nvSpPr>
                <p:cNvPr id="32" name="Teardrop 31"/>
                <p:cNvSpPr/>
                <p:nvPr/>
              </p:nvSpPr>
              <p:spPr>
                <a:xfrm>
                  <a:off x="4812704" y="1410371"/>
                  <a:ext cx="1286056" cy="1286055"/>
                </a:xfrm>
                <a:prstGeom prst="teardrop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8" name="Teardrop 7"/>
                <p:cNvSpPr/>
                <p:nvPr/>
              </p:nvSpPr>
              <p:spPr>
                <a:xfrm>
                  <a:off x="4812704" y="1362746"/>
                  <a:ext cx="1286056" cy="1286055"/>
                </a:xfrm>
                <a:prstGeom prst="teardrop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1" name="Group 35"/>
              <p:cNvGrpSpPr/>
              <p:nvPr/>
            </p:nvGrpSpPr>
            <p:grpSpPr>
              <a:xfrm rot="13500000">
                <a:off x="3782948" y="3121880"/>
                <a:ext cx="1827185" cy="1814040"/>
                <a:chOff x="3045240" y="2985330"/>
                <a:chExt cx="1324156" cy="1314630"/>
              </a:xfrm>
            </p:grpSpPr>
            <p:sp>
              <p:nvSpPr>
                <p:cNvPr id="33" name="Teardrop 32"/>
                <p:cNvSpPr/>
                <p:nvPr/>
              </p:nvSpPr>
              <p:spPr>
                <a:xfrm rot="10800000">
                  <a:off x="3083340" y="2985330"/>
                  <a:ext cx="1286056" cy="1286055"/>
                </a:xfrm>
                <a:prstGeom prst="teardrop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9" name="Teardrop 8"/>
                <p:cNvSpPr/>
                <p:nvPr/>
              </p:nvSpPr>
              <p:spPr>
                <a:xfrm rot="10800000">
                  <a:off x="3045240" y="3013905"/>
                  <a:ext cx="1286056" cy="1286055"/>
                </a:xfrm>
                <a:prstGeom prst="teardrop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grpSp>
            <p:nvGrpSpPr>
              <p:cNvPr id="12" name="Group 36"/>
              <p:cNvGrpSpPr/>
              <p:nvPr/>
            </p:nvGrpSpPr>
            <p:grpSpPr>
              <a:xfrm rot="13500000">
                <a:off x="5076887" y="4409249"/>
                <a:ext cx="1814043" cy="1814040"/>
                <a:chOff x="4784130" y="2985330"/>
                <a:chExt cx="1314631" cy="1314630"/>
              </a:xfrm>
            </p:grpSpPr>
            <p:sp>
              <p:nvSpPr>
                <p:cNvPr id="34" name="Teardrop 33"/>
                <p:cNvSpPr/>
                <p:nvPr/>
              </p:nvSpPr>
              <p:spPr>
                <a:xfrm rot="5400000">
                  <a:off x="4784130" y="2985330"/>
                  <a:ext cx="1286055" cy="1286056"/>
                </a:xfrm>
                <a:prstGeom prst="teardrop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0" name="Teardrop 9"/>
                <p:cNvSpPr/>
                <p:nvPr/>
              </p:nvSpPr>
              <p:spPr>
                <a:xfrm rot="5400000">
                  <a:off x="4812705" y="3013905"/>
                  <a:ext cx="1286055" cy="1286056"/>
                </a:xfrm>
                <a:prstGeom prst="teardrop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sp>
            <p:nvSpPr>
              <p:cNvPr id="27" name="Freeform 69"/>
              <p:cNvSpPr/>
              <p:nvPr/>
            </p:nvSpPr>
            <p:spPr bwMode="auto">
              <a:xfrm>
                <a:off x="5792978" y="2406041"/>
                <a:ext cx="397869" cy="747351"/>
              </a:xfrm>
              <a:custGeom>
                <a:avLst/>
                <a:gdLst/>
                <a:ahLst/>
                <a:cxnLst>
                  <a:cxn ang="0">
                    <a:pos x="21" y="57"/>
                  </a:cxn>
                  <a:cxn ang="0">
                    <a:pos x="21" y="63"/>
                  </a:cxn>
                  <a:cxn ang="0">
                    <a:pos x="20" y="64"/>
                  </a:cxn>
                  <a:cxn ang="0">
                    <a:pos x="15" y="64"/>
                  </a:cxn>
                  <a:cxn ang="0">
                    <a:pos x="14" y="63"/>
                  </a:cxn>
                  <a:cxn ang="0">
                    <a:pos x="14" y="57"/>
                  </a:cxn>
                  <a:cxn ang="0">
                    <a:pos x="1" y="50"/>
                  </a:cxn>
                  <a:cxn ang="0">
                    <a:pos x="1" y="49"/>
                  </a:cxn>
                  <a:cxn ang="0">
                    <a:pos x="4" y="44"/>
                  </a:cxn>
                  <a:cxn ang="0">
                    <a:pos x="5" y="43"/>
                  </a:cxn>
                  <a:cxn ang="0">
                    <a:pos x="6" y="44"/>
                  </a:cxn>
                  <a:cxn ang="0">
                    <a:pos x="17" y="49"/>
                  </a:cxn>
                  <a:cxn ang="0">
                    <a:pos x="25" y="43"/>
                  </a:cxn>
                  <a:cxn ang="0">
                    <a:pos x="16" y="36"/>
                  </a:cxn>
                  <a:cxn ang="0">
                    <a:pos x="1" y="21"/>
                  </a:cxn>
                  <a:cxn ang="0">
                    <a:pos x="14" y="8"/>
                  </a:cxn>
                  <a:cxn ang="0">
                    <a:pos x="14" y="1"/>
                  </a:cxn>
                  <a:cxn ang="0">
                    <a:pos x="15" y="0"/>
                  </a:cxn>
                  <a:cxn ang="0">
                    <a:pos x="20" y="0"/>
                  </a:cxn>
                  <a:cxn ang="0">
                    <a:pos x="21" y="1"/>
                  </a:cxn>
                  <a:cxn ang="0">
                    <a:pos x="21" y="7"/>
                  </a:cxn>
                  <a:cxn ang="0">
                    <a:pos x="32" y="12"/>
                  </a:cxn>
                  <a:cxn ang="0">
                    <a:pos x="32" y="14"/>
                  </a:cxn>
                  <a:cxn ang="0">
                    <a:pos x="29" y="19"/>
                  </a:cxn>
                  <a:cxn ang="0">
                    <a:pos x="29" y="19"/>
                  </a:cxn>
                  <a:cxn ang="0">
                    <a:pos x="28" y="19"/>
                  </a:cxn>
                  <a:cxn ang="0">
                    <a:pos x="18" y="15"/>
                  </a:cxn>
                  <a:cxn ang="0">
                    <a:pos x="10" y="21"/>
                  </a:cxn>
                  <a:cxn ang="0">
                    <a:pos x="20" y="28"/>
                  </a:cxn>
                  <a:cxn ang="0">
                    <a:pos x="34" y="42"/>
                  </a:cxn>
                  <a:cxn ang="0">
                    <a:pos x="21" y="57"/>
                  </a:cxn>
                </a:cxnLst>
                <a:rect l="0" t="0" r="r" b="b"/>
                <a:pathLst>
                  <a:path w="34" h="64">
                    <a:moveTo>
                      <a:pt x="21" y="57"/>
                    </a:moveTo>
                    <a:cubicBezTo>
                      <a:pt x="21" y="63"/>
                      <a:pt x="21" y="63"/>
                      <a:pt x="21" y="63"/>
                    </a:cubicBezTo>
                    <a:cubicBezTo>
                      <a:pt x="21" y="63"/>
                      <a:pt x="20" y="64"/>
                      <a:pt x="20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4" y="64"/>
                      <a:pt x="14" y="63"/>
                      <a:pt x="14" y="63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5" y="55"/>
                      <a:pt x="1" y="50"/>
                      <a:pt x="1" y="50"/>
                    </a:cubicBezTo>
                    <a:cubicBezTo>
                      <a:pt x="0" y="50"/>
                      <a:pt x="0" y="49"/>
                      <a:pt x="1" y="49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5" y="43"/>
                      <a:pt x="5" y="43"/>
                    </a:cubicBezTo>
                    <a:cubicBezTo>
                      <a:pt x="5" y="43"/>
                      <a:pt x="6" y="44"/>
                      <a:pt x="6" y="44"/>
                    </a:cubicBezTo>
                    <a:cubicBezTo>
                      <a:pt x="6" y="44"/>
                      <a:pt x="11" y="49"/>
                      <a:pt x="17" y="49"/>
                    </a:cubicBezTo>
                    <a:cubicBezTo>
                      <a:pt x="21" y="49"/>
                      <a:pt x="25" y="47"/>
                      <a:pt x="25" y="43"/>
                    </a:cubicBezTo>
                    <a:cubicBezTo>
                      <a:pt x="25" y="39"/>
                      <a:pt x="20" y="38"/>
                      <a:pt x="16" y="36"/>
                    </a:cubicBezTo>
                    <a:cubicBezTo>
                      <a:pt x="9" y="33"/>
                      <a:pt x="1" y="30"/>
                      <a:pt x="1" y="21"/>
                    </a:cubicBezTo>
                    <a:cubicBezTo>
                      <a:pt x="1" y="14"/>
                      <a:pt x="6" y="9"/>
                      <a:pt x="14" y="8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1" y="0"/>
                      <a:pt x="21" y="1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8" y="8"/>
                      <a:pt x="32" y="12"/>
                      <a:pt x="32" y="12"/>
                    </a:cubicBezTo>
                    <a:cubicBezTo>
                      <a:pt x="33" y="13"/>
                      <a:pt x="33" y="13"/>
                      <a:pt x="32" y="14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3" y="15"/>
                      <a:pt x="18" y="15"/>
                    </a:cubicBezTo>
                    <a:cubicBezTo>
                      <a:pt x="13" y="15"/>
                      <a:pt x="10" y="18"/>
                      <a:pt x="10" y="21"/>
                    </a:cubicBezTo>
                    <a:cubicBezTo>
                      <a:pt x="10" y="25"/>
                      <a:pt x="15" y="26"/>
                      <a:pt x="20" y="28"/>
                    </a:cubicBezTo>
                    <a:cubicBezTo>
                      <a:pt x="26" y="31"/>
                      <a:pt x="34" y="34"/>
                      <a:pt x="34" y="42"/>
                    </a:cubicBezTo>
                    <a:cubicBezTo>
                      <a:pt x="34" y="50"/>
                      <a:pt x="28" y="55"/>
                      <a:pt x="21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28" name="Freeform 23"/>
              <p:cNvSpPr>
                <a:spLocks noEditPoints="1"/>
              </p:cNvSpPr>
              <p:nvPr/>
            </p:nvSpPr>
            <p:spPr bwMode="auto">
              <a:xfrm>
                <a:off x="4386823" y="3637303"/>
                <a:ext cx="682140" cy="645016"/>
              </a:xfrm>
              <a:custGeom>
                <a:avLst/>
                <a:gdLst/>
                <a:ahLst/>
                <a:cxnLst>
                  <a:cxn ang="0">
                    <a:pos x="68" y="14"/>
                  </a:cxn>
                  <a:cxn ang="0">
                    <a:pos x="68" y="18"/>
                  </a:cxn>
                  <a:cxn ang="0">
                    <a:pos x="64" y="18"/>
                  </a:cxn>
                  <a:cxn ang="0">
                    <a:pos x="61" y="21"/>
                  </a:cxn>
                  <a:cxn ang="0">
                    <a:pos x="7" y="21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34" y="0"/>
                  </a:cxn>
                  <a:cxn ang="0">
                    <a:pos x="68" y="14"/>
                  </a:cxn>
                  <a:cxn ang="0">
                    <a:pos x="68" y="60"/>
                  </a:cxn>
                  <a:cxn ang="0">
                    <a:pos x="68" y="64"/>
                  </a:cxn>
                  <a:cxn ang="0">
                    <a:pos x="0" y="64"/>
                  </a:cxn>
                  <a:cxn ang="0">
                    <a:pos x="0" y="60"/>
                  </a:cxn>
                  <a:cxn ang="0">
                    <a:pos x="2" y="57"/>
                  </a:cxn>
                  <a:cxn ang="0">
                    <a:pos x="66" y="57"/>
                  </a:cxn>
                  <a:cxn ang="0">
                    <a:pos x="68" y="60"/>
                  </a:cxn>
                  <a:cxn ang="0">
                    <a:pos x="18" y="23"/>
                  </a:cxn>
                  <a:cxn ang="0">
                    <a:pos x="18" y="50"/>
                  </a:cxn>
                  <a:cxn ang="0">
                    <a:pos x="23" y="50"/>
                  </a:cxn>
                  <a:cxn ang="0">
                    <a:pos x="23" y="23"/>
                  </a:cxn>
                  <a:cxn ang="0">
                    <a:pos x="32" y="23"/>
                  </a:cxn>
                  <a:cxn ang="0">
                    <a:pos x="32" y="50"/>
                  </a:cxn>
                  <a:cxn ang="0">
                    <a:pos x="36" y="50"/>
                  </a:cxn>
                  <a:cxn ang="0">
                    <a:pos x="36" y="23"/>
                  </a:cxn>
                  <a:cxn ang="0">
                    <a:pos x="45" y="23"/>
                  </a:cxn>
                  <a:cxn ang="0">
                    <a:pos x="45" y="50"/>
                  </a:cxn>
                  <a:cxn ang="0">
                    <a:pos x="50" y="50"/>
                  </a:cxn>
                  <a:cxn ang="0">
                    <a:pos x="50" y="23"/>
                  </a:cxn>
                  <a:cxn ang="0">
                    <a:pos x="59" y="23"/>
                  </a:cxn>
                  <a:cxn ang="0">
                    <a:pos x="59" y="50"/>
                  </a:cxn>
                  <a:cxn ang="0">
                    <a:pos x="61" y="50"/>
                  </a:cxn>
                  <a:cxn ang="0">
                    <a:pos x="64" y="53"/>
                  </a:cxn>
                  <a:cxn ang="0">
                    <a:pos x="64" y="55"/>
                  </a:cxn>
                  <a:cxn ang="0">
                    <a:pos x="4" y="55"/>
                  </a:cxn>
                  <a:cxn ang="0">
                    <a:pos x="4" y="53"/>
                  </a:cxn>
                  <a:cxn ang="0">
                    <a:pos x="7" y="50"/>
                  </a:cxn>
                  <a:cxn ang="0">
                    <a:pos x="9" y="50"/>
                  </a:cxn>
                  <a:cxn ang="0">
                    <a:pos x="9" y="23"/>
                  </a:cxn>
                  <a:cxn ang="0">
                    <a:pos x="18" y="23"/>
                  </a:cxn>
                </a:cxnLst>
                <a:rect l="0" t="0" r="r" b="b"/>
                <a:pathLst>
                  <a:path w="68" h="64">
                    <a:moveTo>
                      <a:pt x="68" y="14"/>
                    </a:moveTo>
                    <a:cubicBezTo>
                      <a:pt x="68" y="18"/>
                      <a:pt x="68" y="18"/>
                      <a:pt x="68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20"/>
                      <a:pt x="63" y="21"/>
                      <a:pt x="61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5" y="21"/>
                      <a:pt x="4" y="20"/>
                      <a:pt x="4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4" y="0"/>
                      <a:pt x="34" y="0"/>
                      <a:pt x="34" y="0"/>
                    </a:cubicBezTo>
                    <a:lnTo>
                      <a:pt x="68" y="14"/>
                    </a:lnTo>
                    <a:close/>
                    <a:moveTo>
                      <a:pt x="68" y="60"/>
                    </a:moveTo>
                    <a:cubicBezTo>
                      <a:pt x="68" y="64"/>
                      <a:pt x="68" y="64"/>
                      <a:pt x="68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58"/>
                      <a:pt x="1" y="57"/>
                      <a:pt x="2" y="57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7" y="57"/>
                      <a:pt x="68" y="58"/>
                      <a:pt x="68" y="60"/>
                    </a:cubicBezTo>
                    <a:close/>
                    <a:moveTo>
                      <a:pt x="18" y="23"/>
                    </a:moveTo>
                    <a:cubicBezTo>
                      <a:pt x="18" y="50"/>
                      <a:pt x="18" y="50"/>
                      <a:pt x="18" y="50"/>
                    </a:cubicBezTo>
                    <a:cubicBezTo>
                      <a:pt x="23" y="50"/>
                      <a:pt x="23" y="50"/>
                      <a:pt x="23" y="50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6" y="50"/>
                      <a:pt x="36" y="50"/>
                      <a:pt x="36" y="50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50"/>
                      <a:pt x="59" y="50"/>
                      <a:pt x="59" y="50"/>
                    </a:cubicBezTo>
                    <a:cubicBezTo>
                      <a:pt x="61" y="50"/>
                      <a:pt x="61" y="50"/>
                      <a:pt x="61" y="50"/>
                    </a:cubicBezTo>
                    <a:cubicBezTo>
                      <a:pt x="63" y="50"/>
                      <a:pt x="64" y="51"/>
                      <a:pt x="64" y="53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1"/>
                      <a:pt x="5" y="50"/>
                      <a:pt x="7" y="50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9" y="23"/>
                      <a:pt x="9" y="23"/>
                      <a:pt x="9" y="23"/>
                    </a:cubicBezTo>
                    <a:lnTo>
                      <a:pt x="18" y="2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30" name="Freeform 57"/>
              <p:cNvSpPr>
                <a:spLocks noEditPoints="1"/>
              </p:cNvSpPr>
              <p:nvPr/>
            </p:nvSpPr>
            <p:spPr bwMode="auto">
              <a:xfrm>
                <a:off x="5643079" y="4984909"/>
                <a:ext cx="681659" cy="604308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7" y="57"/>
                  </a:cxn>
                  <a:cxn ang="0">
                    <a:pos x="6" y="58"/>
                  </a:cxn>
                  <a:cxn ang="0">
                    <a:pos x="4" y="58"/>
                  </a:cxn>
                  <a:cxn ang="0">
                    <a:pos x="2" y="57"/>
                  </a:cxn>
                  <a:cxn ang="0">
                    <a:pos x="2" y="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0" y="4"/>
                  </a:cxn>
                  <a:cxn ang="0">
                    <a:pos x="7" y="9"/>
                  </a:cxn>
                  <a:cxn ang="0">
                    <a:pos x="65" y="36"/>
                  </a:cxn>
                  <a:cxn ang="0">
                    <a:pos x="63" y="38"/>
                  </a:cxn>
                  <a:cxn ang="0">
                    <a:pos x="49" y="43"/>
                  </a:cxn>
                  <a:cxn ang="0">
                    <a:pos x="31" y="37"/>
                  </a:cxn>
                  <a:cxn ang="0">
                    <a:pos x="13" y="43"/>
                  </a:cxn>
                  <a:cxn ang="0">
                    <a:pos x="12" y="43"/>
                  </a:cxn>
                  <a:cxn ang="0">
                    <a:pos x="10" y="41"/>
                  </a:cxn>
                  <a:cxn ang="0">
                    <a:pos x="10" y="13"/>
                  </a:cxn>
                  <a:cxn ang="0">
                    <a:pos x="11" y="11"/>
                  </a:cxn>
                  <a:cxn ang="0">
                    <a:pos x="14" y="9"/>
                  </a:cxn>
                  <a:cxn ang="0">
                    <a:pos x="30" y="4"/>
                  </a:cxn>
                  <a:cxn ang="0">
                    <a:pos x="46" y="9"/>
                  </a:cxn>
                  <a:cxn ang="0">
                    <a:pos x="49" y="10"/>
                  </a:cxn>
                  <a:cxn ang="0">
                    <a:pos x="63" y="4"/>
                  </a:cxn>
                  <a:cxn ang="0">
                    <a:pos x="65" y="7"/>
                  </a:cxn>
                  <a:cxn ang="0">
                    <a:pos x="65" y="36"/>
                  </a:cxn>
                </a:cxnLst>
                <a:rect l="0" t="0" r="r" b="b"/>
                <a:pathLst>
                  <a:path w="65" h="58">
                    <a:moveTo>
                      <a:pt x="7" y="9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7" y="57"/>
                      <a:pt x="7" y="58"/>
                      <a:pt x="6" y="58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3" y="58"/>
                      <a:pt x="2" y="57"/>
                      <a:pt x="2" y="57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4"/>
                    </a:cubicBezTo>
                    <a:cubicBezTo>
                      <a:pt x="10" y="6"/>
                      <a:pt x="9" y="8"/>
                      <a:pt x="7" y="9"/>
                    </a:cubicBezTo>
                    <a:close/>
                    <a:moveTo>
                      <a:pt x="65" y="36"/>
                    </a:moveTo>
                    <a:cubicBezTo>
                      <a:pt x="65" y="37"/>
                      <a:pt x="65" y="38"/>
                      <a:pt x="63" y="38"/>
                    </a:cubicBezTo>
                    <a:cubicBezTo>
                      <a:pt x="59" y="41"/>
                      <a:pt x="54" y="43"/>
                      <a:pt x="49" y="43"/>
                    </a:cubicBezTo>
                    <a:cubicBezTo>
                      <a:pt x="43" y="43"/>
                      <a:pt x="39" y="37"/>
                      <a:pt x="31" y="37"/>
                    </a:cubicBezTo>
                    <a:cubicBezTo>
                      <a:pt x="25" y="37"/>
                      <a:pt x="19" y="40"/>
                      <a:pt x="13" y="43"/>
                    </a:cubicBezTo>
                    <a:cubicBezTo>
                      <a:pt x="13" y="43"/>
                      <a:pt x="12" y="43"/>
                      <a:pt x="12" y="43"/>
                    </a:cubicBezTo>
                    <a:cubicBezTo>
                      <a:pt x="11" y="43"/>
                      <a:pt x="10" y="42"/>
                      <a:pt x="10" y="4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2"/>
                      <a:pt x="10" y="11"/>
                      <a:pt x="11" y="11"/>
                    </a:cubicBezTo>
                    <a:cubicBezTo>
                      <a:pt x="12" y="10"/>
                      <a:pt x="13" y="9"/>
                      <a:pt x="14" y="9"/>
                    </a:cubicBezTo>
                    <a:cubicBezTo>
                      <a:pt x="19" y="7"/>
                      <a:pt x="24" y="4"/>
                      <a:pt x="30" y="4"/>
                    </a:cubicBezTo>
                    <a:cubicBezTo>
                      <a:pt x="36" y="4"/>
                      <a:pt x="40" y="6"/>
                      <a:pt x="46" y="9"/>
                    </a:cubicBezTo>
                    <a:cubicBezTo>
                      <a:pt x="47" y="9"/>
                      <a:pt x="48" y="10"/>
                      <a:pt x="49" y="10"/>
                    </a:cubicBezTo>
                    <a:cubicBezTo>
                      <a:pt x="55" y="10"/>
                      <a:pt x="61" y="4"/>
                      <a:pt x="63" y="4"/>
                    </a:cubicBezTo>
                    <a:cubicBezTo>
                      <a:pt x="64" y="4"/>
                      <a:pt x="65" y="6"/>
                      <a:pt x="65" y="7"/>
                    </a:cubicBezTo>
                    <a:lnTo>
                      <a:pt x="65" y="3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  <p:sp>
            <p:nvSpPr>
              <p:cNvPr id="36" name="Freeform 66"/>
              <p:cNvSpPr>
                <a:spLocks noEditPoints="1"/>
              </p:cNvSpPr>
              <p:nvPr/>
            </p:nvSpPr>
            <p:spPr bwMode="auto">
              <a:xfrm>
                <a:off x="6962899" y="3640639"/>
                <a:ext cx="549348" cy="641680"/>
              </a:xfrm>
              <a:custGeom>
                <a:avLst/>
                <a:gdLst/>
                <a:ahLst/>
                <a:cxnLst>
                  <a:cxn ang="0">
                    <a:pos x="55" y="9"/>
                  </a:cxn>
                  <a:cxn ang="0">
                    <a:pos x="55" y="14"/>
                  </a:cxn>
                  <a:cxn ang="0">
                    <a:pos x="27" y="23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27" y="0"/>
                  </a:cxn>
                  <a:cxn ang="0">
                    <a:pos x="55" y="9"/>
                  </a:cxn>
                  <a:cxn ang="0">
                    <a:pos x="55" y="21"/>
                  </a:cxn>
                  <a:cxn ang="0">
                    <a:pos x="55" y="27"/>
                  </a:cxn>
                  <a:cxn ang="0">
                    <a:pos x="27" y="37"/>
                  </a:cxn>
                  <a:cxn ang="0">
                    <a:pos x="0" y="27"/>
                  </a:cxn>
                  <a:cxn ang="0">
                    <a:pos x="0" y="21"/>
                  </a:cxn>
                  <a:cxn ang="0">
                    <a:pos x="27" y="27"/>
                  </a:cxn>
                  <a:cxn ang="0">
                    <a:pos x="55" y="21"/>
                  </a:cxn>
                  <a:cxn ang="0">
                    <a:pos x="55" y="35"/>
                  </a:cxn>
                  <a:cxn ang="0">
                    <a:pos x="55" y="41"/>
                  </a:cxn>
                  <a:cxn ang="0">
                    <a:pos x="27" y="50"/>
                  </a:cxn>
                  <a:cxn ang="0">
                    <a:pos x="0" y="41"/>
                  </a:cxn>
                  <a:cxn ang="0">
                    <a:pos x="0" y="35"/>
                  </a:cxn>
                  <a:cxn ang="0">
                    <a:pos x="27" y="41"/>
                  </a:cxn>
                  <a:cxn ang="0">
                    <a:pos x="55" y="35"/>
                  </a:cxn>
                  <a:cxn ang="0">
                    <a:pos x="55" y="49"/>
                  </a:cxn>
                  <a:cxn ang="0">
                    <a:pos x="55" y="55"/>
                  </a:cxn>
                  <a:cxn ang="0">
                    <a:pos x="27" y="64"/>
                  </a:cxn>
                  <a:cxn ang="0">
                    <a:pos x="0" y="55"/>
                  </a:cxn>
                  <a:cxn ang="0">
                    <a:pos x="0" y="49"/>
                  </a:cxn>
                  <a:cxn ang="0">
                    <a:pos x="27" y="55"/>
                  </a:cxn>
                  <a:cxn ang="0">
                    <a:pos x="55" y="49"/>
                  </a:cxn>
                </a:cxnLst>
                <a:rect l="0" t="0" r="r" b="b"/>
                <a:pathLst>
                  <a:path w="55" h="64">
                    <a:moveTo>
                      <a:pt x="55" y="9"/>
                    </a:move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9"/>
                      <a:pt x="42" y="23"/>
                      <a:pt x="27" y="23"/>
                    </a:cubicBezTo>
                    <a:cubicBezTo>
                      <a:pt x="12" y="23"/>
                      <a:pt x="0" y="19"/>
                      <a:pt x="0" y="14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12" y="0"/>
                      <a:pt x="27" y="0"/>
                    </a:cubicBezTo>
                    <a:cubicBezTo>
                      <a:pt x="42" y="0"/>
                      <a:pt x="55" y="4"/>
                      <a:pt x="55" y="9"/>
                    </a:cubicBezTo>
                    <a:close/>
                    <a:moveTo>
                      <a:pt x="55" y="21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5" y="32"/>
                      <a:pt x="42" y="37"/>
                      <a:pt x="27" y="37"/>
                    </a:cubicBezTo>
                    <a:cubicBezTo>
                      <a:pt x="12" y="37"/>
                      <a:pt x="0" y="32"/>
                      <a:pt x="0" y="2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6" y="25"/>
                      <a:pt x="16" y="27"/>
                      <a:pt x="27" y="27"/>
                    </a:cubicBezTo>
                    <a:cubicBezTo>
                      <a:pt x="38" y="27"/>
                      <a:pt x="49" y="25"/>
                      <a:pt x="55" y="21"/>
                    </a:cubicBezTo>
                    <a:close/>
                    <a:moveTo>
                      <a:pt x="55" y="35"/>
                    </a:moveTo>
                    <a:cubicBezTo>
                      <a:pt x="55" y="41"/>
                      <a:pt x="55" y="41"/>
                      <a:pt x="55" y="41"/>
                    </a:cubicBezTo>
                    <a:cubicBezTo>
                      <a:pt x="55" y="46"/>
                      <a:pt x="42" y="50"/>
                      <a:pt x="27" y="50"/>
                    </a:cubicBezTo>
                    <a:cubicBezTo>
                      <a:pt x="12" y="50"/>
                      <a:pt x="0" y="46"/>
                      <a:pt x="0" y="4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6" y="39"/>
                      <a:pt x="16" y="41"/>
                      <a:pt x="27" y="41"/>
                    </a:cubicBezTo>
                    <a:cubicBezTo>
                      <a:pt x="38" y="41"/>
                      <a:pt x="49" y="39"/>
                      <a:pt x="55" y="35"/>
                    </a:cubicBezTo>
                    <a:close/>
                    <a:moveTo>
                      <a:pt x="55" y="49"/>
                    </a:move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60"/>
                      <a:pt x="42" y="64"/>
                      <a:pt x="27" y="64"/>
                    </a:cubicBezTo>
                    <a:cubicBezTo>
                      <a:pt x="12" y="64"/>
                      <a:pt x="0" y="60"/>
                      <a:pt x="0" y="55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6" y="53"/>
                      <a:pt x="16" y="55"/>
                      <a:pt x="27" y="55"/>
                    </a:cubicBezTo>
                    <a:cubicBezTo>
                      <a:pt x="38" y="55"/>
                      <a:pt x="49" y="53"/>
                      <a:pt x="55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</p:grpSp>
      </p:grpSp>
      <p:sp>
        <p:nvSpPr>
          <p:cNvPr id="38" name="文本框 37"/>
          <p:cNvSpPr txBox="1"/>
          <p:nvPr/>
        </p:nvSpPr>
        <p:spPr>
          <a:xfrm>
            <a:off x="2637551" y="299109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Shape 358"/>
          <p:cNvSpPr txBox="1"/>
          <p:nvPr/>
        </p:nvSpPr>
        <p:spPr>
          <a:xfrm>
            <a:off x="1408976" y="3349791"/>
            <a:ext cx="273498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869413" y="299109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Shape 358"/>
          <p:cNvSpPr txBox="1"/>
          <p:nvPr/>
        </p:nvSpPr>
        <p:spPr>
          <a:xfrm>
            <a:off x="7973292" y="3347045"/>
            <a:ext cx="2809733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253482" y="82810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Shape 358"/>
          <p:cNvSpPr txBox="1"/>
          <p:nvPr/>
        </p:nvSpPr>
        <p:spPr>
          <a:xfrm>
            <a:off x="4760662" y="1184054"/>
            <a:ext cx="267067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253482" y="523103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Shape 358"/>
          <p:cNvSpPr txBox="1"/>
          <p:nvPr/>
        </p:nvSpPr>
        <p:spPr>
          <a:xfrm>
            <a:off x="4760662" y="5586990"/>
            <a:ext cx="267067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930598" y="1466552"/>
            <a:ext cx="4330804" cy="4342907"/>
            <a:chOff x="3896317" y="1720800"/>
            <a:chExt cx="4330804" cy="4342907"/>
          </a:xfrm>
        </p:grpSpPr>
        <p:grpSp>
          <p:nvGrpSpPr>
            <p:cNvPr id="2" name="Group 15"/>
            <p:cNvGrpSpPr/>
            <p:nvPr/>
          </p:nvGrpSpPr>
          <p:grpSpPr>
            <a:xfrm rot="18900000">
              <a:off x="4636407" y="4284210"/>
              <a:ext cx="346136" cy="1779497"/>
              <a:chOff x="2476500" y="2038350"/>
              <a:chExt cx="571500" cy="1828800"/>
            </a:xfrm>
            <a:solidFill>
              <a:schemeClr val="accent4"/>
            </a:solidFill>
          </p:grpSpPr>
          <p:sp>
            <p:nvSpPr>
              <p:cNvPr id="17" name="Bent Arrow 16"/>
              <p:cNvSpPr/>
              <p:nvPr/>
            </p:nvSpPr>
            <p:spPr bwMode="auto">
              <a:xfrm flipV="1">
                <a:off x="2476500" y="2038350"/>
                <a:ext cx="533400" cy="1828800"/>
              </a:xfrm>
              <a:prstGeom prst="bentArrow">
                <a:avLst>
                  <a:gd name="adj1" fmla="val 13663"/>
                  <a:gd name="adj2" fmla="val 25006"/>
                  <a:gd name="adj3" fmla="val 43568"/>
                  <a:gd name="adj4" fmla="val 0"/>
                </a:avLst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2514600" y="2038350"/>
                <a:ext cx="533400" cy="45719"/>
              </a:xfrm>
              <a:prstGeom prst="rect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3" name="Group 18"/>
            <p:cNvGrpSpPr/>
            <p:nvPr/>
          </p:nvGrpSpPr>
          <p:grpSpPr>
            <a:xfrm rot="2700000">
              <a:off x="4612998" y="1744209"/>
              <a:ext cx="346135" cy="1779497"/>
              <a:chOff x="2476500" y="2038350"/>
              <a:chExt cx="571500" cy="1828800"/>
            </a:xfrm>
          </p:grpSpPr>
          <p:sp>
            <p:nvSpPr>
              <p:cNvPr id="20" name="Bent Arrow 19"/>
              <p:cNvSpPr/>
              <p:nvPr/>
            </p:nvSpPr>
            <p:spPr bwMode="auto">
              <a:xfrm flipV="1">
                <a:off x="2476500" y="2038350"/>
                <a:ext cx="533400" cy="1828800"/>
              </a:xfrm>
              <a:prstGeom prst="bentArrow">
                <a:avLst>
                  <a:gd name="adj1" fmla="val 13663"/>
                  <a:gd name="adj2" fmla="val 25006"/>
                  <a:gd name="adj3" fmla="val 43568"/>
                  <a:gd name="adj4" fmla="val 0"/>
                </a:avLst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2514600" y="2038350"/>
                <a:ext cx="533400" cy="45719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4" name="Group 21"/>
            <p:cNvGrpSpPr/>
            <p:nvPr/>
          </p:nvGrpSpPr>
          <p:grpSpPr>
            <a:xfrm rot="2700000" flipH="1" flipV="1">
              <a:off x="7164305" y="4295517"/>
              <a:ext cx="346135" cy="1779497"/>
              <a:chOff x="2476500" y="2038350"/>
              <a:chExt cx="571500" cy="1828800"/>
            </a:xfrm>
            <a:solidFill>
              <a:schemeClr val="accent3"/>
            </a:solidFill>
          </p:grpSpPr>
          <p:sp>
            <p:nvSpPr>
              <p:cNvPr id="23" name="Bent Arrow 22"/>
              <p:cNvSpPr/>
              <p:nvPr/>
            </p:nvSpPr>
            <p:spPr bwMode="auto">
              <a:xfrm flipV="1">
                <a:off x="2476500" y="2038350"/>
                <a:ext cx="533400" cy="1828800"/>
              </a:xfrm>
              <a:prstGeom prst="bentArrow">
                <a:avLst>
                  <a:gd name="adj1" fmla="val 13663"/>
                  <a:gd name="adj2" fmla="val 25006"/>
                  <a:gd name="adj3" fmla="val 43568"/>
                  <a:gd name="adj4" fmla="val 0"/>
                </a:avLst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2514600" y="2038350"/>
                <a:ext cx="533400" cy="45719"/>
              </a:xfrm>
              <a:prstGeom prst="rect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11" name="Group 24"/>
            <p:cNvGrpSpPr/>
            <p:nvPr/>
          </p:nvGrpSpPr>
          <p:grpSpPr>
            <a:xfrm rot="18900000" flipH="1" flipV="1">
              <a:off x="7199819" y="1720800"/>
              <a:ext cx="346136" cy="1779497"/>
              <a:chOff x="2476500" y="2038350"/>
              <a:chExt cx="571500" cy="1828800"/>
            </a:xfrm>
            <a:solidFill>
              <a:schemeClr val="accent2"/>
            </a:solidFill>
          </p:grpSpPr>
          <p:sp>
            <p:nvSpPr>
              <p:cNvPr id="26" name="Bent Arrow 25"/>
              <p:cNvSpPr/>
              <p:nvPr/>
            </p:nvSpPr>
            <p:spPr bwMode="auto">
              <a:xfrm flipV="1">
                <a:off x="2476500" y="2038350"/>
                <a:ext cx="533400" cy="1828800"/>
              </a:xfrm>
              <a:prstGeom prst="bentArrow">
                <a:avLst>
                  <a:gd name="adj1" fmla="val 13663"/>
                  <a:gd name="adj2" fmla="val 25006"/>
                  <a:gd name="adj3" fmla="val 43568"/>
                  <a:gd name="adj4" fmla="val 0"/>
                </a:avLst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2514600" y="2038350"/>
                <a:ext cx="533400" cy="45719"/>
              </a:xfrm>
              <a:prstGeom prst="rect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12" name="Group 34"/>
            <p:cNvGrpSpPr/>
            <p:nvPr/>
          </p:nvGrpSpPr>
          <p:grpSpPr>
            <a:xfrm>
              <a:off x="5291406" y="1904874"/>
              <a:ext cx="1599548" cy="1599548"/>
              <a:chOff x="3968554" y="1428655"/>
              <a:chExt cx="1199661" cy="1199661"/>
            </a:xfrm>
          </p:grpSpPr>
          <p:sp>
            <p:nvSpPr>
              <p:cNvPr id="5" name="Rounded Rectangle 4"/>
              <p:cNvSpPr/>
              <p:nvPr/>
            </p:nvSpPr>
            <p:spPr bwMode="auto">
              <a:xfrm rot="2700000">
                <a:off x="3968554" y="1428655"/>
                <a:ext cx="1199661" cy="1199661"/>
              </a:xfrm>
              <a:prstGeom prst="roundRect">
                <a:avLst>
                  <a:gd name="adj" fmla="val 9646"/>
                </a:avLst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9" name="Text Placeholder 3"/>
              <p:cNvSpPr txBox="1"/>
              <p:nvPr/>
            </p:nvSpPr>
            <p:spPr>
              <a:xfrm>
                <a:off x="4414497" y="1732321"/>
                <a:ext cx="307777" cy="67715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en-US" sz="5865" b="1" dirty="0">
                    <a:solidFill>
                      <a:schemeClr val="bg1"/>
                    </a:solidFill>
                  </a:rPr>
                  <a:t>S</a:t>
                </a:r>
                <a:endParaRPr lang="en-US" sz="5865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Group 35"/>
            <p:cNvGrpSpPr/>
            <p:nvPr/>
          </p:nvGrpSpPr>
          <p:grpSpPr>
            <a:xfrm>
              <a:off x="6479010" y="3092478"/>
              <a:ext cx="1599548" cy="1599548"/>
              <a:chOff x="4859257" y="2319358"/>
              <a:chExt cx="1199661" cy="1199661"/>
            </a:xfrm>
          </p:grpSpPr>
          <p:sp>
            <p:nvSpPr>
              <p:cNvPr id="6" name="Rounded Rectangle 5"/>
              <p:cNvSpPr/>
              <p:nvPr/>
            </p:nvSpPr>
            <p:spPr bwMode="auto">
              <a:xfrm rot="2700000">
                <a:off x="4859257" y="2319358"/>
                <a:ext cx="1199661" cy="1199661"/>
              </a:xfrm>
              <a:prstGeom prst="roundRect">
                <a:avLst>
                  <a:gd name="adj" fmla="val 9646"/>
                </a:avLst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31" name="Text Placeholder 3"/>
              <p:cNvSpPr txBox="1"/>
              <p:nvPr/>
            </p:nvSpPr>
            <p:spPr>
              <a:xfrm>
                <a:off x="5245688" y="2580609"/>
                <a:ext cx="426800" cy="67715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en-US" sz="5865" b="1" dirty="0">
                    <a:solidFill>
                      <a:schemeClr val="bg1"/>
                    </a:solidFill>
                  </a:rPr>
                  <a:t>O</a:t>
                </a:r>
                <a:endParaRPr lang="en-US" sz="5865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4" name="Group 33"/>
            <p:cNvGrpSpPr/>
            <p:nvPr/>
          </p:nvGrpSpPr>
          <p:grpSpPr>
            <a:xfrm>
              <a:off x="4103802" y="3092478"/>
              <a:ext cx="1599548" cy="1599548"/>
              <a:chOff x="3077851" y="2319358"/>
              <a:chExt cx="1199661" cy="1199661"/>
            </a:xfrm>
          </p:grpSpPr>
          <p:sp>
            <p:nvSpPr>
              <p:cNvPr id="10" name="Rounded Rectangle 9"/>
              <p:cNvSpPr/>
              <p:nvPr/>
            </p:nvSpPr>
            <p:spPr bwMode="auto">
              <a:xfrm rot="2700000">
                <a:off x="3077851" y="2319358"/>
                <a:ext cx="1199661" cy="1199661"/>
              </a:xfrm>
              <a:prstGeom prst="roundRect">
                <a:avLst>
                  <a:gd name="adj" fmla="val 9646"/>
                </a:avLst>
              </a:pr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32" name="Text Placeholder 3"/>
              <p:cNvSpPr txBox="1"/>
              <p:nvPr/>
            </p:nvSpPr>
            <p:spPr>
              <a:xfrm>
                <a:off x="3521989" y="2580609"/>
                <a:ext cx="311384" cy="67715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en-US" sz="5865" b="1" dirty="0">
                    <a:solidFill>
                      <a:schemeClr val="bg1"/>
                    </a:solidFill>
                  </a:rPr>
                  <a:t>T</a:t>
                </a:r>
                <a:endParaRPr lang="en-US" sz="5865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" name="Group 36"/>
            <p:cNvGrpSpPr/>
            <p:nvPr/>
          </p:nvGrpSpPr>
          <p:grpSpPr>
            <a:xfrm>
              <a:off x="5291406" y="4280082"/>
              <a:ext cx="1599548" cy="1599548"/>
              <a:chOff x="3968554" y="3210061"/>
              <a:chExt cx="1199661" cy="1199661"/>
            </a:xfrm>
          </p:grpSpPr>
          <p:sp>
            <p:nvSpPr>
              <p:cNvPr id="9" name="Rounded Rectangle 8"/>
              <p:cNvSpPr/>
              <p:nvPr/>
            </p:nvSpPr>
            <p:spPr bwMode="auto">
              <a:xfrm rot="2700000">
                <a:off x="3968554" y="3210061"/>
                <a:ext cx="1199661" cy="1199661"/>
              </a:xfrm>
              <a:prstGeom prst="roundRect">
                <a:avLst>
                  <a:gd name="adj" fmla="val 9646"/>
                </a:avLst>
              </a:prstGeom>
              <a:solidFill>
                <a:schemeClr val="accent3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33" name="Text Placeholder 3"/>
              <p:cNvSpPr txBox="1"/>
              <p:nvPr/>
            </p:nvSpPr>
            <p:spPr>
              <a:xfrm>
                <a:off x="4296075" y="3471312"/>
                <a:ext cx="544621" cy="67715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1218565">
                  <a:spcBef>
                    <a:spcPct val="20000"/>
                  </a:spcBef>
                  <a:defRPr/>
                </a:pPr>
                <a:r>
                  <a:rPr lang="en-US" sz="5865" b="1" dirty="0">
                    <a:solidFill>
                      <a:schemeClr val="bg1"/>
                    </a:solidFill>
                  </a:rPr>
                  <a:t>W</a:t>
                </a:r>
                <a:endParaRPr lang="en-US" sz="5865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537767" y="175169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Shape 358"/>
          <p:cNvSpPr txBox="1"/>
          <p:nvPr/>
        </p:nvSpPr>
        <p:spPr>
          <a:xfrm>
            <a:off x="1211580" y="2110391"/>
            <a:ext cx="283259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059189" y="173159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Shape 358"/>
          <p:cNvSpPr txBox="1"/>
          <p:nvPr/>
        </p:nvSpPr>
        <p:spPr>
          <a:xfrm>
            <a:off x="8163068" y="2087550"/>
            <a:ext cx="2817353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537767" y="4660419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Shape 358"/>
          <p:cNvSpPr txBox="1"/>
          <p:nvPr/>
        </p:nvSpPr>
        <p:spPr>
          <a:xfrm>
            <a:off x="1211580" y="5019117"/>
            <a:ext cx="2832593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059189" y="4640324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Shape 358"/>
          <p:cNvSpPr txBox="1"/>
          <p:nvPr/>
        </p:nvSpPr>
        <p:spPr>
          <a:xfrm>
            <a:off x="8163068" y="4996276"/>
            <a:ext cx="2817353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/>
          <p:nvPr/>
        </p:nvGrpSpPr>
        <p:grpSpPr>
          <a:xfrm>
            <a:off x="8737600" y="1592591"/>
            <a:ext cx="4095749" cy="1090084"/>
            <a:chOff x="6099176" y="600076"/>
            <a:chExt cx="3071812" cy="817563"/>
          </a:xfrm>
        </p:grpSpPr>
        <p:sp>
          <p:nvSpPr>
            <p:cNvPr id="53" name="AutoShape 3"/>
            <p:cNvSpPr>
              <a:spLocks noChangeAspect="1" noChangeArrowheads="1" noTextEdit="1"/>
            </p:cNvSpPr>
            <p:nvPr/>
          </p:nvSpPr>
          <p:spPr bwMode="auto">
            <a:xfrm>
              <a:off x="6107113" y="604838"/>
              <a:ext cx="3063875" cy="8096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54" name="Freeform 5"/>
            <p:cNvSpPr/>
            <p:nvPr/>
          </p:nvSpPr>
          <p:spPr bwMode="auto">
            <a:xfrm>
              <a:off x="7294563" y="615951"/>
              <a:ext cx="1395413" cy="592138"/>
            </a:xfrm>
            <a:custGeom>
              <a:avLst/>
              <a:gdLst/>
              <a:ahLst/>
              <a:cxnLst>
                <a:cxn ang="0">
                  <a:pos x="1181" y="347"/>
                </a:cxn>
                <a:cxn ang="0">
                  <a:pos x="1176" y="0"/>
                </a:cxn>
                <a:cxn ang="0">
                  <a:pos x="0" y="26"/>
                </a:cxn>
                <a:cxn ang="0">
                  <a:pos x="5" y="373"/>
                </a:cxn>
                <a:cxn ang="0">
                  <a:pos x="1181" y="347"/>
                </a:cxn>
              </a:cxnLst>
              <a:rect l="0" t="0" r="r" b="b"/>
              <a:pathLst>
                <a:path w="1181" h="373">
                  <a:moveTo>
                    <a:pt x="1181" y="347"/>
                  </a:moveTo>
                  <a:lnTo>
                    <a:pt x="1176" y="0"/>
                  </a:lnTo>
                  <a:lnTo>
                    <a:pt x="0" y="26"/>
                  </a:lnTo>
                  <a:lnTo>
                    <a:pt x="5" y="373"/>
                  </a:lnTo>
                  <a:lnTo>
                    <a:pt x="1181" y="34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55" name="Freeform 6"/>
            <p:cNvSpPr/>
            <p:nvPr/>
          </p:nvSpPr>
          <p:spPr bwMode="auto">
            <a:xfrm>
              <a:off x="6259513" y="857251"/>
              <a:ext cx="198438" cy="560388"/>
            </a:xfrm>
            <a:custGeom>
              <a:avLst/>
              <a:gdLst/>
              <a:ahLst/>
              <a:cxnLst>
                <a:cxn ang="0">
                  <a:pos x="51" y="374"/>
                </a:cxn>
                <a:cxn ang="0">
                  <a:pos x="51" y="374"/>
                </a:cxn>
                <a:cxn ang="0">
                  <a:pos x="3" y="319"/>
                </a:cxn>
                <a:cxn ang="0">
                  <a:pos x="29" y="50"/>
                </a:cxn>
                <a:cxn ang="0">
                  <a:pos x="84" y="2"/>
                </a:cxn>
                <a:cxn ang="0">
                  <a:pos x="132" y="57"/>
                </a:cxn>
                <a:cxn ang="0">
                  <a:pos x="106" y="326"/>
                </a:cxn>
                <a:cxn ang="0">
                  <a:pos x="51" y="374"/>
                </a:cxn>
              </a:cxnLst>
              <a:rect l="0" t="0" r="r" b="b"/>
              <a:pathLst>
                <a:path w="134" h="376">
                  <a:moveTo>
                    <a:pt x="51" y="374"/>
                  </a:moveTo>
                  <a:cubicBezTo>
                    <a:pt x="51" y="374"/>
                    <a:pt x="51" y="374"/>
                    <a:pt x="51" y="374"/>
                  </a:cubicBezTo>
                  <a:cubicBezTo>
                    <a:pt x="22" y="372"/>
                    <a:pt x="0" y="347"/>
                    <a:pt x="3" y="319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32" y="22"/>
                    <a:pt x="56" y="0"/>
                    <a:pt x="84" y="2"/>
                  </a:cubicBezTo>
                  <a:cubicBezTo>
                    <a:pt x="113" y="4"/>
                    <a:pt x="134" y="29"/>
                    <a:pt x="132" y="57"/>
                  </a:cubicBezTo>
                  <a:cubicBezTo>
                    <a:pt x="106" y="326"/>
                    <a:pt x="106" y="326"/>
                    <a:pt x="106" y="326"/>
                  </a:cubicBezTo>
                  <a:cubicBezTo>
                    <a:pt x="103" y="354"/>
                    <a:pt x="79" y="376"/>
                    <a:pt x="51" y="374"/>
                  </a:cubicBezTo>
                </a:path>
              </a:pathLst>
            </a:custGeom>
            <a:solidFill>
              <a:srgbClr val="D4B195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56" name="Freeform 7"/>
            <p:cNvSpPr/>
            <p:nvPr/>
          </p:nvSpPr>
          <p:spPr bwMode="auto">
            <a:xfrm>
              <a:off x="6423026" y="835026"/>
              <a:ext cx="182563" cy="563563"/>
            </a:xfrm>
            <a:custGeom>
              <a:avLst/>
              <a:gdLst/>
              <a:ahLst/>
              <a:cxnLst>
                <a:cxn ang="0">
                  <a:pos x="74" y="375"/>
                </a:cxn>
                <a:cxn ang="0">
                  <a:pos x="74" y="375"/>
                </a:cxn>
                <a:cxn ang="0">
                  <a:pos x="18" y="329"/>
                </a:cxn>
                <a:cxn ang="0">
                  <a:pos x="2" y="59"/>
                </a:cxn>
                <a:cxn ang="0">
                  <a:pos x="48" y="3"/>
                </a:cxn>
                <a:cxn ang="0">
                  <a:pos x="105" y="49"/>
                </a:cxn>
                <a:cxn ang="0">
                  <a:pos x="121" y="319"/>
                </a:cxn>
                <a:cxn ang="0">
                  <a:pos x="74" y="375"/>
                </a:cxn>
              </a:cxnLst>
              <a:rect l="0" t="0" r="r" b="b"/>
              <a:pathLst>
                <a:path w="123" h="378">
                  <a:moveTo>
                    <a:pt x="74" y="375"/>
                  </a:moveTo>
                  <a:cubicBezTo>
                    <a:pt x="74" y="375"/>
                    <a:pt x="74" y="375"/>
                    <a:pt x="74" y="375"/>
                  </a:cubicBezTo>
                  <a:cubicBezTo>
                    <a:pt x="46" y="378"/>
                    <a:pt x="20" y="357"/>
                    <a:pt x="18" y="32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31"/>
                    <a:pt x="20" y="5"/>
                    <a:pt x="48" y="3"/>
                  </a:cubicBezTo>
                  <a:cubicBezTo>
                    <a:pt x="77" y="0"/>
                    <a:pt x="102" y="21"/>
                    <a:pt x="105" y="49"/>
                  </a:cubicBezTo>
                  <a:cubicBezTo>
                    <a:pt x="121" y="319"/>
                    <a:pt x="121" y="319"/>
                    <a:pt x="121" y="319"/>
                  </a:cubicBezTo>
                  <a:cubicBezTo>
                    <a:pt x="123" y="348"/>
                    <a:pt x="103" y="373"/>
                    <a:pt x="74" y="375"/>
                  </a:cubicBezTo>
                </a:path>
              </a:pathLst>
            </a:custGeom>
            <a:solidFill>
              <a:srgbClr val="D4B195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57" name="Freeform 8"/>
            <p:cNvSpPr/>
            <p:nvPr/>
          </p:nvSpPr>
          <p:spPr bwMode="auto">
            <a:xfrm>
              <a:off x="6256338" y="700088"/>
              <a:ext cx="735013" cy="554038"/>
            </a:xfrm>
            <a:custGeom>
              <a:avLst/>
              <a:gdLst/>
              <a:ahLst/>
              <a:cxnLst>
                <a:cxn ang="0">
                  <a:pos x="463" y="107"/>
                </a:cxn>
                <a:cxn ang="0">
                  <a:pos x="169" y="0"/>
                </a:cxn>
                <a:cxn ang="0">
                  <a:pos x="0" y="186"/>
                </a:cxn>
                <a:cxn ang="0">
                  <a:pos x="6" y="349"/>
                </a:cxn>
                <a:cxn ang="0">
                  <a:pos x="402" y="262"/>
                </a:cxn>
                <a:cxn ang="0">
                  <a:pos x="463" y="107"/>
                </a:cxn>
              </a:cxnLst>
              <a:rect l="0" t="0" r="r" b="b"/>
              <a:pathLst>
                <a:path w="463" h="349">
                  <a:moveTo>
                    <a:pt x="463" y="107"/>
                  </a:moveTo>
                  <a:lnTo>
                    <a:pt x="169" y="0"/>
                  </a:lnTo>
                  <a:lnTo>
                    <a:pt x="0" y="186"/>
                  </a:lnTo>
                  <a:lnTo>
                    <a:pt x="6" y="349"/>
                  </a:lnTo>
                  <a:lnTo>
                    <a:pt x="402" y="262"/>
                  </a:lnTo>
                  <a:lnTo>
                    <a:pt x="463" y="107"/>
                  </a:lnTo>
                  <a:close/>
                </a:path>
              </a:pathLst>
            </a:custGeom>
            <a:solidFill>
              <a:srgbClr val="D4B195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58" name="Freeform 9"/>
            <p:cNvSpPr/>
            <p:nvPr/>
          </p:nvSpPr>
          <p:spPr bwMode="auto">
            <a:xfrm>
              <a:off x="6456363" y="788988"/>
              <a:ext cx="303213" cy="555625"/>
            </a:xfrm>
            <a:custGeom>
              <a:avLst/>
              <a:gdLst/>
              <a:ahLst/>
              <a:cxnLst>
                <a:cxn ang="0">
                  <a:pos x="165" y="362"/>
                </a:cxn>
                <a:cxn ang="0">
                  <a:pos x="165" y="362"/>
                </a:cxn>
                <a:cxn ang="0">
                  <a:pos x="98" y="333"/>
                </a:cxn>
                <a:cxn ang="0">
                  <a:pos x="9" y="77"/>
                </a:cxn>
                <a:cxn ang="0">
                  <a:pos x="39" y="11"/>
                </a:cxn>
                <a:cxn ang="0">
                  <a:pos x="105" y="40"/>
                </a:cxn>
                <a:cxn ang="0">
                  <a:pos x="195" y="296"/>
                </a:cxn>
                <a:cxn ang="0">
                  <a:pos x="165" y="362"/>
                </a:cxn>
              </a:cxnLst>
              <a:rect l="0" t="0" r="r" b="b"/>
              <a:pathLst>
                <a:path w="204" h="372">
                  <a:moveTo>
                    <a:pt x="165" y="362"/>
                  </a:moveTo>
                  <a:cubicBezTo>
                    <a:pt x="165" y="362"/>
                    <a:pt x="165" y="362"/>
                    <a:pt x="165" y="362"/>
                  </a:cubicBezTo>
                  <a:cubicBezTo>
                    <a:pt x="139" y="372"/>
                    <a:pt x="108" y="359"/>
                    <a:pt x="98" y="33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0" y="51"/>
                    <a:pt x="12" y="21"/>
                    <a:pt x="39" y="11"/>
                  </a:cubicBezTo>
                  <a:cubicBezTo>
                    <a:pt x="65" y="0"/>
                    <a:pt x="95" y="14"/>
                    <a:pt x="105" y="40"/>
                  </a:cubicBezTo>
                  <a:cubicBezTo>
                    <a:pt x="195" y="296"/>
                    <a:pt x="195" y="296"/>
                    <a:pt x="195" y="296"/>
                  </a:cubicBezTo>
                  <a:cubicBezTo>
                    <a:pt x="204" y="322"/>
                    <a:pt x="191" y="352"/>
                    <a:pt x="165" y="362"/>
                  </a:cubicBezTo>
                </a:path>
              </a:pathLst>
            </a:custGeom>
            <a:solidFill>
              <a:srgbClr val="D4B195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59" name="Freeform 10"/>
            <p:cNvSpPr/>
            <p:nvPr/>
          </p:nvSpPr>
          <p:spPr bwMode="auto">
            <a:xfrm>
              <a:off x="6437313" y="600076"/>
              <a:ext cx="642938" cy="363538"/>
            </a:xfrm>
            <a:custGeom>
              <a:avLst/>
              <a:gdLst/>
              <a:ahLst/>
              <a:cxnLst>
                <a:cxn ang="0">
                  <a:pos x="428" y="191"/>
                </a:cxn>
                <a:cxn ang="0">
                  <a:pos x="428" y="191"/>
                </a:cxn>
                <a:cxn ang="0">
                  <a:pos x="368" y="234"/>
                </a:cxn>
                <a:cxn ang="0">
                  <a:pos x="47" y="106"/>
                </a:cxn>
                <a:cxn ang="0">
                  <a:pos x="5" y="46"/>
                </a:cxn>
                <a:cxn ang="0">
                  <a:pos x="65" y="4"/>
                </a:cxn>
                <a:cxn ang="0">
                  <a:pos x="386" y="132"/>
                </a:cxn>
                <a:cxn ang="0">
                  <a:pos x="428" y="191"/>
                </a:cxn>
              </a:cxnLst>
              <a:rect l="0" t="0" r="r" b="b"/>
              <a:pathLst>
                <a:path w="433" h="244">
                  <a:moveTo>
                    <a:pt x="428" y="191"/>
                  </a:moveTo>
                  <a:cubicBezTo>
                    <a:pt x="428" y="191"/>
                    <a:pt x="428" y="191"/>
                    <a:pt x="428" y="191"/>
                  </a:cubicBezTo>
                  <a:cubicBezTo>
                    <a:pt x="423" y="219"/>
                    <a:pt x="395" y="244"/>
                    <a:pt x="368" y="234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21" y="96"/>
                    <a:pt x="0" y="74"/>
                    <a:pt x="5" y="46"/>
                  </a:cubicBezTo>
                  <a:cubicBezTo>
                    <a:pt x="10" y="18"/>
                    <a:pt x="37" y="0"/>
                    <a:pt x="65" y="4"/>
                  </a:cubicBezTo>
                  <a:cubicBezTo>
                    <a:pt x="386" y="132"/>
                    <a:pt x="386" y="132"/>
                    <a:pt x="386" y="132"/>
                  </a:cubicBezTo>
                  <a:cubicBezTo>
                    <a:pt x="412" y="142"/>
                    <a:pt x="433" y="163"/>
                    <a:pt x="428" y="191"/>
                  </a:cubicBezTo>
                </a:path>
              </a:pathLst>
            </a:custGeom>
            <a:solidFill>
              <a:srgbClr val="FED6B7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60" name="Freeform 11"/>
            <p:cNvSpPr/>
            <p:nvPr/>
          </p:nvSpPr>
          <p:spPr bwMode="auto">
            <a:xfrm>
              <a:off x="6189663" y="600076"/>
              <a:ext cx="411163" cy="401638"/>
            </a:xfrm>
            <a:custGeom>
              <a:avLst/>
              <a:gdLst/>
              <a:ahLst/>
              <a:cxnLst>
                <a:cxn ang="0">
                  <a:pos x="18" y="244"/>
                </a:cxn>
                <a:cxn ang="0">
                  <a:pos x="18" y="244"/>
                </a:cxn>
                <a:cxn ang="0">
                  <a:pos x="23" y="172"/>
                </a:cxn>
                <a:cxn ang="0">
                  <a:pos x="186" y="20"/>
                </a:cxn>
                <a:cxn ang="0">
                  <a:pos x="259" y="25"/>
                </a:cxn>
                <a:cxn ang="0">
                  <a:pos x="254" y="97"/>
                </a:cxn>
                <a:cxn ang="0">
                  <a:pos x="91" y="249"/>
                </a:cxn>
                <a:cxn ang="0">
                  <a:pos x="18" y="244"/>
                </a:cxn>
              </a:cxnLst>
              <a:rect l="0" t="0" r="r" b="b"/>
              <a:pathLst>
                <a:path w="277" h="269">
                  <a:moveTo>
                    <a:pt x="18" y="244"/>
                  </a:moveTo>
                  <a:cubicBezTo>
                    <a:pt x="18" y="244"/>
                    <a:pt x="18" y="244"/>
                    <a:pt x="18" y="244"/>
                  </a:cubicBezTo>
                  <a:cubicBezTo>
                    <a:pt x="0" y="223"/>
                    <a:pt x="3" y="191"/>
                    <a:pt x="23" y="172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206" y="0"/>
                    <a:pt x="240" y="3"/>
                    <a:pt x="259" y="25"/>
                  </a:cubicBezTo>
                  <a:cubicBezTo>
                    <a:pt x="277" y="46"/>
                    <a:pt x="275" y="79"/>
                    <a:pt x="254" y="97"/>
                  </a:cubicBezTo>
                  <a:cubicBezTo>
                    <a:pt x="91" y="249"/>
                    <a:pt x="91" y="249"/>
                    <a:pt x="91" y="249"/>
                  </a:cubicBezTo>
                  <a:cubicBezTo>
                    <a:pt x="71" y="269"/>
                    <a:pt x="37" y="266"/>
                    <a:pt x="18" y="244"/>
                  </a:cubicBezTo>
                </a:path>
              </a:pathLst>
            </a:custGeom>
            <a:solidFill>
              <a:srgbClr val="FED6B7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61" name="Freeform 12"/>
            <p:cNvSpPr/>
            <p:nvPr/>
          </p:nvSpPr>
          <p:spPr bwMode="auto">
            <a:xfrm>
              <a:off x="6099176" y="842963"/>
              <a:ext cx="250825" cy="560388"/>
            </a:xfrm>
            <a:custGeom>
              <a:avLst/>
              <a:gdLst/>
              <a:ahLst/>
              <a:cxnLst>
                <a:cxn ang="0">
                  <a:pos x="48" y="372"/>
                </a:cxn>
                <a:cxn ang="0">
                  <a:pos x="48" y="372"/>
                </a:cxn>
                <a:cxn ang="0">
                  <a:pos x="6" y="312"/>
                </a:cxn>
                <a:cxn ang="0">
                  <a:pos x="61" y="47"/>
                </a:cxn>
                <a:cxn ang="0">
                  <a:pos x="121" y="5"/>
                </a:cxn>
                <a:cxn ang="0">
                  <a:pos x="163" y="65"/>
                </a:cxn>
                <a:cxn ang="0">
                  <a:pos x="108" y="330"/>
                </a:cxn>
                <a:cxn ang="0">
                  <a:pos x="48" y="372"/>
                </a:cxn>
              </a:cxnLst>
              <a:rect l="0" t="0" r="r" b="b"/>
              <a:pathLst>
                <a:path w="168" h="376">
                  <a:moveTo>
                    <a:pt x="48" y="372"/>
                  </a:moveTo>
                  <a:cubicBezTo>
                    <a:pt x="48" y="372"/>
                    <a:pt x="48" y="372"/>
                    <a:pt x="48" y="372"/>
                  </a:cubicBezTo>
                  <a:cubicBezTo>
                    <a:pt x="20" y="367"/>
                    <a:pt x="0" y="339"/>
                    <a:pt x="6" y="312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7" y="19"/>
                    <a:pt x="93" y="0"/>
                    <a:pt x="121" y="5"/>
                  </a:cubicBezTo>
                  <a:cubicBezTo>
                    <a:pt x="149" y="10"/>
                    <a:pt x="168" y="37"/>
                    <a:pt x="163" y="65"/>
                  </a:cubicBezTo>
                  <a:cubicBezTo>
                    <a:pt x="108" y="330"/>
                    <a:pt x="108" y="330"/>
                    <a:pt x="108" y="330"/>
                  </a:cubicBezTo>
                  <a:cubicBezTo>
                    <a:pt x="102" y="357"/>
                    <a:pt x="76" y="376"/>
                    <a:pt x="48" y="372"/>
                  </a:cubicBezTo>
                </a:path>
              </a:pathLst>
            </a:custGeom>
            <a:solidFill>
              <a:srgbClr val="FED6B7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62" name="Freeform 13"/>
            <p:cNvSpPr/>
            <p:nvPr/>
          </p:nvSpPr>
          <p:spPr bwMode="auto">
            <a:xfrm>
              <a:off x="6469063" y="652463"/>
              <a:ext cx="560388" cy="560388"/>
            </a:xfrm>
            <a:custGeom>
              <a:avLst/>
              <a:gdLst/>
              <a:ahLst/>
              <a:cxnLst>
                <a:cxn ang="0">
                  <a:pos x="0" y="129"/>
                </a:cxn>
                <a:cxn ang="0">
                  <a:pos x="157" y="282"/>
                </a:cxn>
                <a:cxn ang="0">
                  <a:pos x="377" y="269"/>
                </a:cxn>
                <a:cxn ang="0">
                  <a:pos x="282" y="91"/>
                </a:cxn>
                <a:cxn ang="0">
                  <a:pos x="0" y="129"/>
                </a:cxn>
              </a:cxnLst>
              <a:rect l="0" t="0" r="r" b="b"/>
              <a:pathLst>
                <a:path w="377" h="376">
                  <a:moveTo>
                    <a:pt x="0" y="129"/>
                  </a:moveTo>
                  <a:cubicBezTo>
                    <a:pt x="47" y="140"/>
                    <a:pt x="236" y="189"/>
                    <a:pt x="157" y="282"/>
                  </a:cubicBezTo>
                  <a:cubicBezTo>
                    <a:pt x="77" y="376"/>
                    <a:pt x="377" y="269"/>
                    <a:pt x="377" y="269"/>
                  </a:cubicBezTo>
                  <a:cubicBezTo>
                    <a:pt x="282" y="91"/>
                    <a:pt x="282" y="91"/>
                    <a:pt x="282" y="91"/>
                  </a:cubicBezTo>
                  <a:cubicBezTo>
                    <a:pt x="282" y="91"/>
                    <a:pt x="116" y="0"/>
                    <a:pt x="0" y="129"/>
                  </a:cubicBezTo>
                </a:path>
              </a:pathLst>
            </a:custGeom>
            <a:solidFill>
              <a:srgbClr val="FED6B7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63" name="Freeform 14"/>
            <p:cNvSpPr/>
            <p:nvPr/>
          </p:nvSpPr>
          <p:spPr bwMode="auto">
            <a:xfrm>
              <a:off x="6900863" y="787401"/>
              <a:ext cx="295275" cy="3921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4" y="246"/>
                </a:cxn>
                <a:cxn ang="0">
                  <a:pos x="186" y="247"/>
                </a:cxn>
                <a:cxn ang="0">
                  <a:pos x="178" y="0"/>
                </a:cxn>
                <a:cxn ang="0">
                  <a:pos x="0" y="1"/>
                </a:cxn>
              </a:cxnLst>
              <a:rect l="0" t="0" r="r" b="b"/>
              <a:pathLst>
                <a:path w="186" h="247">
                  <a:moveTo>
                    <a:pt x="0" y="1"/>
                  </a:moveTo>
                  <a:lnTo>
                    <a:pt x="34" y="246"/>
                  </a:lnTo>
                  <a:lnTo>
                    <a:pt x="186" y="247"/>
                  </a:lnTo>
                  <a:lnTo>
                    <a:pt x="178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ED6B7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grpSp>
        <p:nvGrpSpPr>
          <p:cNvPr id="3" name="Group 84"/>
          <p:cNvGrpSpPr/>
          <p:nvPr/>
        </p:nvGrpSpPr>
        <p:grpSpPr>
          <a:xfrm>
            <a:off x="711201" y="1706784"/>
            <a:ext cx="2963079" cy="3765280"/>
            <a:chOff x="533400" y="1280088"/>
            <a:chExt cx="2222309" cy="2823960"/>
          </a:xfrm>
        </p:grpSpPr>
        <p:grpSp>
          <p:nvGrpSpPr>
            <p:cNvPr id="4" name="Group 51"/>
            <p:cNvGrpSpPr/>
            <p:nvPr/>
          </p:nvGrpSpPr>
          <p:grpSpPr>
            <a:xfrm>
              <a:off x="533400" y="1280088"/>
              <a:ext cx="2222309" cy="1173973"/>
              <a:chOff x="3124200" y="1405863"/>
              <a:chExt cx="2248039" cy="1187565"/>
            </a:xfrm>
          </p:grpSpPr>
          <p:sp>
            <p:nvSpPr>
              <p:cNvPr id="5" name="U-Turn Arrow 4"/>
              <p:cNvSpPr/>
              <p:nvPr/>
            </p:nvSpPr>
            <p:spPr bwMode="auto">
              <a:xfrm>
                <a:off x="3432193" y="1405863"/>
                <a:ext cx="1816283" cy="1037875"/>
              </a:xfrm>
              <a:prstGeom prst="uturnArrow">
                <a:avLst>
                  <a:gd name="adj1" fmla="val 18135"/>
                  <a:gd name="adj2" fmla="val 25000"/>
                  <a:gd name="adj3" fmla="val 0"/>
                  <a:gd name="adj4" fmla="val 79534"/>
                  <a:gd name="adj5" fmla="val 10000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6" name="Rounded Rectangle 5"/>
              <p:cNvSpPr/>
              <p:nvPr/>
            </p:nvSpPr>
            <p:spPr bwMode="auto">
              <a:xfrm>
                <a:off x="3124200" y="2435772"/>
                <a:ext cx="2248039" cy="157656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1465"/>
              </a:p>
            </p:txBody>
          </p:sp>
        </p:grpSp>
        <p:sp>
          <p:nvSpPr>
            <p:cNvPr id="9" name="Rounded Rectangle 8"/>
            <p:cNvSpPr/>
            <p:nvPr/>
          </p:nvSpPr>
          <p:spPr bwMode="auto">
            <a:xfrm>
              <a:off x="533400" y="3948196"/>
              <a:ext cx="2222309" cy="15585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rtlCol="0" anchor="t" anchorCtr="0" compatLnSpc="1"/>
            <a:lstStyle/>
            <a:p>
              <a:pPr algn="ctr"/>
              <a:endParaRPr lang="en-US" sz="1465"/>
            </a:p>
          </p:txBody>
        </p:sp>
        <p:grpSp>
          <p:nvGrpSpPr>
            <p:cNvPr id="10" name="Group 82"/>
            <p:cNvGrpSpPr/>
            <p:nvPr/>
          </p:nvGrpSpPr>
          <p:grpSpPr>
            <a:xfrm>
              <a:off x="714692" y="2463888"/>
              <a:ext cx="1940814" cy="1484309"/>
              <a:chOff x="772345" y="2580887"/>
              <a:chExt cx="1742256" cy="1053502"/>
            </a:xfrm>
          </p:grpSpPr>
          <p:sp>
            <p:nvSpPr>
              <p:cNvPr id="11" name="Round Same Side Corner Rectangle 10"/>
              <p:cNvSpPr/>
              <p:nvPr/>
            </p:nvSpPr>
            <p:spPr bwMode="auto">
              <a:xfrm>
                <a:off x="772345" y="2580887"/>
                <a:ext cx="1742256" cy="252999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1465"/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772345" y="2847721"/>
                <a:ext cx="1742256" cy="2529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1465"/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772345" y="3114555"/>
                <a:ext cx="1742256" cy="252999"/>
              </a:xfrm>
              <a:prstGeom prst="rect">
                <a:avLst/>
              </a:prstGeom>
              <a:solidFill>
                <a:schemeClr val="accent3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1465"/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772345" y="3381390"/>
                <a:ext cx="1742256" cy="252999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1465"/>
              </a:p>
            </p:txBody>
          </p:sp>
        </p:grpSp>
        <p:grpSp>
          <p:nvGrpSpPr>
            <p:cNvPr id="12" name="Group 36"/>
            <p:cNvGrpSpPr/>
            <p:nvPr/>
          </p:nvGrpSpPr>
          <p:grpSpPr>
            <a:xfrm>
              <a:off x="1368278" y="2681464"/>
              <a:ext cx="572688" cy="1030838"/>
              <a:chOff x="3886200" y="1962150"/>
              <a:chExt cx="762000" cy="1371600"/>
            </a:xfrm>
            <a:solidFill>
              <a:schemeClr val="tx1">
                <a:lumMod val="90000"/>
                <a:lumOff val="10000"/>
              </a:schemeClr>
            </a:solidFill>
          </p:grpSpPr>
          <p:sp>
            <p:nvSpPr>
              <p:cNvPr id="35" name="Trapezoid 34"/>
              <p:cNvSpPr/>
              <p:nvPr/>
            </p:nvSpPr>
            <p:spPr bwMode="auto">
              <a:xfrm>
                <a:off x="3924300" y="2470119"/>
                <a:ext cx="685800" cy="863631"/>
              </a:xfrm>
              <a:prstGeom prst="trapezoid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 w="9525">
                <a:noFill/>
                <a:round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36" name="Oval 35"/>
              <p:cNvSpPr/>
              <p:nvPr/>
            </p:nvSpPr>
            <p:spPr bwMode="auto">
              <a:xfrm>
                <a:off x="3886200" y="1962150"/>
                <a:ext cx="762000" cy="762000"/>
              </a:xfrm>
              <a:prstGeom prst="ellips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 w="9525">
                <a:noFill/>
                <a:round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</p:grpSp>
      <p:sp>
        <p:nvSpPr>
          <p:cNvPr id="38" name="Freeform 9"/>
          <p:cNvSpPr>
            <a:spLocks noEditPoints="1"/>
          </p:cNvSpPr>
          <p:nvPr/>
        </p:nvSpPr>
        <p:spPr bwMode="auto">
          <a:xfrm rot="2024094">
            <a:off x="4636099" y="2655501"/>
            <a:ext cx="733413" cy="1693283"/>
          </a:xfrm>
          <a:custGeom>
            <a:avLst/>
            <a:gdLst/>
            <a:ahLst/>
            <a:cxnLst>
              <a:cxn ang="0">
                <a:pos x="0" y="84"/>
              </a:cxn>
              <a:cxn ang="0">
                <a:pos x="50" y="134"/>
              </a:cxn>
              <a:cxn ang="0">
                <a:pos x="61" y="133"/>
              </a:cxn>
              <a:cxn ang="0">
                <a:pos x="61" y="148"/>
              </a:cxn>
              <a:cxn ang="0">
                <a:pos x="73" y="154"/>
              </a:cxn>
              <a:cxn ang="0">
                <a:pos x="73" y="278"/>
              </a:cxn>
              <a:cxn ang="0">
                <a:pos x="61" y="284"/>
              </a:cxn>
              <a:cxn ang="0">
                <a:pos x="61" y="377"/>
              </a:cxn>
              <a:cxn ang="0">
                <a:pos x="75" y="392"/>
              </a:cxn>
              <a:cxn ang="0">
                <a:pos x="93" y="392"/>
              </a:cxn>
              <a:cxn ang="0">
                <a:pos x="107" y="377"/>
              </a:cxn>
              <a:cxn ang="0">
                <a:pos x="107" y="357"/>
              </a:cxn>
              <a:cxn ang="0">
                <a:pos x="143" y="357"/>
              </a:cxn>
              <a:cxn ang="0">
                <a:pos x="157" y="343"/>
              </a:cxn>
              <a:cxn ang="0">
                <a:pos x="143" y="329"/>
              </a:cxn>
              <a:cxn ang="0">
                <a:pos x="107" y="329"/>
              </a:cxn>
              <a:cxn ang="0">
                <a:pos x="107" y="321"/>
              </a:cxn>
              <a:cxn ang="0">
                <a:pos x="143" y="321"/>
              </a:cxn>
              <a:cxn ang="0">
                <a:pos x="157" y="307"/>
              </a:cxn>
              <a:cxn ang="0">
                <a:pos x="143" y="293"/>
              </a:cxn>
              <a:cxn ang="0">
                <a:pos x="107" y="293"/>
              </a:cxn>
              <a:cxn ang="0">
                <a:pos x="107" y="283"/>
              </a:cxn>
              <a:cxn ang="0">
                <a:pos x="95" y="277"/>
              </a:cxn>
              <a:cxn ang="0">
                <a:pos x="95" y="156"/>
              </a:cxn>
              <a:cxn ang="0">
                <a:pos x="107" y="150"/>
              </a:cxn>
              <a:cxn ang="0">
                <a:pos x="107" y="133"/>
              </a:cxn>
              <a:cxn ang="0">
                <a:pos x="117" y="134"/>
              </a:cxn>
              <a:cxn ang="0">
                <a:pos x="168" y="84"/>
              </a:cxn>
              <a:cxn ang="0">
                <a:pos x="132" y="36"/>
              </a:cxn>
              <a:cxn ang="0">
                <a:pos x="84" y="0"/>
              </a:cxn>
              <a:cxn ang="0">
                <a:pos x="36" y="36"/>
              </a:cxn>
              <a:cxn ang="0">
                <a:pos x="0" y="84"/>
              </a:cxn>
              <a:cxn ang="0">
                <a:pos x="84" y="31"/>
              </a:cxn>
              <a:cxn ang="0">
                <a:pos x="107" y="54"/>
              </a:cxn>
              <a:cxn ang="0">
                <a:pos x="106" y="62"/>
              </a:cxn>
              <a:cxn ang="0">
                <a:pos x="129" y="87"/>
              </a:cxn>
              <a:cxn ang="0">
                <a:pos x="105" y="111"/>
              </a:cxn>
              <a:cxn ang="0">
                <a:pos x="84" y="100"/>
              </a:cxn>
              <a:cxn ang="0">
                <a:pos x="63" y="111"/>
              </a:cxn>
              <a:cxn ang="0">
                <a:pos x="38" y="87"/>
              </a:cxn>
              <a:cxn ang="0">
                <a:pos x="62" y="62"/>
              </a:cxn>
              <a:cxn ang="0">
                <a:pos x="61" y="54"/>
              </a:cxn>
              <a:cxn ang="0">
                <a:pos x="84" y="31"/>
              </a:cxn>
              <a:cxn ang="0">
                <a:pos x="84" y="31"/>
              </a:cxn>
              <a:cxn ang="0">
                <a:pos x="84" y="31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43" name="Freeform 9"/>
          <p:cNvSpPr>
            <a:spLocks noEditPoints="1"/>
          </p:cNvSpPr>
          <p:nvPr/>
        </p:nvSpPr>
        <p:spPr bwMode="auto">
          <a:xfrm rot="2024094">
            <a:off x="6545884" y="2655501"/>
            <a:ext cx="733413" cy="1693283"/>
          </a:xfrm>
          <a:custGeom>
            <a:avLst/>
            <a:gdLst/>
            <a:ahLst/>
            <a:cxnLst>
              <a:cxn ang="0">
                <a:pos x="0" y="84"/>
              </a:cxn>
              <a:cxn ang="0">
                <a:pos x="50" y="134"/>
              </a:cxn>
              <a:cxn ang="0">
                <a:pos x="61" y="133"/>
              </a:cxn>
              <a:cxn ang="0">
                <a:pos x="61" y="148"/>
              </a:cxn>
              <a:cxn ang="0">
                <a:pos x="73" y="154"/>
              </a:cxn>
              <a:cxn ang="0">
                <a:pos x="73" y="278"/>
              </a:cxn>
              <a:cxn ang="0">
                <a:pos x="61" y="284"/>
              </a:cxn>
              <a:cxn ang="0">
                <a:pos x="61" y="377"/>
              </a:cxn>
              <a:cxn ang="0">
                <a:pos x="75" y="392"/>
              </a:cxn>
              <a:cxn ang="0">
                <a:pos x="93" y="392"/>
              </a:cxn>
              <a:cxn ang="0">
                <a:pos x="107" y="377"/>
              </a:cxn>
              <a:cxn ang="0">
                <a:pos x="107" y="357"/>
              </a:cxn>
              <a:cxn ang="0">
                <a:pos x="143" y="357"/>
              </a:cxn>
              <a:cxn ang="0">
                <a:pos x="157" y="343"/>
              </a:cxn>
              <a:cxn ang="0">
                <a:pos x="143" y="329"/>
              </a:cxn>
              <a:cxn ang="0">
                <a:pos x="107" y="329"/>
              </a:cxn>
              <a:cxn ang="0">
                <a:pos x="107" y="321"/>
              </a:cxn>
              <a:cxn ang="0">
                <a:pos x="143" y="321"/>
              </a:cxn>
              <a:cxn ang="0">
                <a:pos x="157" y="307"/>
              </a:cxn>
              <a:cxn ang="0">
                <a:pos x="143" y="293"/>
              </a:cxn>
              <a:cxn ang="0">
                <a:pos x="107" y="293"/>
              </a:cxn>
              <a:cxn ang="0">
                <a:pos x="107" y="283"/>
              </a:cxn>
              <a:cxn ang="0">
                <a:pos x="95" y="277"/>
              </a:cxn>
              <a:cxn ang="0">
                <a:pos x="95" y="156"/>
              </a:cxn>
              <a:cxn ang="0">
                <a:pos x="107" y="150"/>
              </a:cxn>
              <a:cxn ang="0">
                <a:pos x="107" y="133"/>
              </a:cxn>
              <a:cxn ang="0">
                <a:pos x="117" y="134"/>
              </a:cxn>
              <a:cxn ang="0">
                <a:pos x="168" y="84"/>
              </a:cxn>
              <a:cxn ang="0">
                <a:pos x="132" y="36"/>
              </a:cxn>
              <a:cxn ang="0">
                <a:pos x="84" y="0"/>
              </a:cxn>
              <a:cxn ang="0">
                <a:pos x="36" y="36"/>
              </a:cxn>
              <a:cxn ang="0">
                <a:pos x="0" y="84"/>
              </a:cxn>
              <a:cxn ang="0">
                <a:pos x="84" y="31"/>
              </a:cxn>
              <a:cxn ang="0">
                <a:pos x="107" y="54"/>
              </a:cxn>
              <a:cxn ang="0">
                <a:pos x="106" y="62"/>
              </a:cxn>
              <a:cxn ang="0">
                <a:pos x="129" y="87"/>
              </a:cxn>
              <a:cxn ang="0">
                <a:pos x="105" y="111"/>
              </a:cxn>
              <a:cxn ang="0">
                <a:pos x="84" y="100"/>
              </a:cxn>
              <a:cxn ang="0">
                <a:pos x="63" y="111"/>
              </a:cxn>
              <a:cxn ang="0">
                <a:pos x="38" y="87"/>
              </a:cxn>
              <a:cxn ang="0">
                <a:pos x="62" y="62"/>
              </a:cxn>
              <a:cxn ang="0">
                <a:pos x="61" y="54"/>
              </a:cxn>
              <a:cxn ang="0">
                <a:pos x="84" y="31"/>
              </a:cxn>
              <a:cxn ang="0">
                <a:pos x="84" y="31"/>
              </a:cxn>
              <a:cxn ang="0">
                <a:pos x="84" y="31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 rot="2024094">
            <a:off x="8442418" y="2235765"/>
            <a:ext cx="733413" cy="1693283"/>
          </a:xfrm>
          <a:custGeom>
            <a:avLst/>
            <a:gdLst/>
            <a:ahLst/>
            <a:cxnLst>
              <a:cxn ang="0">
                <a:pos x="0" y="84"/>
              </a:cxn>
              <a:cxn ang="0">
                <a:pos x="50" y="134"/>
              </a:cxn>
              <a:cxn ang="0">
                <a:pos x="61" y="133"/>
              </a:cxn>
              <a:cxn ang="0">
                <a:pos x="61" y="148"/>
              </a:cxn>
              <a:cxn ang="0">
                <a:pos x="73" y="154"/>
              </a:cxn>
              <a:cxn ang="0">
                <a:pos x="73" y="278"/>
              </a:cxn>
              <a:cxn ang="0">
                <a:pos x="61" y="284"/>
              </a:cxn>
              <a:cxn ang="0">
                <a:pos x="61" y="377"/>
              </a:cxn>
              <a:cxn ang="0">
                <a:pos x="75" y="392"/>
              </a:cxn>
              <a:cxn ang="0">
                <a:pos x="93" y="392"/>
              </a:cxn>
              <a:cxn ang="0">
                <a:pos x="107" y="377"/>
              </a:cxn>
              <a:cxn ang="0">
                <a:pos x="107" y="357"/>
              </a:cxn>
              <a:cxn ang="0">
                <a:pos x="143" y="357"/>
              </a:cxn>
              <a:cxn ang="0">
                <a:pos x="157" y="343"/>
              </a:cxn>
              <a:cxn ang="0">
                <a:pos x="143" y="329"/>
              </a:cxn>
              <a:cxn ang="0">
                <a:pos x="107" y="329"/>
              </a:cxn>
              <a:cxn ang="0">
                <a:pos x="107" y="321"/>
              </a:cxn>
              <a:cxn ang="0">
                <a:pos x="143" y="321"/>
              </a:cxn>
              <a:cxn ang="0">
                <a:pos x="157" y="307"/>
              </a:cxn>
              <a:cxn ang="0">
                <a:pos x="143" y="293"/>
              </a:cxn>
              <a:cxn ang="0">
                <a:pos x="107" y="293"/>
              </a:cxn>
              <a:cxn ang="0">
                <a:pos x="107" y="283"/>
              </a:cxn>
              <a:cxn ang="0">
                <a:pos x="95" y="277"/>
              </a:cxn>
              <a:cxn ang="0">
                <a:pos x="95" y="156"/>
              </a:cxn>
              <a:cxn ang="0">
                <a:pos x="107" y="150"/>
              </a:cxn>
              <a:cxn ang="0">
                <a:pos x="107" y="133"/>
              </a:cxn>
              <a:cxn ang="0">
                <a:pos x="117" y="134"/>
              </a:cxn>
              <a:cxn ang="0">
                <a:pos x="168" y="84"/>
              </a:cxn>
              <a:cxn ang="0">
                <a:pos x="132" y="36"/>
              </a:cxn>
              <a:cxn ang="0">
                <a:pos x="84" y="0"/>
              </a:cxn>
              <a:cxn ang="0">
                <a:pos x="36" y="36"/>
              </a:cxn>
              <a:cxn ang="0">
                <a:pos x="0" y="84"/>
              </a:cxn>
              <a:cxn ang="0">
                <a:pos x="84" y="31"/>
              </a:cxn>
              <a:cxn ang="0">
                <a:pos x="107" y="54"/>
              </a:cxn>
              <a:cxn ang="0">
                <a:pos x="106" y="62"/>
              </a:cxn>
              <a:cxn ang="0">
                <a:pos x="129" y="87"/>
              </a:cxn>
              <a:cxn ang="0">
                <a:pos x="105" y="111"/>
              </a:cxn>
              <a:cxn ang="0">
                <a:pos x="84" y="100"/>
              </a:cxn>
              <a:cxn ang="0">
                <a:pos x="63" y="111"/>
              </a:cxn>
              <a:cxn ang="0">
                <a:pos x="38" y="87"/>
              </a:cxn>
              <a:cxn ang="0">
                <a:pos x="62" y="62"/>
              </a:cxn>
              <a:cxn ang="0">
                <a:pos x="61" y="54"/>
              </a:cxn>
              <a:cxn ang="0">
                <a:pos x="84" y="31"/>
              </a:cxn>
              <a:cxn ang="0">
                <a:pos x="84" y="31"/>
              </a:cxn>
              <a:cxn ang="0">
                <a:pos x="84" y="31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46" name="Freeform 9"/>
          <p:cNvSpPr>
            <a:spLocks noEditPoints="1"/>
          </p:cNvSpPr>
          <p:nvPr/>
        </p:nvSpPr>
        <p:spPr bwMode="auto">
          <a:xfrm rot="2024094">
            <a:off x="10338951" y="2655501"/>
            <a:ext cx="733413" cy="1693283"/>
          </a:xfrm>
          <a:custGeom>
            <a:avLst/>
            <a:gdLst/>
            <a:ahLst/>
            <a:cxnLst>
              <a:cxn ang="0">
                <a:pos x="0" y="84"/>
              </a:cxn>
              <a:cxn ang="0">
                <a:pos x="50" y="134"/>
              </a:cxn>
              <a:cxn ang="0">
                <a:pos x="61" y="133"/>
              </a:cxn>
              <a:cxn ang="0">
                <a:pos x="61" y="148"/>
              </a:cxn>
              <a:cxn ang="0">
                <a:pos x="73" y="154"/>
              </a:cxn>
              <a:cxn ang="0">
                <a:pos x="73" y="278"/>
              </a:cxn>
              <a:cxn ang="0">
                <a:pos x="61" y="284"/>
              </a:cxn>
              <a:cxn ang="0">
                <a:pos x="61" y="377"/>
              </a:cxn>
              <a:cxn ang="0">
                <a:pos x="75" y="392"/>
              </a:cxn>
              <a:cxn ang="0">
                <a:pos x="93" y="392"/>
              </a:cxn>
              <a:cxn ang="0">
                <a:pos x="107" y="377"/>
              </a:cxn>
              <a:cxn ang="0">
                <a:pos x="107" y="357"/>
              </a:cxn>
              <a:cxn ang="0">
                <a:pos x="143" y="357"/>
              </a:cxn>
              <a:cxn ang="0">
                <a:pos x="157" y="343"/>
              </a:cxn>
              <a:cxn ang="0">
                <a:pos x="143" y="329"/>
              </a:cxn>
              <a:cxn ang="0">
                <a:pos x="107" y="329"/>
              </a:cxn>
              <a:cxn ang="0">
                <a:pos x="107" y="321"/>
              </a:cxn>
              <a:cxn ang="0">
                <a:pos x="143" y="321"/>
              </a:cxn>
              <a:cxn ang="0">
                <a:pos x="157" y="307"/>
              </a:cxn>
              <a:cxn ang="0">
                <a:pos x="143" y="293"/>
              </a:cxn>
              <a:cxn ang="0">
                <a:pos x="107" y="293"/>
              </a:cxn>
              <a:cxn ang="0">
                <a:pos x="107" y="283"/>
              </a:cxn>
              <a:cxn ang="0">
                <a:pos x="95" y="277"/>
              </a:cxn>
              <a:cxn ang="0">
                <a:pos x="95" y="156"/>
              </a:cxn>
              <a:cxn ang="0">
                <a:pos x="107" y="150"/>
              </a:cxn>
              <a:cxn ang="0">
                <a:pos x="107" y="133"/>
              </a:cxn>
              <a:cxn ang="0">
                <a:pos x="117" y="134"/>
              </a:cxn>
              <a:cxn ang="0">
                <a:pos x="168" y="84"/>
              </a:cxn>
              <a:cxn ang="0">
                <a:pos x="132" y="36"/>
              </a:cxn>
              <a:cxn ang="0">
                <a:pos x="84" y="0"/>
              </a:cxn>
              <a:cxn ang="0">
                <a:pos x="36" y="36"/>
              </a:cxn>
              <a:cxn ang="0">
                <a:pos x="0" y="84"/>
              </a:cxn>
              <a:cxn ang="0">
                <a:pos x="84" y="31"/>
              </a:cxn>
              <a:cxn ang="0">
                <a:pos x="107" y="54"/>
              </a:cxn>
              <a:cxn ang="0">
                <a:pos x="106" y="62"/>
              </a:cxn>
              <a:cxn ang="0">
                <a:pos x="129" y="87"/>
              </a:cxn>
              <a:cxn ang="0">
                <a:pos x="105" y="111"/>
              </a:cxn>
              <a:cxn ang="0">
                <a:pos x="84" y="100"/>
              </a:cxn>
              <a:cxn ang="0">
                <a:pos x="63" y="111"/>
              </a:cxn>
              <a:cxn ang="0">
                <a:pos x="38" y="87"/>
              </a:cxn>
              <a:cxn ang="0">
                <a:pos x="62" y="62"/>
              </a:cxn>
              <a:cxn ang="0">
                <a:pos x="61" y="54"/>
              </a:cxn>
              <a:cxn ang="0">
                <a:pos x="84" y="31"/>
              </a:cxn>
              <a:cxn ang="0">
                <a:pos x="84" y="31"/>
              </a:cxn>
              <a:cxn ang="0">
                <a:pos x="84" y="31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grpSp>
        <p:nvGrpSpPr>
          <p:cNvPr id="13" name="Group 63"/>
          <p:cNvGrpSpPr/>
          <p:nvPr/>
        </p:nvGrpSpPr>
        <p:grpSpPr>
          <a:xfrm>
            <a:off x="8890000" y="1689957"/>
            <a:ext cx="1447800" cy="838200"/>
            <a:chOff x="6223001" y="744538"/>
            <a:chExt cx="1085850" cy="628650"/>
          </a:xfrm>
        </p:grpSpPr>
        <p:sp>
          <p:nvSpPr>
            <p:cNvPr id="65" name="Freeform 15"/>
            <p:cNvSpPr/>
            <p:nvPr/>
          </p:nvSpPr>
          <p:spPr bwMode="auto">
            <a:xfrm>
              <a:off x="6223001" y="757238"/>
              <a:ext cx="1030288" cy="615950"/>
            </a:xfrm>
            <a:custGeom>
              <a:avLst/>
              <a:gdLst/>
              <a:ahLst/>
              <a:cxnLst>
                <a:cxn ang="0">
                  <a:pos x="436" y="65"/>
                </a:cxn>
                <a:cxn ang="0">
                  <a:pos x="677" y="169"/>
                </a:cxn>
                <a:cxn ang="0">
                  <a:pos x="517" y="347"/>
                </a:cxn>
                <a:cxn ang="0">
                  <a:pos x="284" y="346"/>
                </a:cxn>
                <a:cxn ang="0">
                  <a:pos x="90" y="404"/>
                </a:cxn>
                <a:cxn ang="0">
                  <a:pos x="12" y="369"/>
                </a:cxn>
                <a:cxn ang="0">
                  <a:pos x="47" y="291"/>
                </a:cxn>
                <a:cxn ang="0">
                  <a:pos x="329" y="206"/>
                </a:cxn>
                <a:cxn ang="0">
                  <a:pos x="436" y="65"/>
                </a:cxn>
              </a:cxnLst>
              <a:rect l="0" t="0" r="r" b="b"/>
              <a:pathLst>
                <a:path w="693" h="413">
                  <a:moveTo>
                    <a:pt x="436" y="65"/>
                  </a:moveTo>
                  <a:cubicBezTo>
                    <a:pt x="522" y="0"/>
                    <a:pt x="661" y="94"/>
                    <a:pt x="677" y="169"/>
                  </a:cubicBezTo>
                  <a:cubicBezTo>
                    <a:pt x="693" y="245"/>
                    <a:pt x="625" y="342"/>
                    <a:pt x="517" y="347"/>
                  </a:cubicBezTo>
                  <a:cubicBezTo>
                    <a:pt x="395" y="352"/>
                    <a:pt x="412" y="307"/>
                    <a:pt x="284" y="346"/>
                  </a:cubicBezTo>
                  <a:cubicBezTo>
                    <a:pt x="90" y="404"/>
                    <a:pt x="90" y="404"/>
                    <a:pt x="90" y="404"/>
                  </a:cubicBezTo>
                  <a:cubicBezTo>
                    <a:pt x="58" y="413"/>
                    <a:pt x="24" y="400"/>
                    <a:pt x="12" y="369"/>
                  </a:cubicBezTo>
                  <a:cubicBezTo>
                    <a:pt x="0" y="337"/>
                    <a:pt x="16" y="302"/>
                    <a:pt x="47" y="291"/>
                  </a:cubicBezTo>
                  <a:cubicBezTo>
                    <a:pt x="329" y="206"/>
                    <a:pt x="329" y="206"/>
                    <a:pt x="329" y="206"/>
                  </a:cubicBezTo>
                  <a:cubicBezTo>
                    <a:pt x="347" y="161"/>
                    <a:pt x="382" y="106"/>
                    <a:pt x="436" y="65"/>
                  </a:cubicBezTo>
                </a:path>
              </a:pathLst>
            </a:custGeom>
            <a:solidFill>
              <a:srgbClr val="FED6B7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66" name="Freeform 16"/>
            <p:cNvSpPr/>
            <p:nvPr/>
          </p:nvSpPr>
          <p:spPr bwMode="auto">
            <a:xfrm>
              <a:off x="7143751" y="744538"/>
              <a:ext cx="165100" cy="50482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318"/>
                </a:cxn>
                <a:cxn ang="0">
                  <a:pos x="104" y="315"/>
                </a:cxn>
                <a:cxn ang="0">
                  <a:pos x="96" y="0"/>
                </a:cxn>
                <a:cxn ang="0">
                  <a:pos x="0" y="3"/>
                </a:cxn>
              </a:cxnLst>
              <a:rect l="0" t="0" r="r" b="b"/>
              <a:pathLst>
                <a:path w="104" h="318">
                  <a:moveTo>
                    <a:pt x="0" y="3"/>
                  </a:moveTo>
                  <a:lnTo>
                    <a:pt x="6" y="318"/>
                  </a:lnTo>
                  <a:lnTo>
                    <a:pt x="104" y="315"/>
                  </a:lnTo>
                  <a:lnTo>
                    <a:pt x="9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TextBox 13"/>
          <p:cNvSpPr txBox="1"/>
          <p:nvPr/>
        </p:nvSpPr>
        <p:spPr>
          <a:xfrm>
            <a:off x="4020292" y="4409874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Shape 358"/>
          <p:cNvSpPr txBox="1"/>
          <p:nvPr/>
        </p:nvSpPr>
        <p:spPr>
          <a:xfrm>
            <a:off x="3868163" y="4788986"/>
            <a:ext cx="1677077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84" name="TextBox 13"/>
          <p:cNvSpPr txBox="1"/>
          <p:nvPr/>
        </p:nvSpPr>
        <p:spPr>
          <a:xfrm>
            <a:off x="5998812" y="4409874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Shape 358"/>
          <p:cNvSpPr txBox="1"/>
          <p:nvPr/>
        </p:nvSpPr>
        <p:spPr>
          <a:xfrm>
            <a:off x="5846683" y="4788986"/>
            <a:ext cx="1677077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87" name="TextBox 13"/>
          <p:cNvSpPr txBox="1"/>
          <p:nvPr/>
        </p:nvSpPr>
        <p:spPr>
          <a:xfrm>
            <a:off x="7977332" y="3876474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Shape 358"/>
          <p:cNvSpPr txBox="1"/>
          <p:nvPr/>
        </p:nvSpPr>
        <p:spPr>
          <a:xfrm>
            <a:off x="7825203" y="4255586"/>
            <a:ext cx="1677077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90" name="TextBox 13"/>
          <p:cNvSpPr txBox="1"/>
          <p:nvPr/>
        </p:nvSpPr>
        <p:spPr>
          <a:xfrm>
            <a:off x="9955852" y="4409874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Shape 358"/>
          <p:cNvSpPr txBox="1"/>
          <p:nvPr/>
        </p:nvSpPr>
        <p:spPr>
          <a:xfrm>
            <a:off x="9803723" y="4788986"/>
            <a:ext cx="1677077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b="745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"/>
            <a:ext cx="12190413" cy="688116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672577" y="1044805"/>
            <a:ext cx="4768391" cy="4768390"/>
            <a:chOff x="993228" y="2199290"/>
            <a:chExt cx="2459420" cy="2459420"/>
          </a:xfrm>
        </p:grpSpPr>
        <p:sp>
          <p:nvSpPr>
            <p:cNvPr id="30" name="椭圆 29"/>
            <p:cNvSpPr/>
            <p:nvPr/>
          </p:nvSpPr>
          <p:spPr>
            <a:xfrm>
              <a:off x="993228" y="2199290"/>
              <a:ext cx="2459420" cy="2459420"/>
            </a:xfrm>
            <a:prstGeom prst="ellipse">
              <a:avLst/>
            </a:prstGeom>
            <a:solidFill>
              <a:srgbClr val="73C9B2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103586" y="2309648"/>
              <a:ext cx="2238704" cy="2238704"/>
            </a:xfrm>
            <a:prstGeom prst="ellipse">
              <a:avLst/>
            </a:prstGeom>
            <a:noFill/>
            <a:ln w="63500" cap="rnd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361178" y="1862093"/>
            <a:ext cx="3391189" cy="2523194"/>
            <a:chOff x="4411691" y="1862093"/>
            <a:chExt cx="3391189" cy="2523194"/>
          </a:xfrm>
        </p:grpSpPr>
        <p:sp>
          <p:nvSpPr>
            <p:cNvPr id="6" name="文本框 5"/>
            <p:cNvSpPr txBox="1"/>
            <p:nvPr/>
          </p:nvSpPr>
          <p:spPr>
            <a:xfrm>
              <a:off x="5254265" y="1862093"/>
              <a:ext cx="170604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0" spc="6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10000" spc="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411691" y="3495542"/>
              <a:ext cx="3391189" cy="889745"/>
              <a:chOff x="4410500" y="3495542"/>
              <a:chExt cx="3391189" cy="889745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4410500" y="3495542"/>
                <a:ext cx="339118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4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446823" y="4046733"/>
                <a:ext cx="33548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dirty="0">
                    <a:solidFill>
                      <a:schemeClr val="bg1"/>
                    </a:solidFill>
                  </a:rPr>
                  <a:t>ADD YOUR TITLE IN HERE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949790" y="1514996"/>
            <a:ext cx="4295175" cy="4295176"/>
            <a:chOff x="3706224" y="1168098"/>
            <a:chExt cx="4782621" cy="4782621"/>
          </a:xfrm>
        </p:grpSpPr>
        <p:sp>
          <p:nvSpPr>
            <p:cNvPr id="20" name="Arc 19"/>
            <p:cNvSpPr/>
            <p:nvPr/>
          </p:nvSpPr>
          <p:spPr>
            <a:xfrm>
              <a:off x="3706224" y="1168098"/>
              <a:ext cx="4782621" cy="4782621"/>
            </a:xfrm>
            <a:prstGeom prst="arc">
              <a:avLst>
                <a:gd name="adj1" fmla="val 16200000"/>
                <a:gd name="adj2" fmla="val 10789328"/>
              </a:avLst>
            </a:prstGeom>
            <a:ln w="19050">
              <a:prstDash val="dash"/>
              <a:headEnd type="oval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" name="Block Arc 7"/>
            <p:cNvSpPr/>
            <p:nvPr/>
          </p:nvSpPr>
          <p:spPr>
            <a:xfrm rot="2820000">
              <a:off x="3939317" y="1401192"/>
              <a:ext cx="4316432" cy="4316433"/>
            </a:xfrm>
            <a:prstGeom prst="blockArc">
              <a:avLst>
                <a:gd name="adj1" fmla="val 16219263"/>
                <a:gd name="adj2" fmla="val 18766056"/>
                <a:gd name="adj3" fmla="val 4137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1" name="Block Arc 10"/>
            <p:cNvSpPr/>
            <p:nvPr/>
          </p:nvSpPr>
          <p:spPr>
            <a:xfrm rot="8220000">
              <a:off x="3939317" y="1401192"/>
              <a:ext cx="4316431" cy="4316433"/>
            </a:xfrm>
            <a:prstGeom prst="blockArc">
              <a:avLst>
                <a:gd name="adj1" fmla="val 16219263"/>
                <a:gd name="adj2" fmla="val 18766056"/>
                <a:gd name="adj3" fmla="val 4137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4" name="Block Arc 3"/>
            <p:cNvSpPr/>
            <p:nvPr/>
          </p:nvSpPr>
          <p:spPr>
            <a:xfrm rot="120000">
              <a:off x="3939318" y="1401191"/>
              <a:ext cx="4316433" cy="4316432"/>
            </a:xfrm>
            <a:prstGeom prst="blockArc">
              <a:avLst>
                <a:gd name="adj1" fmla="val 16096638"/>
                <a:gd name="adj2" fmla="val 18766056"/>
                <a:gd name="adj3" fmla="val 41371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9" name="Block Arc 8"/>
            <p:cNvSpPr/>
            <p:nvPr/>
          </p:nvSpPr>
          <p:spPr>
            <a:xfrm rot="5520000">
              <a:off x="3939317" y="1401192"/>
              <a:ext cx="4316432" cy="4316433"/>
            </a:xfrm>
            <a:prstGeom prst="blockArc">
              <a:avLst>
                <a:gd name="adj1" fmla="val 16219263"/>
                <a:gd name="adj2" fmla="val 18766056"/>
                <a:gd name="adj3" fmla="val 4137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3" name="Block Arc 12"/>
            <p:cNvSpPr/>
            <p:nvPr/>
          </p:nvSpPr>
          <p:spPr>
            <a:xfrm rot="10920000">
              <a:off x="3939318" y="1401191"/>
              <a:ext cx="4316433" cy="4316432"/>
            </a:xfrm>
            <a:prstGeom prst="blockArc">
              <a:avLst>
                <a:gd name="adj1" fmla="val 16219263"/>
                <a:gd name="adj2" fmla="val 18766056"/>
                <a:gd name="adj3" fmla="val 4137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15" name="Block Arc 14"/>
            <p:cNvSpPr/>
            <p:nvPr/>
          </p:nvSpPr>
          <p:spPr>
            <a:xfrm rot="13589662">
              <a:off x="3939320" y="1401191"/>
              <a:ext cx="4316432" cy="4316433"/>
            </a:xfrm>
            <a:prstGeom prst="blockArc">
              <a:avLst>
                <a:gd name="adj1" fmla="val 16219263"/>
                <a:gd name="adj2" fmla="val 18820934"/>
                <a:gd name="adj3" fmla="val 4137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5" name="Freeform 71"/>
            <p:cNvSpPr>
              <a:spLocks noEditPoints="1"/>
            </p:cNvSpPr>
            <p:nvPr/>
          </p:nvSpPr>
          <p:spPr bwMode="auto">
            <a:xfrm>
              <a:off x="6364608" y="1896178"/>
              <a:ext cx="597557" cy="559917"/>
            </a:xfrm>
            <a:custGeom>
              <a:avLst/>
              <a:gdLst/>
              <a:ahLst/>
              <a:cxnLst>
                <a:cxn ang="0">
                  <a:pos x="65" y="22"/>
                </a:cxn>
                <a:cxn ang="0">
                  <a:pos x="26" y="45"/>
                </a:cxn>
                <a:cxn ang="0">
                  <a:pos x="0" y="26"/>
                </a:cxn>
                <a:cxn ang="0">
                  <a:pos x="39" y="0"/>
                </a:cxn>
                <a:cxn ang="0">
                  <a:pos x="65" y="22"/>
                </a:cxn>
                <a:cxn ang="0">
                  <a:pos x="65" y="69"/>
                </a:cxn>
                <a:cxn ang="0">
                  <a:pos x="39" y="91"/>
                </a:cxn>
                <a:cxn ang="0">
                  <a:pos x="0" y="67"/>
                </a:cxn>
                <a:cxn ang="0">
                  <a:pos x="26" y="45"/>
                </a:cxn>
                <a:cxn ang="0">
                  <a:pos x="65" y="69"/>
                </a:cxn>
                <a:cxn ang="0">
                  <a:pos x="101" y="97"/>
                </a:cxn>
                <a:cxn ang="0">
                  <a:pos x="65" y="119"/>
                </a:cxn>
                <a:cxn ang="0">
                  <a:pos x="65" y="119"/>
                </a:cxn>
                <a:cxn ang="0">
                  <a:pos x="65" y="119"/>
                </a:cxn>
                <a:cxn ang="0">
                  <a:pos x="65" y="119"/>
                </a:cxn>
                <a:cxn ang="0">
                  <a:pos x="65" y="119"/>
                </a:cxn>
                <a:cxn ang="0">
                  <a:pos x="26" y="97"/>
                </a:cxn>
                <a:cxn ang="0">
                  <a:pos x="26" y="89"/>
                </a:cxn>
                <a:cxn ang="0">
                  <a:pos x="39" y="95"/>
                </a:cxn>
                <a:cxn ang="0">
                  <a:pos x="65" y="74"/>
                </a:cxn>
                <a:cxn ang="0">
                  <a:pos x="65" y="74"/>
                </a:cxn>
                <a:cxn ang="0">
                  <a:pos x="65" y="74"/>
                </a:cxn>
                <a:cxn ang="0">
                  <a:pos x="65" y="74"/>
                </a:cxn>
                <a:cxn ang="0">
                  <a:pos x="65" y="74"/>
                </a:cxn>
                <a:cxn ang="0">
                  <a:pos x="91" y="95"/>
                </a:cxn>
                <a:cxn ang="0">
                  <a:pos x="101" y="89"/>
                </a:cxn>
                <a:cxn ang="0">
                  <a:pos x="101" y="97"/>
                </a:cxn>
                <a:cxn ang="0">
                  <a:pos x="127" y="26"/>
                </a:cxn>
                <a:cxn ang="0">
                  <a:pos x="101" y="45"/>
                </a:cxn>
                <a:cxn ang="0">
                  <a:pos x="65" y="22"/>
                </a:cxn>
                <a:cxn ang="0">
                  <a:pos x="91" y="0"/>
                </a:cxn>
                <a:cxn ang="0">
                  <a:pos x="127" y="26"/>
                </a:cxn>
                <a:cxn ang="0">
                  <a:pos x="127" y="67"/>
                </a:cxn>
                <a:cxn ang="0">
                  <a:pos x="91" y="91"/>
                </a:cxn>
                <a:cxn ang="0">
                  <a:pos x="65" y="69"/>
                </a:cxn>
                <a:cxn ang="0">
                  <a:pos x="101" y="45"/>
                </a:cxn>
                <a:cxn ang="0">
                  <a:pos x="127" y="67"/>
                </a:cxn>
              </a:cxnLst>
              <a:rect l="0" t="0" r="r" b="b"/>
              <a:pathLst>
                <a:path w="127" h="119">
                  <a:moveTo>
                    <a:pt x="65" y="22"/>
                  </a:moveTo>
                  <a:lnTo>
                    <a:pt x="26" y="45"/>
                  </a:lnTo>
                  <a:lnTo>
                    <a:pt x="0" y="26"/>
                  </a:lnTo>
                  <a:lnTo>
                    <a:pt x="39" y="0"/>
                  </a:lnTo>
                  <a:lnTo>
                    <a:pt x="65" y="22"/>
                  </a:lnTo>
                  <a:close/>
                  <a:moveTo>
                    <a:pt x="65" y="69"/>
                  </a:moveTo>
                  <a:lnTo>
                    <a:pt x="39" y="91"/>
                  </a:lnTo>
                  <a:lnTo>
                    <a:pt x="0" y="67"/>
                  </a:lnTo>
                  <a:lnTo>
                    <a:pt x="26" y="45"/>
                  </a:lnTo>
                  <a:lnTo>
                    <a:pt x="65" y="69"/>
                  </a:lnTo>
                  <a:close/>
                  <a:moveTo>
                    <a:pt x="101" y="97"/>
                  </a:moveTo>
                  <a:lnTo>
                    <a:pt x="65" y="119"/>
                  </a:lnTo>
                  <a:lnTo>
                    <a:pt x="65" y="119"/>
                  </a:lnTo>
                  <a:lnTo>
                    <a:pt x="65" y="119"/>
                  </a:lnTo>
                  <a:lnTo>
                    <a:pt x="65" y="119"/>
                  </a:lnTo>
                  <a:lnTo>
                    <a:pt x="65" y="119"/>
                  </a:lnTo>
                  <a:lnTo>
                    <a:pt x="26" y="97"/>
                  </a:lnTo>
                  <a:lnTo>
                    <a:pt x="26" y="89"/>
                  </a:lnTo>
                  <a:lnTo>
                    <a:pt x="39" y="95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65" y="74"/>
                  </a:lnTo>
                  <a:lnTo>
                    <a:pt x="91" y="95"/>
                  </a:lnTo>
                  <a:lnTo>
                    <a:pt x="101" y="89"/>
                  </a:lnTo>
                  <a:lnTo>
                    <a:pt x="101" y="97"/>
                  </a:lnTo>
                  <a:close/>
                  <a:moveTo>
                    <a:pt x="127" y="26"/>
                  </a:moveTo>
                  <a:lnTo>
                    <a:pt x="101" y="45"/>
                  </a:lnTo>
                  <a:lnTo>
                    <a:pt x="65" y="22"/>
                  </a:lnTo>
                  <a:lnTo>
                    <a:pt x="91" y="0"/>
                  </a:lnTo>
                  <a:lnTo>
                    <a:pt x="127" y="26"/>
                  </a:lnTo>
                  <a:close/>
                  <a:moveTo>
                    <a:pt x="127" y="67"/>
                  </a:moveTo>
                  <a:lnTo>
                    <a:pt x="91" y="91"/>
                  </a:lnTo>
                  <a:lnTo>
                    <a:pt x="65" y="69"/>
                  </a:lnTo>
                  <a:lnTo>
                    <a:pt x="101" y="45"/>
                  </a:lnTo>
                  <a:lnTo>
                    <a:pt x="127" y="6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6" name="Freeform 103"/>
            <p:cNvSpPr/>
            <p:nvPr/>
          </p:nvSpPr>
          <p:spPr bwMode="auto">
            <a:xfrm>
              <a:off x="7294647" y="3941440"/>
              <a:ext cx="444647" cy="462721"/>
            </a:xfrm>
            <a:custGeom>
              <a:avLst/>
              <a:gdLst/>
              <a:ahLst/>
              <a:cxnLst>
                <a:cxn ang="0">
                  <a:pos x="56" y="5"/>
                </a:cxn>
                <a:cxn ang="0">
                  <a:pos x="33" y="27"/>
                </a:cxn>
                <a:cxn ang="0">
                  <a:pos x="33" y="55"/>
                </a:cxn>
                <a:cxn ang="0">
                  <a:pos x="45" y="55"/>
                </a:cxn>
                <a:cxn ang="0">
                  <a:pos x="47" y="57"/>
                </a:cxn>
                <a:cxn ang="0">
                  <a:pos x="45" y="59"/>
                </a:cxn>
                <a:cxn ang="0">
                  <a:pos x="13" y="59"/>
                </a:cxn>
                <a:cxn ang="0">
                  <a:pos x="10" y="57"/>
                </a:cxn>
                <a:cxn ang="0">
                  <a:pos x="13" y="55"/>
                </a:cxn>
                <a:cxn ang="0">
                  <a:pos x="24" y="55"/>
                </a:cxn>
                <a:cxn ang="0">
                  <a:pos x="24" y="27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54" y="0"/>
                </a:cxn>
                <a:cxn ang="0">
                  <a:pos x="57" y="2"/>
                </a:cxn>
                <a:cxn ang="0">
                  <a:pos x="56" y="5"/>
                </a:cxn>
              </a:cxnLst>
              <a:rect l="0" t="0" r="r" b="b"/>
              <a:pathLst>
                <a:path w="57" h="59">
                  <a:moveTo>
                    <a:pt x="56" y="5"/>
                  </a:moveTo>
                  <a:cubicBezTo>
                    <a:pt x="33" y="27"/>
                    <a:pt x="33" y="27"/>
                    <a:pt x="33" y="27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5"/>
                    <a:pt x="47" y="56"/>
                    <a:pt x="47" y="57"/>
                  </a:cubicBezTo>
                  <a:cubicBezTo>
                    <a:pt x="47" y="58"/>
                    <a:pt x="46" y="59"/>
                    <a:pt x="45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0" y="58"/>
                    <a:pt x="10" y="57"/>
                  </a:cubicBezTo>
                  <a:cubicBezTo>
                    <a:pt x="10" y="56"/>
                    <a:pt x="12" y="55"/>
                    <a:pt x="1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7" y="0"/>
                    <a:pt x="57" y="2"/>
                  </a:cubicBezTo>
                  <a:cubicBezTo>
                    <a:pt x="57" y="3"/>
                    <a:pt x="57" y="4"/>
                    <a:pt x="56" y="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7" name="Freeform 56"/>
            <p:cNvSpPr>
              <a:spLocks noEditPoints="1"/>
            </p:cNvSpPr>
            <p:nvPr/>
          </p:nvSpPr>
          <p:spPr bwMode="auto">
            <a:xfrm>
              <a:off x="7268142" y="2656735"/>
              <a:ext cx="618435" cy="618435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6394655" y="4854738"/>
              <a:ext cx="575788" cy="499316"/>
            </a:xfrm>
            <a:custGeom>
              <a:avLst/>
              <a:gdLst/>
              <a:ahLst/>
              <a:cxnLst>
                <a:cxn ang="0">
                  <a:pos x="59" y="26"/>
                </a:cxn>
                <a:cxn ang="0">
                  <a:pos x="57" y="28"/>
                </a:cxn>
                <a:cxn ang="0">
                  <a:pos x="20" y="32"/>
                </a:cxn>
                <a:cxn ang="0">
                  <a:pos x="20" y="35"/>
                </a:cxn>
                <a:cxn ang="0">
                  <a:pos x="19" y="37"/>
                </a:cxn>
                <a:cxn ang="0">
                  <a:pos x="52" y="37"/>
                </a:cxn>
                <a:cxn ang="0">
                  <a:pos x="55" y="39"/>
                </a:cxn>
                <a:cxn ang="0">
                  <a:pos x="52" y="42"/>
                </a:cxn>
                <a:cxn ang="0">
                  <a:pos x="16" y="42"/>
                </a:cxn>
                <a:cxn ang="0">
                  <a:pos x="13" y="39"/>
                </a:cxn>
                <a:cxn ang="0">
                  <a:pos x="16" y="34"/>
                </a:cxn>
                <a:cxn ang="0">
                  <a:pos x="9" y="5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11" y="0"/>
                </a:cxn>
                <a:cxn ang="0">
                  <a:pos x="14" y="5"/>
                </a:cxn>
                <a:cxn ang="0">
                  <a:pos x="57" y="5"/>
                </a:cxn>
                <a:cxn ang="0">
                  <a:pos x="59" y="7"/>
                </a:cxn>
                <a:cxn ang="0">
                  <a:pos x="59" y="26"/>
                </a:cxn>
                <a:cxn ang="0">
                  <a:pos x="18" y="51"/>
                </a:cxn>
                <a:cxn ang="0">
                  <a:pos x="13" y="46"/>
                </a:cxn>
                <a:cxn ang="0">
                  <a:pos x="18" y="42"/>
                </a:cxn>
                <a:cxn ang="0">
                  <a:pos x="23" y="46"/>
                </a:cxn>
                <a:cxn ang="0">
                  <a:pos x="18" y="51"/>
                </a:cxn>
                <a:cxn ang="0">
                  <a:pos x="50" y="51"/>
                </a:cxn>
                <a:cxn ang="0">
                  <a:pos x="45" y="46"/>
                </a:cxn>
                <a:cxn ang="0">
                  <a:pos x="50" y="42"/>
                </a:cxn>
                <a:cxn ang="0">
                  <a:pos x="55" y="46"/>
                </a:cxn>
                <a:cxn ang="0">
                  <a:pos x="50" y="51"/>
                </a:cxn>
              </a:cxnLst>
              <a:rect l="0" t="0" r="r" b="b"/>
              <a:pathLst>
                <a:path w="59" h="51">
                  <a:moveTo>
                    <a:pt x="59" y="26"/>
                  </a:moveTo>
                  <a:cubicBezTo>
                    <a:pt x="59" y="27"/>
                    <a:pt x="58" y="28"/>
                    <a:pt x="57" y="28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6"/>
                    <a:pt x="20" y="36"/>
                    <a:pt x="1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4" y="37"/>
                    <a:pt x="55" y="38"/>
                    <a:pt x="55" y="39"/>
                  </a:cubicBezTo>
                  <a:cubicBezTo>
                    <a:pt x="55" y="41"/>
                    <a:pt x="54" y="42"/>
                    <a:pt x="52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2"/>
                    <a:pt x="13" y="41"/>
                    <a:pt x="13" y="39"/>
                  </a:cubicBezTo>
                  <a:cubicBezTo>
                    <a:pt x="13" y="38"/>
                    <a:pt x="15" y="35"/>
                    <a:pt x="16" y="3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4" y="3"/>
                    <a:pt x="14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9" y="6"/>
                    <a:pt x="59" y="7"/>
                  </a:cubicBezTo>
                  <a:lnTo>
                    <a:pt x="59" y="26"/>
                  </a:lnTo>
                  <a:close/>
                  <a:moveTo>
                    <a:pt x="18" y="51"/>
                  </a:moveTo>
                  <a:cubicBezTo>
                    <a:pt x="16" y="51"/>
                    <a:pt x="13" y="49"/>
                    <a:pt x="13" y="46"/>
                  </a:cubicBezTo>
                  <a:cubicBezTo>
                    <a:pt x="13" y="44"/>
                    <a:pt x="16" y="42"/>
                    <a:pt x="18" y="42"/>
                  </a:cubicBezTo>
                  <a:cubicBezTo>
                    <a:pt x="21" y="42"/>
                    <a:pt x="23" y="44"/>
                    <a:pt x="23" y="46"/>
                  </a:cubicBezTo>
                  <a:cubicBezTo>
                    <a:pt x="23" y="49"/>
                    <a:pt x="21" y="51"/>
                    <a:pt x="18" y="51"/>
                  </a:cubicBezTo>
                  <a:close/>
                  <a:moveTo>
                    <a:pt x="50" y="51"/>
                  </a:moveTo>
                  <a:cubicBezTo>
                    <a:pt x="47" y="51"/>
                    <a:pt x="45" y="49"/>
                    <a:pt x="45" y="46"/>
                  </a:cubicBezTo>
                  <a:cubicBezTo>
                    <a:pt x="45" y="44"/>
                    <a:pt x="47" y="42"/>
                    <a:pt x="50" y="42"/>
                  </a:cubicBezTo>
                  <a:cubicBezTo>
                    <a:pt x="53" y="42"/>
                    <a:pt x="55" y="44"/>
                    <a:pt x="55" y="46"/>
                  </a:cubicBezTo>
                  <a:cubicBezTo>
                    <a:pt x="55" y="49"/>
                    <a:pt x="53" y="51"/>
                    <a:pt x="50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9" name="Freeform 245"/>
            <p:cNvSpPr/>
            <p:nvPr/>
          </p:nvSpPr>
          <p:spPr bwMode="auto">
            <a:xfrm>
              <a:off x="4347145" y="3701799"/>
              <a:ext cx="579235" cy="579235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0" name="Freeform 69"/>
            <p:cNvSpPr>
              <a:spLocks noEditPoints="1"/>
            </p:cNvSpPr>
            <p:nvPr/>
          </p:nvSpPr>
          <p:spPr bwMode="auto">
            <a:xfrm>
              <a:off x="5271482" y="4749824"/>
              <a:ext cx="503968" cy="508000"/>
            </a:xfrm>
            <a:custGeom>
              <a:avLst/>
              <a:gdLst/>
              <a:ahLst/>
              <a:cxnLst>
                <a:cxn ang="0">
                  <a:pos x="29" y="58"/>
                </a:cxn>
                <a:cxn ang="0">
                  <a:pos x="6" y="47"/>
                </a:cxn>
                <a:cxn ang="0">
                  <a:pos x="7" y="46"/>
                </a:cxn>
                <a:cxn ang="0">
                  <a:pos x="12" y="40"/>
                </a:cxn>
                <a:cxn ang="0">
                  <a:pos x="13" y="40"/>
                </a:cxn>
                <a:cxn ang="0">
                  <a:pos x="14" y="41"/>
                </a:cxn>
                <a:cxn ang="0">
                  <a:pos x="29" y="48"/>
                </a:cxn>
                <a:cxn ang="0">
                  <a:pos x="48" y="29"/>
                </a:cxn>
                <a:cxn ang="0">
                  <a:pos x="29" y="9"/>
                </a:cxn>
                <a:cxn ang="0">
                  <a:pos x="16" y="14"/>
                </a:cxn>
                <a:cxn ang="0">
                  <a:pos x="21" y="20"/>
                </a:cxn>
                <a:cxn ang="0">
                  <a:pos x="21" y="22"/>
                </a:cxn>
                <a:cxn ang="0">
                  <a:pos x="19" y="24"/>
                </a:cxn>
                <a:cxn ang="0">
                  <a:pos x="2" y="24"/>
                </a:cxn>
                <a:cxn ang="0">
                  <a:pos x="0" y="21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4" y="3"/>
                </a:cxn>
                <a:cxn ang="0">
                  <a:pos x="9" y="8"/>
                </a:cxn>
                <a:cxn ang="0">
                  <a:pos x="29" y="0"/>
                </a:cxn>
                <a:cxn ang="0">
                  <a:pos x="58" y="29"/>
                </a:cxn>
                <a:cxn ang="0">
                  <a:pos x="29" y="58"/>
                </a:cxn>
                <a:cxn ang="0">
                  <a:pos x="34" y="35"/>
                </a:cxn>
                <a:cxn ang="0">
                  <a:pos x="33" y="36"/>
                </a:cxn>
                <a:cxn ang="0">
                  <a:pos x="20" y="36"/>
                </a:cxn>
                <a:cxn ang="0">
                  <a:pos x="19" y="35"/>
                </a:cxn>
                <a:cxn ang="0">
                  <a:pos x="19" y="32"/>
                </a:cxn>
                <a:cxn ang="0">
                  <a:pos x="20" y="31"/>
                </a:cxn>
                <a:cxn ang="0">
                  <a:pos x="29" y="31"/>
                </a:cxn>
                <a:cxn ang="0">
                  <a:pos x="29" y="18"/>
                </a:cxn>
                <a:cxn ang="0">
                  <a:pos x="30" y="17"/>
                </a:cxn>
                <a:cxn ang="0">
                  <a:pos x="33" y="17"/>
                </a:cxn>
                <a:cxn ang="0">
                  <a:pos x="34" y="18"/>
                </a:cxn>
                <a:cxn ang="0">
                  <a:pos x="34" y="35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20" y="58"/>
                    <a:pt x="12" y="54"/>
                    <a:pt x="6" y="47"/>
                  </a:cubicBezTo>
                  <a:cubicBezTo>
                    <a:pt x="6" y="47"/>
                    <a:pt x="6" y="46"/>
                    <a:pt x="7" y="46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40"/>
                    <a:pt x="13" y="40"/>
                    <a:pt x="14" y="41"/>
                  </a:cubicBezTo>
                  <a:cubicBezTo>
                    <a:pt x="17" y="45"/>
                    <a:pt x="23" y="48"/>
                    <a:pt x="29" y="48"/>
                  </a:cubicBezTo>
                  <a:cubicBezTo>
                    <a:pt x="40" y="48"/>
                    <a:pt x="48" y="39"/>
                    <a:pt x="48" y="29"/>
                  </a:cubicBezTo>
                  <a:cubicBezTo>
                    <a:pt x="48" y="18"/>
                    <a:pt x="40" y="9"/>
                    <a:pt x="29" y="9"/>
                  </a:cubicBezTo>
                  <a:cubicBezTo>
                    <a:pt x="24" y="9"/>
                    <a:pt x="19" y="11"/>
                    <a:pt x="16" y="14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1"/>
                    <a:pt x="21" y="22"/>
                  </a:cubicBezTo>
                  <a:cubicBezTo>
                    <a:pt x="21" y="23"/>
                    <a:pt x="20" y="24"/>
                    <a:pt x="19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4" y="3"/>
                    <a:pt x="21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34" y="35"/>
                  </a:moveTo>
                  <a:cubicBezTo>
                    <a:pt x="34" y="35"/>
                    <a:pt x="33" y="36"/>
                    <a:pt x="33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19" y="35"/>
                    <a:pt x="19" y="3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20" y="31"/>
                    <a:pt x="2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7"/>
                    <a:pt x="29" y="17"/>
                    <a:pt x="30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4" y="17"/>
                    <a:pt x="34" y="18"/>
                  </a:cubicBezTo>
                  <a:lnTo>
                    <a:pt x="3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38" name="Shape 358"/>
          <p:cNvSpPr txBox="1"/>
          <p:nvPr/>
        </p:nvSpPr>
        <p:spPr>
          <a:xfrm>
            <a:off x="6854095" y="1153759"/>
            <a:ext cx="2776247" cy="45251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760454" y="831877"/>
            <a:ext cx="166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Shape 358"/>
          <p:cNvSpPr txBox="1"/>
          <p:nvPr/>
        </p:nvSpPr>
        <p:spPr>
          <a:xfrm>
            <a:off x="8195733" y="2653787"/>
            <a:ext cx="2776247" cy="45251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102091" y="2331906"/>
            <a:ext cx="1650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Shape 358"/>
          <p:cNvSpPr txBox="1"/>
          <p:nvPr/>
        </p:nvSpPr>
        <p:spPr>
          <a:xfrm>
            <a:off x="8242553" y="4339136"/>
            <a:ext cx="2776247" cy="45251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148911" y="4017255"/>
            <a:ext cx="1667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Shape 358"/>
          <p:cNvSpPr txBox="1"/>
          <p:nvPr/>
        </p:nvSpPr>
        <p:spPr>
          <a:xfrm>
            <a:off x="7266121" y="5744857"/>
            <a:ext cx="2776247" cy="45251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72480" y="5422975"/>
            <a:ext cx="166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Shape 358"/>
          <p:cNvSpPr txBox="1"/>
          <p:nvPr/>
        </p:nvSpPr>
        <p:spPr>
          <a:xfrm>
            <a:off x="1145145" y="4112878"/>
            <a:ext cx="2776246" cy="45251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433015" y="3805223"/>
            <a:ext cx="163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Shape 358"/>
          <p:cNvSpPr txBox="1"/>
          <p:nvPr/>
        </p:nvSpPr>
        <p:spPr>
          <a:xfrm>
            <a:off x="2207580" y="5719877"/>
            <a:ext cx="2776246" cy="45251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402075" y="5412222"/>
            <a:ext cx="1729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81670" y="2291782"/>
            <a:ext cx="8599142" cy="4003682"/>
            <a:chOff x="3181670" y="2291782"/>
            <a:chExt cx="8599142" cy="4003682"/>
          </a:xfrm>
        </p:grpSpPr>
        <p:grpSp>
          <p:nvGrpSpPr>
            <p:cNvPr id="4" name="Group 3"/>
            <p:cNvGrpSpPr/>
            <p:nvPr/>
          </p:nvGrpSpPr>
          <p:grpSpPr>
            <a:xfrm rot="2700000">
              <a:off x="8583645" y="177561"/>
              <a:ext cx="1082945" cy="5311388"/>
              <a:chOff x="5529181" y="1323332"/>
              <a:chExt cx="1082945" cy="5311388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5674859" y="1469010"/>
                <a:ext cx="769258" cy="3872246"/>
              </a:xfrm>
              <a:prstGeom prst="rect">
                <a:avLst/>
              </a:prstGeom>
              <a:noFill/>
              <a:ln w="19050">
                <a:solidFill>
                  <a:schemeClr val="accent6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5674859" y="5586622"/>
                <a:ext cx="769258" cy="1048098"/>
                <a:chOff x="5674859" y="5586622"/>
                <a:chExt cx="769258" cy="1048098"/>
              </a:xfrm>
            </p:grpSpPr>
            <p:sp>
              <p:nvSpPr>
                <p:cNvPr id="42" name="Isosceles Triangle 41"/>
                <p:cNvSpPr/>
                <p:nvPr/>
              </p:nvSpPr>
              <p:spPr>
                <a:xfrm flipV="1">
                  <a:off x="5674859" y="5586622"/>
                  <a:ext cx="769258" cy="1048098"/>
                </a:xfrm>
                <a:prstGeom prst="triangl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Isosceles Triangle 7"/>
                <p:cNvSpPr/>
                <p:nvPr/>
              </p:nvSpPr>
              <p:spPr>
                <a:xfrm flipV="1">
                  <a:off x="5882403" y="6097350"/>
                  <a:ext cx="354170" cy="537369"/>
                </a:xfrm>
                <a:custGeom>
                  <a:avLst/>
                  <a:gdLst>
                    <a:gd name="connsiteX0" fmla="*/ 0 w 354170"/>
                    <a:gd name="connsiteY0" fmla="*/ 479252 h 479252"/>
                    <a:gd name="connsiteX1" fmla="*/ 177085 w 354170"/>
                    <a:gd name="connsiteY1" fmla="*/ 0 h 479252"/>
                    <a:gd name="connsiteX2" fmla="*/ 354170 w 354170"/>
                    <a:gd name="connsiteY2" fmla="*/ 479252 h 479252"/>
                    <a:gd name="connsiteX3" fmla="*/ 0 w 354170"/>
                    <a:gd name="connsiteY3" fmla="*/ 479252 h 479252"/>
                    <a:gd name="connsiteX0-1" fmla="*/ 0 w 354170"/>
                    <a:gd name="connsiteY0-2" fmla="*/ 479252 h 537369"/>
                    <a:gd name="connsiteX1-3" fmla="*/ 177085 w 354170"/>
                    <a:gd name="connsiteY1-4" fmla="*/ 0 h 537369"/>
                    <a:gd name="connsiteX2-5" fmla="*/ 354170 w 354170"/>
                    <a:gd name="connsiteY2-6" fmla="*/ 479252 h 537369"/>
                    <a:gd name="connsiteX3-7" fmla="*/ 173116 w 354170"/>
                    <a:gd name="connsiteY3-8" fmla="*/ 537369 h 537369"/>
                    <a:gd name="connsiteX4" fmla="*/ 0 w 354170"/>
                    <a:gd name="connsiteY4" fmla="*/ 479252 h 53736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4170" h="537369">
                      <a:moveTo>
                        <a:pt x="0" y="479252"/>
                      </a:moveTo>
                      <a:lnTo>
                        <a:pt x="177085" y="0"/>
                      </a:lnTo>
                      <a:lnTo>
                        <a:pt x="354170" y="479252"/>
                      </a:lnTo>
                      <a:cubicBezTo>
                        <a:pt x="289056" y="480368"/>
                        <a:pt x="238230" y="536253"/>
                        <a:pt x="173116" y="537369"/>
                      </a:cubicBezTo>
                      <a:lnTo>
                        <a:pt x="0" y="479252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7" name="Oval 6"/>
              <p:cNvSpPr/>
              <p:nvPr/>
            </p:nvSpPr>
            <p:spPr>
              <a:xfrm>
                <a:off x="5966215" y="5245359"/>
                <a:ext cx="199000" cy="199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" name="Straight Connector 7"/>
              <p:cNvCxnSpPr>
                <a:endCxn id="27" idx="7"/>
              </p:cNvCxnSpPr>
              <p:nvPr/>
            </p:nvCxnSpPr>
            <p:spPr>
              <a:xfrm flipH="1">
                <a:off x="5745363" y="1501892"/>
                <a:ext cx="648320" cy="433996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>
                <a:endCxn id="31" idx="7"/>
              </p:cNvCxnSpPr>
              <p:nvPr/>
            </p:nvCxnSpPr>
            <p:spPr>
              <a:xfrm flipH="1">
                <a:off x="6131091" y="1960955"/>
                <a:ext cx="225981" cy="206020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endCxn id="31" idx="5"/>
              </p:cNvCxnSpPr>
              <p:nvPr/>
            </p:nvCxnSpPr>
            <p:spPr>
              <a:xfrm flipH="1" flipV="1">
                <a:off x="6131091" y="2372995"/>
                <a:ext cx="218473" cy="261112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stCxn id="31" idx="1"/>
              </p:cNvCxnSpPr>
              <p:nvPr/>
            </p:nvCxnSpPr>
            <p:spPr>
              <a:xfrm flipH="1" flipV="1">
                <a:off x="5674860" y="1974065"/>
                <a:ext cx="250211" cy="192910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>
                <a:stCxn id="34" idx="7"/>
              </p:cNvCxnSpPr>
              <p:nvPr/>
            </p:nvCxnSpPr>
            <p:spPr>
              <a:xfrm flipV="1">
                <a:off x="5745363" y="2308332"/>
                <a:ext cx="233620" cy="365764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>
                <a:stCxn id="33" idx="1"/>
              </p:cNvCxnSpPr>
              <p:nvPr/>
            </p:nvCxnSpPr>
            <p:spPr>
              <a:xfrm flipH="1" flipV="1">
                <a:off x="6007136" y="3077187"/>
                <a:ext cx="350523" cy="114087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stCxn id="32" idx="7"/>
              </p:cNvCxnSpPr>
              <p:nvPr/>
            </p:nvCxnSpPr>
            <p:spPr>
              <a:xfrm flipV="1">
                <a:off x="5761616" y="3091254"/>
                <a:ext cx="202309" cy="411956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5659729" y="2786494"/>
                <a:ext cx="336895" cy="278331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6028081" y="2655938"/>
                <a:ext cx="416280" cy="364943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32" idx="6"/>
              </p:cNvCxnSpPr>
              <p:nvPr/>
            </p:nvCxnSpPr>
            <p:spPr>
              <a:xfrm flipV="1">
                <a:off x="5800405" y="3322550"/>
                <a:ext cx="673799" cy="274306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40" idx="1"/>
              </p:cNvCxnSpPr>
              <p:nvPr/>
            </p:nvCxnSpPr>
            <p:spPr>
              <a:xfrm flipH="1" flipV="1">
                <a:off x="5703418" y="3660075"/>
                <a:ext cx="155908" cy="353941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>
                <a:stCxn id="40" idx="3"/>
              </p:cNvCxnSpPr>
              <p:nvPr/>
            </p:nvCxnSpPr>
            <p:spPr>
              <a:xfrm flipV="1">
                <a:off x="5859326" y="3828930"/>
                <a:ext cx="555891" cy="372377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>
                <a:stCxn id="37" idx="1"/>
              </p:cNvCxnSpPr>
              <p:nvPr/>
            </p:nvCxnSpPr>
            <p:spPr>
              <a:xfrm flipH="1" flipV="1">
                <a:off x="6051555" y="4670502"/>
                <a:ext cx="322205" cy="48679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5734273" y="4644686"/>
                <a:ext cx="231941" cy="620873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6036673" y="4731339"/>
                <a:ext cx="378544" cy="548529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5997660" y="3903674"/>
                <a:ext cx="358924" cy="736503"/>
              </a:xfrm>
              <a:prstGeom prst="line">
                <a:avLst/>
              </a:prstGeom>
              <a:ln w="19050"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Oval 23"/>
              <p:cNvSpPr/>
              <p:nvPr/>
            </p:nvSpPr>
            <p:spPr>
              <a:xfrm>
                <a:off x="5529181" y="1323332"/>
                <a:ext cx="291356" cy="29135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6284233" y="1326934"/>
                <a:ext cx="291356" cy="29135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6320461" y="1794381"/>
                <a:ext cx="218900" cy="2189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558520" y="1903831"/>
                <a:ext cx="218900" cy="2189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959988" y="1363160"/>
                <a:ext cx="199000" cy="199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529181" y="5137946"/>
                <a:ext cx="291356" cy="29135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6270027" y="5137945"/>
                <a:ext cx="291356" cy="291356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882403" y="2124307"/>
                <a:ext cx="291356" cy="29135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5535536" y="3464421"/>
                <a:ext cx="264869" cy="26486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325602" y="3159217"/>
                <a:ext cx="218900" cy="2189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5558520" y="2642039"/>
                <a:ext cx="218900" cy="2189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6299057" y="3706305"/>
                <a:ext cx="291356" cy="29135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6320770" y="2480618"/>
                <a:ext cx="291356" cy="29135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344617" y="4690038"/>
                <a:ext cx="199000" cy="199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589565" y="4269595"/>
                <a:ext cx="199000" cy="1990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820537" y="4436997"/>
                <a:ext cx="352541" cy="352541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5820537" y="3975227"/>
                <a:ext cx="264869" cy="26486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5854553" y="2904089"/>
                <a:ext cx="291356" cy="29135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3181670" y="4793929"/>
              <a:ext cx="3878334" cy="1501535"/>
            </a:xfrm>
            <a:custGeom>
              <a:avLst/>
              <a:gdLst>
                <a:gd name="connsiteX0" fmla="*/ 3878334 w 3878334"/>
                <a:gd name="connsiteY0" fmla="*/ 88371 h 1501535"/>
                <a:gd name="connsiteX1" fmla="*/ 3448843 w 3878334"/>
                <a:gd name="connsiteY1" fmla="*/ 19098 h 1501535"/>
                <a:gd name="connsiteX2" fmla="*/ 3656661 w 3878334"/>
                <a:gd name="connsiteY2" fmla="*/ 393171 h 1501535"/>
                <a:gd name="connsiteX3" fmla="*/ 2908516 w 3878334"/>
                <a:gd name="connsiteY3" fmla="*/ 199207 h 1501535"/>
                <a:gd name="connsiteX4" fmla="*/ 2382043 w 3878334"/>
                <a:gd name="connsiteY4" fmla="*/ 171498 h 1501535"/>
                <a:gd name="connsiteX5" fmla="*/ 2963934 w 3878334"/>
                <a:gd name="connsiteY5" fmla="*/ 794953 h 1501535"/>
                <a:gd name="connsiteX6" fmla="*/ 1315243 w 3878334"/>
                <a:gd name="connsiteY6" fmla="*/ 365462 h 1501535"/>
                <a:gd name="connsiteX7" fmla="*/ 1869425 w 3878334"/>
                <a:gd name="connsiteY7" fmla="*/ 1501535 h 1501535"/>
                <a:gd name="connsiteX8" fmla="*/ 206879 w 3878334"/>
                <a:gd name="connsiteY8" fmla="*/ 822662 h 1501535"/>
                <a:gd name="connsiteX9" fmla="*/ 82188 w 3878334"/>
                <a:gd name="connsiteY9" fmla="*/ 767244 h 1501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78334" h="1501535">
                  <a:moveTo>
                    <a:pt x="3878334" y="88371"/>
                  </a:moveTo>
                  <a:cubicBezTo>
                    <a:pt x="3682061" y="28334"/>
                    <a:pt x="3485788" y="-31702"/>
                    <a:pt x="3448843" y="19098"/>
                  </a:cubicBezTo>
                  <a:cubicBezTo>
                    <a:pt x="3411898" y="69898"/>
                    <a:pt x="3746715" y="363153"/>
                    <a:pt x="3656661" y="393171"/>
                  </a:cubicBezTo>
                  <a:cubicBezTo>
                    <a:pt x="3566606" y="423189"/>
                    <a:pt x="3120952" y="236153"/>
                    <a:pt x="2908516" y="199207"/>
                  </a:cubicBezTo>
                  <a:cubicBezTo>
                    <a:pt x="2696080" y="162262"/>
                    <a:pt x="2372807" y="72207"/>
                    <a:pt x="2382043" y="171498"/>
                  </a:cubicBezTo>
                  <a:cubicBezTo>
                    <a:pt x="2391279" y="270789"/>
                    <a:pt x="3141734" y="762626"/>
                    <a:pt x="2963934" y="794953"/>
                  </a:cubicBezTo>
                  <a:cubicBezTo>
                    <a:pt x="2786134" y="827280"/>
                    <a:pt x="1497661" y="247698"/>
                    <a:pt x="1315243" y="365462"/>
                  </a:cubicBezTo>
                  <a:cubicBezTo>
                    <a:pt x="1132825" y="483226"/>
                    <a:pt x="2054152" y="1425335"/>
                    <a:pt x="1869425" y="1501535"/>
                  </a:cubicBezTo>
                  <a:lnTo>
                    <a:pt x="206879" y="822662"/>
                  </a:lnTo>
                  <a:cubicBezTo>
                    <a:pt x="-90994" y="700280"/>
                    <a:pt x="-4403" y="733762"/>
                    <a:pt x="82188" y="767244"/>
                  </a:cubicBezTo>
                </a:path>
              </a:pathLst>
            </a:custGeom>
            <a:noFill/>
            <a:ln w="57150" cap="sq" cmpd="tri">
              <a:solidFill>
                <a:schemeClr val="tx1"/>
              </a:solidFill>
              <a:prstDash val="solid"/>
              <a:bevel/>
              <a:tailEnd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51623" y="2577152"/>
            <a:ext cx="1619915" cy="1619915"/>
            <a:chOff x="751623" y="2577152"/>
            <a:chExt cx="1619915" cy="1619915"/>
          </a:xfrm>
        </p:grpSpPr>
        <p:sp>
          <p:nvSpPr>
            <p:cNvPr id="51" name="Oval 50"/>
            <p:cNvSpPr/>
            <p:nvPr/>
          </p:nvSpPr>
          <p:spPr>
            <a:xfrm>
              <a:off x="751623" y="2577152"/>
              <a:ext cx="1619915" cy="161991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1344248" y="3162255"/>
              <a:ext cx="439876" cy="449708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461658" y="3026307"/>
            <a:ext cx="3765853" cy="1104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461658" y="2643379"/>
            <a:ext cx="156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29802" y="1455420"/>
            <a:ext cx="4343399" cy="4343398"/>
            <a:chOff x="7145919" y="1828801"/>
            <a:chExt cx="4343399" cy="4343398"/>
          </a:xfrm>
        </p:grpSpPr>
        <p:sp>
          <p:nvSpPr>
            <p:cNvPr id="15" name="Freeform 14"/>
            <p:cNvSpPr/>
            <p:nvPr/>
          </p:nvSpPr>
          <p:spPr>
            <a:xfrm rot="16200000" flipH="1">
              <a:off x="7145919" y="1828801"/>
              <a:ext cx="2114858" cy="2114857"/>
            </a:xfrm>
            <a:custGeom>
              <a:avLst/>
              <a:gdLst>
                <a:gd name="connsiteX0" fmla="*/ 0 w 1701029"/>
                <a:gd name="connsiteY0" fmla="*/ 1701028 h 1701028"/>
                <a:gd name="connsiteX1" fmla="*/ 591471 w 1701029"/>
                <a:gd name="connsiteY1" fmla="*/ 1701028 h 1701028"/>
                <a:gd name="connsiteX2" fmla="*/ 599788 w 1701029"/>
                <a:gd name="connsiteY2" fmla="*/ 1604677 h 1701028"/>
                <a:gd name="connsiteX3" fmla="*/ 636580 w 1701029"/>
                <a:gd name="connsiteY3" fmla="*/ 1465242 h 1701028"/>
                <a:gd name="connsiteX4" fmla="*/ 770912 w 1701029"/>
                <a:gd name="connsiteY4" fmla="*/ 1217700 h 1701028"/>
                <a:gd name="connsiteX5" fmla="*/ 985253 w 1701029"/>
                <a:gd name="connsiteY5" fmla="*/ 1041103 h 1701028"/>
                <a:gd name="connsiteX6" fmla="*/ 1263737 w 1701029"/>
                <a:gd name="connsiteY6" fmla="*/ 973931 h 1701028"/>
                <a:gd name="connsiteX7" fmla="*/ 1668258 w 1701029"/>
                <a:gd name="connsiteY7" fmla="*/ 1129407 h 1701028"/>
                <a:gd name="connsiteX8" fmla="*/ 1701029 w 1701029"/>
                <a:gd name="connsiteY8" fmla="*/ 1158547 h 1701028"/>
                <a:gd name="connsiteX9" fmla="*/ 1701029 w 1701029"/>
                <a:gd name="connsiteY9" fmla="*/ 0 h 1701028"/>
                <a:gd name="connsiteX10" fmla="*/ 1567916 w 1701029"/>
                <a:gd name="connsiteY10" fmla="*/ 6722 h 1701028"/>
                <a:gd name="connsiteX11" fmla="*/ 6721 w 1701029"/>
                <a:gd name="connsiteY11" fmla="*/ 1567917 h 1701028"/>
                <a:gd name="connsiteX12" fmla="*/ 0 w 1701029"/>
                <a:gd name="connsiteY12" fmla="*/ 1701028 h 1701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01029" h="1701028">
                  <a:moveTo>
                    <a:pt x="0" y="1701028"/>
                  </a:moveTo>
                  <a:lnTo>
                    <a:pt x="591471" y="1701028"/>
                  </a:lnTo>
                  <a:lnTo>
                    <a:pt x="599788" y="1604677"/>
                  </a:lnTo>
                  <a:cubicBezTo>
                    <a:pt x="607964" y="1557759"/>
                    <a:pt x="620228" y="1511281"/>
                    <a:pt x="636580" y="1465242"/>
                  </a:cubicBezTo>
                  <a:cubicBezTo>
                    <a:pt x="669284" y="1373175"/>
                    <a:pt x="714057" y="1290657"/>
                    <a:pt x="770912" y="1217700"/>
                  </a:cubicBezTo>
                  <a:cubicBezTo>
                    <a:pt x="827765" y="1144754"/>
                    <a:pt x="899209" y="1085876"/>
                    <a:pt x="985253" y="1041103"/>
                  </a:cubicBezTo>
                  <a:cubicBezTo>
                    <a:pt x="1071285" y="996317"/>
                    <a:pt x="1164109" y="973931"/>
                    <a:pt x="1263737" y="973931"/>
                  </a:cubicBezTo>
                  <a:cubicBezTo>
                    <a:pt x="1419709" y="973931"/>
                    <a:pt x="1554550" y="1025757"/>
                    <a:pt x="1668258" y="1129407"/>
                  </a:cubicBezTo>
                  <a:lnTo>
                    <a:pt x="1701029" y="1158547"/>
                  </a:lnTo>
                  <a:lnTo>
                    <a:pt x="1701029" y="0"/>
                  </a:lnTo>
                  <a:lnTo>
                    <a:pt x="1567916" y="6722"/>
                  </a:lnTo>
                  <a:cubicBezTo>
                    <a:pt x="744743" y="90320"/>
                    <a:pt x="90319" y="744743"/>
                    <a:pt x="6721" y="1567917"/>
                  </a:cubicBezTo>
                  <a:lnTo>
                    <a:pt x="0" y="17010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 rot="16200000" flipH="1">
              <a:off x="9374461" y="1828802"/>
              <a:ext cx="2114858" cy="2114856"/>
            </a:xfrm>
            <a:custGeom>
              <a:avLst/>
              <a:gdLst>
                <a:gd name="connsiteX0" fmla="*/ 0 w 1701029"/>
                <a:gd name="connsiteY0" fmla="*/ 0 h 1701027"/>
                <a:gd name="connsiteX1" fmla="*/ 6721 w 1701029"/>
                <a:gd name="connsiteY1" fmla="*/ 133111 h 1701027"/>
                <a:gd name="connsiteX2" fmla="*/ 1567916 w 1701029"/>
                <a:gd name="connsiteY2" fmla="*/ 1694306 h 1701027"/>
                <a:gd name="connsiteX3" fmla="*/ 1701029 w 1701029"/>
                <a:gd name="connsiteY3" fmla="*/ 1701027 h 1701027"/>
                <a:gd name="connsiteX4" fmla="*/ 1701029 w 1701029"/>
                <a:gd name="connsiteY4" fmla="*/ 542485 h 1701027"/>
                <a:gd name="connsiteX5" fmla="*/ 1668258 w 1701029"/>
                <a:gd name="connsiteY5" fmla="*/ 571623 h 1701027"/>
                <a:gd name="connsiteX6" fmla="*/ 1263737 w 1701029"/>
                <a:gd name="connsiteY6" fmla="*/ 727099 h 1701027"/>
                <a:gd name="connsiteX7" fmla="*/ 985253 w 1701029"/>
                <a:gd name="connsiteY7" fmla="*/ 659927 h 1701027"/>
                <a:gd name="connsiteX8" fmla="*/ 770912 w 1701029"/>
                <a:gd name="connsiteY8" fmla="*/ 483331 h 1701027"/>
                <a:gd name="connsiteX9" fmla="*/ 636580 w 1701029"/>
                <a:gd name="connsiteY9" fmla="*/ 235788 h 1701027"/>
                <a:gd name="connsiteX10" fmla="*/ 599788 w 1701029"/>
                <a:gd name="connsiteY10" fmla="*/ 96356 h 1701027"/>
                <a:gd name="connsiteX11" fmla="*/ 591470 w 1701029"/>
                <a:gd name="connsiteY11" fmla="*/ 0 h 1701027"/>
                <a:gd name="connsiteX12" fmla="*/ 0 w 1701029"/>
                <a:gd name="connsiteY12" fmla="*/ 0 h 1701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01029" h="1701027">
                  <a:moveTo>
                    <a:pt x="0" y="0"/>
                  </a:moveTo>
                  <a:lnTo>
                    <a:pt x="6721" y="133111"/>
                  </a:lnTo>
                  <a:cubicBezTo>
                    <a:pt x="90319" y="956285"/>
                    <a:pt x="744743" y="1610708"/>
                    <a:pt x="1567916" y="1694306"/>
                  </a:cubicBezTo>
                  <a:lnTo>
                    <a:pt x="1701029" y="1701027"/>
                  </a:lnTo>
                  <a:lnTo>
                    <a:pt x="1701029" y="542485"/>
                  </a:lnTo>
                  <a:lnTo>
                    <a:pt x="1668258" y="571623"/>
                  </a:lnTo>
                  <a:cubicBezTo>
                    <a:pt x="1554550" y="675274"/>
                    <a:pt x="1419709" y="727099"/>
                    <a:pt x="1263737" y="727099"/>
                  </a:cubicBezTo>
                  <a:cubicBezTo>
                    <a:pt x="1164109" y="727099"/>
                    <a:pt x="1071285" y="704712"/>
                    <a:pt x="985253" y="659927"/>
                  </a:cubicBezTo>
                  <a:cubicBezTo>
                    <a:pt x="899209" y="615153"/>
                    <a:pt x="827765" y="556277"/>
                    <a:pt x="770912" y="483331"/>
                  </a:cubicBezTo>
                  <a:cubicBezTo>
                    <a:pt x="714057" y="410372"/>
                    <a:pt x="669284" y="327855"/>
                    <a:pt x="636580" y="235788"/>
                  </a:cubicBezTo>
                  <a:cubicBezTo>
                    <a:pt x="620228" y="189749"/>
                    <a:pt x="607964" y="143272"/>
                    <a:pt x="599788" y="96356"/>
                  </a:cubicBezTo>
                  <a:lnTo>
                    <a:pt x="5914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 rot="16200000" flipH="1">
              <a:off x="7145920" y="4057343"/>
              <a:ext cx="2114855" cy="2114857"/>
            </a:xfrm>
            <a:custGeom>
              <a:avLst/>
              <a:gdLst>
                <a:gd name="connsiteX0" fmla="*/ 0 w 1701026"/>
                <a:gd name="connsiteY0" fmla="*/ 0 h 1701028"/>
                <a:gd name="connsiteX1" fmla="*/ 0 w 1701026"/>
                <a:gd name="connsiteY1" fmla="*/ 1236031 h 1701028"/>
                <a:gd name="connsiteX2" fmla="*/ 7104 w 1701026"/>
                <a:gd name="connsiteY2" fmla="*/ 1241849 h 1701028"/>
                <a:gd name="connsiteX3" fmla="*/ 151256 w 1701026"/>
                <a:gd name="connsiteY3" fmla="*/ 1331668 h 1701028"/>
                <a:gd name="connsiteX4" fmla="*/ 313512 w 1701026"/>
                <a:gd name="connsiteY4" fmla="*/ 1382984 h 1701028"/>
                <a:gd name="connsiteX5" fmla="*/ 437289 w 1701026"/>
                <a:gd name="connsiteY5" fmla="*/ 1312038 h 1701028"/>
                <a:gd name="connsiteX6" fmla="*/ 533888 w 1701026"/>
                <a:gd name="connsiteY6" fmla="*/ 1349771 h 1701028"/>
                <a:gd name="connsiteX7" fmla="*/ 630487 w 1701026"/>
                <a:gd name="connsiteY7" fmla="*/ 1312038 h 1701028"/>
                <a:gd name="connsiteX8" fmla="*/ 752750 w 1701026"/>
                <a:gd name="connsiteY8" fmla="*/ 1379967 h 1701028"/>
                <a:gd name="connsiteX9" fmla="*/ 823696 w 1701026"/>
                <a:gd name="connsiteY9" fmla="*/ 1360338 h 1701028"/>
                <a:gd name="connsiteX10" fmla="*/ 930860 w 1701026"/>
                <a:gd name="connsiteY10" fmla="*/ 1407891 h 1701028"/>
                <a:gd name="connsiteX11" fmla="*/ 968594 w 1701026"/>
                <a:gd name="connsiteY11" fmla="*/ 1524864 h 1701028"/>
                <a:gd name="connsiteX12" fmla="*/ 1074256 w 1701026"/>
                <a:gd name="connsiteY12" fmla="*/ 1615429 h 1701028"/>
                <a:gd name="connsiteX13" fmla="*/ 1103690 w 1701026"/>
                <a:gd name="connsiteY13" fmla="*/ 1678447 h 1701028"/>
                <a:gd name="connsiteX14" fmla="*/ 1106934 w 1701026"/>
                <a:gd name="connsiteY14" fmla="*/ 1701028 h 1701028"/>
                <a:gd name="connsiteX15" fmla="*/ 1701026 w 1701026"/>
                <a:gd name="connsiteY15" fmla="*/ 1701028 h 1701028"/>
                <a:gd name="connsiteX16" fmla="*/ 1694305 w 1701026"/>
                <a:gd name="connsiteY16" fmla="*/ 1567917 h 1701028"/>
                <a:gd name="connsiteX17" fmla="*/ 133110 w 1701026"/>
                <a:gd name="connsiteY17" fmla="*/ 6722 h 1701028"/>
                <a:gd name="connsiteX18" fmla="*/ 0 w 1701026"/>
                <a:gd name="connsiteY18" fmla="*/ 0 h 1701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01026" h="1701028">
                  <a:moveTo>
                    <a:pt x="0" y="0"/>
                  </a:moveTo>
                  <a:lnTo>
                    <a:pt x="0" y="1236031"/>
                  </a:lnTo>
                  <a:lnTo>
                    <a:pt x="7104" y="1241849"/>
                  </a:lnTo>
                  <a:cubicBezTo>
                    <a:pt x="45346" y="1271537"/>
                    <a:pt x="93397" y="1301472"/>
                    <a:pt x="151256" y="1331668"/>
                  </a:cubicBezTo>
                  <a:cubicBezTo>
                    <a:pt x="209117" y="1361852"/>
                    <a:pt x="263202" y="1378961"/>
                    <a:pt x="313512" y="1382984"/>
                  </a:cubicBezTo>
                  <a:cubicBezTo>
                    <a:pt x="341685" y="1335690"/>
                    <a:pt x="382944" y="1312038"/>
                    <a:pt x="437289" y="1312038"/>
                  </a:cubicBezTo>
                  <a:cubicBezTo>
                    <a:pt x="474514" y="1312038"/>
                    <a:pt x="506722" y="1324616"/>
                    <a:pt x="533888" y="1349771"/>
                  </a:cubicBezTo>
                  <a:cubicBezTo>
                    <a:pt x="561056" y="1324616"/>
                    <a:pt x="593263" y="1312038"/>
                    <a:pt x="630487" y="1312038"/>
                  </a:cubicBezTo>
                  <a:cubicBezTo>
                    <a:pt x="682821" y="1312038"/>
                    <a:pt x="723571" y="1334685"/>
                    <a:pt x="752750" y="1379967"/>
                  </a:cubicBezTo>
                  <a:cubicBezTo>
                    <a:pt x="775894" y="1366881"/>
                    <a:pt x="799546" y="1360338"/>
                    <a:pt x="823696" y="1360338"/>
                  </a:cubicBezTo>
                  <a:cubicBezTo>
                    <a:pt x="869983" y="1360338"/>
                    <a:pt x="905705" y="1376192"/>
                    <a:pt x="930860" y="1407891"/>
                  </a:cubicBezTo>
                  <a:cubicBezTo>
                    <a:pt x="956015" y="1439590"/>
                    <a:pt x="968594" y="1478577"/>
                    <a:pt x="968594" y="1524864"/>
                  </a:cubicBezTo>
                  <a:cubicBezTo>
                    <a:pt x="1012870" y="1544991"/>
                    <a:pt x="1048095" y="1575176"/>
                    <a:pt x="1074256" y="1615429"/>
                  </a:cubicBezTo>
                  <a:cubicBezTo>
                    <a:pt x="1087336" y="1635555"/>
                    <a:pt x="1097148" y="1656560"/>
                    <a:pt x="1103690" y="1678447"/>
                  </a:cubicBezTo>
                  <a:lnTo>
                    <a:pt x="1106934" y="1701028"/>
                  </a:lnTo>
                  <a:lnTo>
                    <a:pt x="1701026" y="1701028"/>
                  </a:lnTo>
                  <a:lnTo>
                    <a:pt x="1694305" y="1567917"/>
                  </a:lnTo>
                  <a:cubicBezTo>
                    <a:pt x="1610707" y="744743"/>
                    <a:pt x="956284" y="90320"/>
                    <a:pt x="133110" y="67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 rot="16200000" flipH="1">
              <a:off x="9374462" y="4057344"/>
              <a:ext cx="2114855" cy="2114856"/>
            </a:xfrm>
            <a:custGeom>
              <a:avLst/>
              <a:gdLst>
                <a:gd name="connsiteX0" fmla="*/ 0 w 1701026"/>
                <a:gd name="connsiteY0" fmla="*/ 464999 h 1701027"/>
                <a:gd name="connsiteX1" fmla="*/ 0 w 1701026"/>
                <a:gd name="connsiteY1" fmla="*/ 1701027 h 1701027"/>
                <a:gd name="connsiteX2" fmla="*/ 133110 w 1701026"/>
                <a:gd name="connsiteY2" fmla="*/ 1694306 h 1701027"/>
                <a:gd name="connsiteX3" fmla="*/ 1694305 w 1701026"/>
                <a:gd name="connsiteY3" fmla="*/ 133111 h 1701027"/>
                <a:gd name="connsiteX4" fmla="*/ 1701026 w 1701026"/>
                <a:gd name="connsiteY4" fmla="*/ 0 h 1701027"/>
                <a:gd name="connsiteX5" fmla="*/ 1106935 w 1701026"/>
                <a:gd name="connsiteY5" fmla="*/ 0 h 1701027"/>
                <a:gd name="connsiteX6" fmla="*/ 1103690 w 1701026"/>
                <a:gd name="connsiteY6" fmla="*/ 22585 h 1701027"/>
                <a:gd name="connsiteX7" fmla="*/ 1074256 w 1701026"/>
                <a:gd name="connsiteY7" fmla="*/ 85602 h 1701027"/>
                <a:gd name="connsiteX8" fmla="*/ 968594 w 1701026"/>
                <a:gd name="connsiteY8" fmla="*/ 176165 h 1701027"/>
                <a:gd name="connsiteX9" fmla="*/ 930860 w 1701026"/>
                <a:gd name="connsiteY9" fmla="*/ 293139 h 1701027"/>
                <a:gd name="connsiteX10" fmla="*/ 823696 w 1701026"/>
                <a:gd name="connsiteY10" fmla="*/ 340693 h 1701027"/>
                <a:gd name="connsiteX11" fmla="*/ 752750 w 1701026"/>
                <a:gd name="connsiteY11" fmla="*/ 321063 h 1701027"/>
                <a:gd name="connsiteX12" fmla="*/ 630487 w 1701026"/>
                <a:gd name="connsiteY12" fmla="*/ 388992 h 1701027"/>
                <a:gd name="connsiteX13" fmla="*/ 533888 w 1701026"/>
                <a:gd name="connsiteY13" fmla="*/ 351259 h 1701027"/>
                <a:gd name="connsiteX14" fmla="*/ 437289 w 1701026"/>
                <a:gd name="connsiteY14" fmla="*/ 388992 h 1701027"/>
                <a:gd name="connsiteX15" fmla="*/ 313512 w 1701026"/>
                <a:gd name="connsiteY15" fmla="*/ 318046 h 1701027"/>
                <a:gd name="connsiteX16" fmla="*/ 151256 w 1701026"/>
                <a:gd name="connsiteY16" fmla="*/ 369363 h 1701027"/>
                <a:gd name="connsiteX17" fmla="*/ 7104 w 1701026"/>
                <a:gd name="connsiteY17" fmla="*/ 459181 h 1701027"/>
                <a:gd name="connsiteX18" fmla="*/ 0 w 1701026"/>
                <a:gd name="connsiteY18" fmla="*/ 464999 h 1701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01026" h="1701027">
                  <a:moveTo>
                    <a:pt x="0" y="464999"/>
                  </a:moveTo>
                  <a:lnTo>
                    <a:pt x="0" y="1701027"/>
                  </a:lnTo>
                  <a:lnTo>
                    <a:pt x="133110" y="1694306"/>
                  </a:lnTo>
                  <a:cubicBezTo>
                    <a:pt x="956284" y="1610708"/>
                    <a:pt x="1610707" y="956285"/>
                    <a:pt x="1694305" y="133111"/>
                  </a:cubicBezTo>
                  <a:lnTo>
                    <a:pt x="1701026" y="0"/>
                  </a:lnTo>
                  <a:lnTo>
                    <a:pt x="1106935" y="0"/>
                  </a:lnTo>
                  <a:lnTo>
                    <a:pt x="1103690" y="22585"/>
                  </a:lnTo>
                  <a:cubicBezTo>
                    <a:pt x="1097148" y="44470"/>
                    <a:pt x="1087336" y="65475"/>
                    <a:pt x="1074256" y="85602"/>
                  </a:cubicBezTo>
                  <a:cubicBezTo>
                    <a:pt x="1048095" y="125855"/>
                    <a:pt x="1012870" y="156039"/>
                    <a:pt x="968594" y="176165"/>
                  </a:cubicBezTo>
                  <a:cubicBezTo>
                    <a:pt x="968594" y="222454"/>
                    <a:pt x="956015" y="261440"/>
                    <a:pt x="930860" y="293139"/>
                  </a:cubicBezTo>
                  <a:cubicBezTo>
                    <a:pt x="905705" y="324837"/>
                    <a:pt x="869983" y="340693"/>
                    <a:pt x="823696" y="340693"/>
                  </a:cubicBezTo>
                  <a:cubicBezTo>
                    <a:pt x="799546" y="340693"/>
                    <a:pt x="775894" y="334150"/>
                    <a:pt x="752750" y="321063"/>
                  </a:cubicBezTo>
                  <a:cubicBezTo>
                    <a:pt x="723571" y="366345"/>
                    <a:pt x="682821" y="388992"/>
                    <a:pt x="630487" y="388992"/>
                  </a:cubicBezTo>
                  <a:cubicBezTo>
                    <a:pt x="593263" y="388992"/>
                    <a:pt x="561056" y="376415"/>
                    <a:pt x="533888" y="351259"/>
                  </a:cubicBezTo>
                  <a:cubicBezTo>
                    <a:pt x="506722" y="376415"/>
                    <a:pt x="474514" y="388992"/>
                    <a:pt x="437289" y="388992"/>
                  </a:cubicBezTo>
                  <a:cubicBezTo>
                    <a:pt x="382944" y="388992"/>
                    <a:pt x="341685" y="365339"/>
                    <a:pt x="313512" y="318046"/>
                  </a:cubicBezTo>
                  <a:cubicBezTo>
                    <a:pt x="263202" y="322068"/>
                    <a:pt x="209117" y="339179"/>
                    <a:pt x="151256" y="369363"/>
                  </a:cubicBezTo>
                  <a:cubicBezTo>
                    <a:pt x="93397" y="399559"/>
                    <a:pt x="45346" y="429494"/>
                    <a:pt x="7104" y="459181"/>
                  </a:cubicBezTo>
                  <a:lnTo>
                    <a:pt x="0" y="46499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64118" y="3297328"/>
              <a:ext cx="7136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01</a:t>
              </a:r>
              <a:endParaRPr lang="en-U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357463" y="3297327"/>
              <a:ext cx="7136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02</a:t>
              </a:r>
              <a:endParaRPr lang="en-US" sz="36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564118" y="4057343"/>
              <a:ext cx="7136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04</a:t>
              </a:r>
              <a:endParaRPr lang="en-US" sz="36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357463" y="4057343"/>
              <a:ext cx="7136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03</a:t>
              </a:r>
              <a:endParaRPr lang="en-US" sz="36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36" name="TextBox 13"/>
          <p:cNvSpPr txBox="1"/>
          <p:nvPr/>
        </p:nvSpPr>
        <p:spPr>
          <a:xfrm>
            <a:off x="8115093" y="3475219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Oval 29"/>
          <p:cNvSpPr/>
          <p:nvPr/>
        </p:nvSpPr>
        <p:spPr bwMode="auto">
          <a:xfrm>
            <a:off x="1218800" y="1411156"/>
            <a:ext cx="574692" cy="574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930227" y="125501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Shape 358"/>
          <p:cNvSpPr txBox="1"/>
          <p:nvPr/>
        </p:nvSpPr>
        <p:spPr>
          <a:xfrm>
            <a:off x="2049981" y="1638189"/>
            <a:ext cx="367602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8" name="Oval 31"/>
          <p:cNvSpPr/>
          <p:nvPr/>
        </p:nvSpPr>
        <p:spPr bwMode="auto">
          <a:xfrm>
            <a:off x="1218800" y="2696876"/>
            <a:ext cx="574692" cy="574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930227" y="2540739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Shape 358"/>
          <p:cNvSpPr txBox="1"/>
          <p:nvPr/>
        </p:nvSpPr>
        <p:spPr>
          <a:xfrm>
            <a:off x="2049981" y="2923910"/>
            <a:ext cx="367602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9" name="Oval 35"/>
          <p:cNvSpPr/>
          <p:nvPr/>
        </p:nvSpPr>
        <p:spPr bwMode="auto">
          <a:xfrm>
            <a:off x="1218800" y="3982598"/>
            <a:ext cx="574692" cy="574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930227" y="382646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Shape 358"/>
          <p:cNvSpPr txBox="1"/>
          <p:nvPr/>
        </p:nvSpPr>
        <p:spPr>
          <a:xfrm>
            <a:off x="2049981" y="4209631"/>
            <a:ext cx="367602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6" name="Oval 29"/>
          <p:cNvSpPr/>
          <p:nvPr/>
        </p:nvSpPr>
        <p:spPr bwMode="auto">
          <a:xfrm>
            <a:off x="1218800" y="5268320"/>
            <a:ext cx="574692" cy="574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930227" y="511218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Shape 358"/>
          <p:cNvSpPr txBox="1"/>
          <p:nvPr/>
        </p:nvSpPr>
        <p:spPr>
          <a:xfrm>
            <a:off x="2049981" y="5495353"/>
            <a:ext cx="367602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Chart 1"/>
          <p:cNvGraphicFramePr/>
          <p:nvPr/>
        </p:nvGraphicFramePr>
        <p:xfrm>
          <a:off x="3623459" y="1214244"/>
          <a:ext cx="4945085" cy="4945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Oval 2"/>
          <p:cNvSpPr/>
          <p:nvPr/>
        </p:nvSpPr>
        <p:spPr>
          <a:xfrm>
            <a:off x="7824041" y="1717132"/>
            <a:ext cx="554182" cy="55418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940" dirty="0">
              <a:solidFill>
                <a:schemeClr val="bg2"/>
              </a:solidFill>
              <a:latin typeface="FontAwesome" pitchFamily="2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7824041" y="4865893"/>
            <a:ext cx="554182" cy="5541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940" dirty="0">
              <a:solidFill>
                <a:schemeClr val="bg2"/>
              </a:solidFill>
              <a:latin typeface="FontAwesome" pitchFamily="2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854084" y="4865893"/>
            <a:ext cx="554182" cy="5541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940" dirty="0">
              <a:solidFill>
                <a:schemeClr val="bg2"/>
              </a:solidFill>
              <a:latin typeface="FontAwesome" pitchFamily="2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854084" y="1717132"/>
            <a:ext cx="554182" cy="5541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940" dirty="0">
              <a:solidFill>
                <a:schemeClr val="bg2"/>
              </a:solidFill>
              <a:latin typeface="FontAwesome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406163" y="171713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Shape 358"/>
          <p:cNvSpPr txBox="1"/>
          <p:nvPr/>
        </p:nvSpPr>
        <p:spPr>
          <a:xfrm>
            <a:off x="8507974" y="2100303"/>
            <a:ext cx="2800107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406163" y="486589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hape 358"/>
          <p:cNvSpPr txBox="1"/>
          <p:nvPr/>
        </p:nvSpPr>
        <p:spPr>
          <a:xfrm>
            <a:off x="8507974" y="5249064"/>
            <a:ext cx="2693427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245511" y="171713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Shape 358"/>
          <p:cNvSpPr txBox="1"/>
          <p:nvPr/>
        </p:nvSpPr>
        <p:spPr>
          <a:xfrm>
            <a:off x="883921" y="2100303"/>
            <a:ext cx="2840411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53192" y="487973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Shape 358"/>
          <p:cNvSpPr txBox="1"/>
          <p:nvPr/>
        </p:nvSpPr>
        <p:spPr>
          <a:xfrm>
            <a:off x="883920" y="5262903"/>
            <a:ext cx="2748093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745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gradFill>
            <a:gsLst>
              <a:gs pos="0">
                <a:srgbClr val="73C9B2">
                  <a:alpha val="20000"/>
                </a:srgbClr>
              </a:gs>
              <a:gs pos="31000">
                <a:srgbClr val="73C9B2"/>
              </a:gs>
              <a:gs pos="75000">
                <a:srgbClr val="73C9B2"/>
              </a:gs>
              <a:gs pos="100000">
                <a:srgbClr val="73C9B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88" y="1"/>
            <a:ext cx="12190413" cy="688116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225290" y="1489170"/>
            <a:ext cx="3741420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catalog</a:t>
            </a:r>
            <a:endParaRPr lang="zh-CN" altLang="en-US" sz="5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62100" y="3319518"/>
            <a:ext cx="746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2278382" y="3427974"/>
            <a:ext cx="164311" cy="30630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2522220" y="3319780"/>
            <a:ext cx="36893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孵化器的概念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637020" y="3319518"/>
            <a:ext cx="746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7353302" y="3427974"/>
            <a:ext cx="164311" cy="30630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7597141" y="3319518"/>
            <a:ext cx="30327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562100" y="4722141"/>
            <a:ext cx="746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2278382" y="4830597"/>
            <a:ext cx="164311" cy="30630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2522221" y="4722141"/>
            <a:ext cx="3032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637020" y="4722141"/>
            <a:ext cx="746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7353302" y="4830597"/>
            <a:ext cx="164311" cy="30630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7597141" y="4722141"/>
            <a:ext cx="3032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U-Turn Arrow 11"/>
          <p:cNvSpPr/>
          <p:nvPr/>
        </p:nvSpPr>
        <p:spPr>
          <a:xfrm rot="5400000" flipH="1">
            <a:off x="7964714" y="1068614"/>
            <a:ext cx="2133600" cy="5058229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601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1" name="U-Turn Arrow 10"/>
          <p:cNvSpPr/>
          <p:nvPr/>
        </p:nvSpPr>
        <p:spPr>
          <a:xfrm rot="5400000" flipH="1">
            <a:off x="4500330" y="1229174"/>
            <a:ext cx="2133600" cy="4737111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0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0" name="U-Turn Arrow 9"/>
          <p:cNvSpPr/>
          <p:nvPr/>
        </p:nvSpPr>
        <p:spPr>
          <a:xfrm rot="5400000" flipH="1">
            <a:off x="991513" y="1539417"/>
            <a:ext cx="2133600" cy="4116625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1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785442" y="3414115"/>
            <a:ext cx="567359" cy="569239"/>
            <a:chOff x="7185025" y="5168900"/>
            <a:chExt cx="479425" cy="481013"/>
          </a:xfrm>
          <a:solidFill>
            <a:schemeClr val="accent3"/>
          </a:solidFill>
        </p:grpSpPr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7185025" y="5168900"/>
              <a:ext cx="479425" cy="363538"/>
            </a:xfrm>
            <a:custGeom>
              <a:avLst/>
              <a:gdLst>
                <a:gd name="T0" fmla="*/ 107 w 128"/>
                <a:gd name="T1" fmla="*/ 32 h 97"/>
                <a:gd name="T2" fmla="*/ 96 w 128"/>
                <a:gd name="T3" fmla="*/ 32 h 97"/>
                <a:gd name="T4" fmla="*/ 96 w 128"/>
                <a:gd name="T5" fmla="*/ 24 h 97"/>
                <a:gd name="T6" fmla="*/ 116 w 128"/>
                <a:gd name="T7" fmla="*/ 24 h 97"/>
                <a:gd name="T8" fmla="*/ 128 w 128"/>
                <a:gd name="T9" fmla="*/ 12 h 97"/>
                <a:gd name="T10" fmla="*/ 116 w 128"/>
                <a:gd name="T11" fmla="*/ 0 h 97"/>
                <a:gd name="T12" fmla="*/ 60 w 128"/>
                <a:gd name="T13" fmla="*/ 0 h 97"/>
                <a:gd name="T14" fmla="*/ 48 w 128"/>
                <a:gd name="T15" fmla="*/ 12 h 97"/>
                <a:gd name="T16" fmla="*/ 60 w 128"/>
                <a:gd name="T17" fmla="*/ 24 h 97"/>
                <a:gd name="T18" fmla="*/ 80 w 128"/>
                <a:gd name="T19" fmla="*/ 24 h 97"/>
                <a:gd name="T20" fmla="*/ 80 w 128"/>
                <a:gd name="T21" fmla="*/ 32 h 97"/>
                <a:gd name="T22" fmla="*/ 21 w 128"/>
                <a:gd name="T23" fmla="*/ 32 h 97"/>
                <a:gd name="T24" fmla="*/ 0 w 128"/>
                <a:gd name="T25" fmla="*/ 53 h 97"/>
                <a:gd name="T26" fmla="*/ 0 w 128"/>
                <a:gd name="T27" fmla="*/ 75 h 97"/>
                <a:gd name="T28" fmla="*/ 21 w 128"/>
                <a:gd name="T29" fmla="*/ 97 h 97"/>
                <a:gd name="T30" fmla="*/ 107 w 128"/>
                <a:gd name="T31" fmla="*/ 97 h 97"/>
                <a:gd name="T32" fmla="*/ 128 w 128"/>
                <a:gd name="T33" fmla="*/ 75 h 97"/>
                <a:gd name="T34" fmla="*/ 128 w 128"/>
                <a:gd name="T35" fmla="*/ 53 h 97"/>
                <a:gd name="T36" fmla="*/ 107 w 128"/>
                <a:gd name="T37" fmla="*/ 32 h 97"/>
                <a:gd name="T38" fmla="*/ 58 w 128"/>
                <a:gd name="T39" fmla="*/ 19 h 97"/>
                <a:gd name="T40" fmla="*/ 53 w 128"/>
                <a:gd name="T41" fmla="*/ 12 h 97"/>
                <a:gd name="T42" fmla="*/ 58 w 128"/>
                <a:gd name="T43" fmla="*/ 6 h 97"/>
                <a:gd name="T44" fmla="*/ 118 w 128"/>
                <a:gd name="T45" fmla="*/ 6 h 97"/>
                <a:gd name="T46" fmla="*/ 123 w 128"/>
                <a:gd name="T47" fmla="*/ 12 h 97"/>
                <a:gd name="T48" fmla="*/ 118 w 128"/>
                <a:gd name="T49" fmla="*/ 19 h 97"/>
                <a:gd name="T50" fmla="*/ 58 w 128"/>
                <a:gd name="T51" fmla="*/ 19 h 97"/>
                <a:gd name="T52" fmla="*/ 51 w 128"/>
                <a:gd name="T53" fmla="*/ 69 h 97"/>
                <a:gd name="T54" fmla="*/ 41 w 128"/>
                <a:gd name="T55" fmla="*/ 69 h 97"/>
                <a:gd name="T56" fmla="*/ 41 w 128"/>
                <a:gd name="T57" fmla="*/ 79 h 97"/>
                <a:gd name="T58" fmla="*/ 36 w 128"/>
                <a:gd name="T59" fmla="*/ 84 h 97"/>
                <a:gd name="T60" fmla="*/ 31 w 128"/>
                <a:gd name="T61" fmla="*/ 79 h 97"/>
                <a:gd name="T62" fmla="*/ 31 w 128"/>
                <a:gd name="T63" fmla="*/ 69 h 97"/>
                <a:gd name="T64" fmla="*/ 21 w 128"/>
                <a:gd name="T65" fmla="*/ 69 h 97"/>
                <a:gd name="T66" fmla="*/ 16 w 128"/>
                <a:gd name="T67" fmla="*/ 64 h 97"/>
                <a:gd name="T68" fmla="*/ 21 w 128"/>
                <a:gd name="T69" fmla="*/ 59 h 97"/>
                <a:gd name="T70" fmla="*/ 31 w 128"/>
                <a:gd name="T71" fmla="*/ 59 h 97"/>
                <a:gd name="T72" fmla="*/ 31 w 128"/>
                <a:gd name="T73" fmla="*/ 49 h 97"/>
                <a:gd name="T74" fmla="*/ 36 w 128"/>
                <a:gd name="T75" fmla="*/ 44 h 97"/>
                <a:gd name="T76" fmla="*/ 41 w 128"/>
                <a:gd name="T77" fmla="*/ 49 h 97"/>
                <a:gd name="T78" fmla="*/ 41 w 128"/>
                <a:gd name="T79" fmla="*/ 59 h 97"/>
                <a:gd name="T80" fmla="*/ 51 w 128"/>
                <a:gd name="T81" fmla="*/ 59 h 97"/>
                <a:gd name="T82" fmla="*/ 56 w 128"/>
                <a:gd name="T83" fmla="*/ 64 h 97"/>
                <a:gd name="T84" fmla="*/ 51 w 128"/>
                <a:gd name="T85" fmla="*/ 69 h 97"/>
                <a:gd name="T86" fmla="*/ 107 w 128"/>
                <a:gd name="T87" fmla="*/ 69 h 97"/>
                <a:gd name="T88" fmla="*/ 77 w 128"/>
                <a:gd name="T89" fmla="*/ 69 h 97"/>
                <a:gd name="T90" fmla="*/ 72 w 128"/>
                <a:gd name="T91" fmla="*/ 64 h 97"/>
                <a:gd name="T92" fmla="*/ 77 w 128"/>
                <a:gd name="T93" fmla="*/ 59 h 97"/>
                <a:gd name="T94" fmla="*/ 107 w 128"/>
                <a:gd name="T95" fmla="*/ 59 h 97"/>
                <a:gd name="T96" fmla="*/ 112 w 128"/>
                <a:gd name="T97" fmla="*/ 64 h 97"/>
                <a:gd name="T98" fmla="*/ 107 w 128"/>
                <a:gd name="T99" fmla="*/ 6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8" h="97">
                  <a:moveTo>
                    <a:pt x="107" y="32"/>
                  </a:moveTo>
                  <a:cubicBezTo>
                    <a:pt x="96" y="32"/>
                    <a:pt x="96" y="32"/>
                    <a:pt x="96" y="32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23" y="24"/>
                    <a:pt x="128" y="19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0"/>
                    <a:pt x="48" y="5"/>
                    <a:pt x="48" y="12"/>
                  </a:cubicBezTo>
                  <a:cubicBezTo>
                    <a:pt x="48" y="19"/>
                    <a:pt x="53" y="24"/>
                    <a:pt x="6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9" y="32"/>
                    <a:pt x="0" y="42"/>
                    <a:pt x="0" y="5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9" y="97"/>
                    <a:pt x="21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19" y="97"/>
                    <a:pt x="128" y="87"/>
                    <a:pt x="128" y="75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42"/>
                    <a:pt x="119" y="32"/>
                    <a:pt x="107" y="32"/>
                  </a:cubicBezTo>
                  <a:close/>
                  <a:moveTo>
                    <a:pt x="58" y="19"/>
                  </a:moveTo>
                  <a:cubicBezTo>
                    <a:pt x="56" y="19"/>
                    <a:pt x="53" y="16"/>
                    <a:pt x="53" y="12"/>
                  </a:cubicBezTo>
                  <a:cubicBezTo>
                    <a:pt x="53" y="9"/>
                    <a:pt x="56" y="6"/>
                    <a:pt x="58" y="6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20" y="6"/>
                    <a:pt x="123" y="9"/>
                    <a:pt x="123" y="12"/>
                  </a:cubicBezTo>
                  <a:cubicBezTo>
                    <a:pt x="123" y="16"/>
                    <a:pt x="120" y="19"/>
                    <a:pt x="118" y="19"/>
                  </a:cubicBezTo>
                  <a:lnTo>
                    <a:pt x="58" y="19"/>
                  </a:lnTo>
                  <a:close/>
                  <a:moveTo>
                    <a:pt x="51" y="69"/>
                  </a:moveTo>
                  <a:cubicBezTo>
                    <a:pt x="41" y="69"/>
                    <a:pt x="41" y="69"/>
                    <a:pt x="41" y="6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82"/>
                    <a:pt x="39" y="84"/>
                    <a:pt x="36" y="84"/>
                  </a:cubicBezTo>
                  <a:cubicBezTo>
                    <a:pt x="33" y="84"/>
                    <a:pt x="31" y="82"/>
                    <a:pt x="31" y="7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8" y="69"/>
                    <a:pt x="16" y="67"/>
                    <a:pt x="16" y="64"/>
                  </a:cubicBezTo>
                  <a:cubicBezTo>
                    <a:pt x="16" y="62"/>
                    <a:pt x="18" y="59"/>
                    <a:pt x="2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7"/>
                    <a:pt x="33" y="44"/>
                    <a:pt x="36" y="44"/>
                  </a:cubicBezTo>
                  <a:cubicBezTo>
                    <a:pt x="39" y="44"/>
                    <a:pt x="41" y="47"/>
                    <a:pt x="41" y="4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4" y="59"/>
                    <a:pt x="56" y="62"/>
                    <a:pt x="56" y="64"/>
                  </a:cubicBezTo>
                  <a:cubicBezTo>
                    <a:pt x="56" y="67"/>
                    <a:pt x="54" y="69"/>
                    <a:pt x="51" y="69"/>
                  </a:cubicBezTo>
                  <a:close/>
                  <a:moveTo>
                    <a:pt x="107" y="69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75" y="69"/>
                    <a:pt x="72" y="67"/>
                    <a:pt x="72" y="64"/>
                  </a:cubicBezTo>
                  <a:cubicBezTo>
                    <a:pt x="72" y="62"/>
                    <a:pt x="75" y="59"/>
                    <a:pt x="7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0" y="59"/>
                    <a:pt x="112" y="62"/>
                    <a:pt x="112" y="64"/>
                  </a:cubicBezTo>
                  <a:cubicBezTo>
                    <a:pt x="112" y="67"/>
                    <a:pt x="110" y="69"/>
                    <a:pt x="10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7185025" y="5559425"/>
              <a:ext cx="479425" cy="90488"/>
            </a:xfrm>
            <a:custGeom>
              <a:avLst/>
              <a:gdLst>
                <a:gd name="T0" fmla="*/ 128 w 128"/>
                <a:gd name="T1" fmla="*/ 16 h 24"/>
                <a:gd name="T2" fmla="*/ 120 w 128"/>
                <a:gd name="T3" fmla="*/ 24 h 24"/>
                <a:gd name="T4" fmla="*/ 8 w 128"/>
                <a:gd name="T5" fmla="*/ 24 h 24"/>
                <a:gd name="T6" fmla="*/ 0 w 128"/>
                <a:gd name="T7" fmla="*/ 16 h 24"/>
                <a:gd name="T8" fmla="*/ 0 w 128"/>
                <a:gd name="T9" fmla="*/ 8 h 24"/>
                <a:gd name="T10" fmla="*/ 8 w 128"/>
                <a:gd name="T11" fmla="*/ 0 h 24"/>
                <a:gd name="T12" fmla="*/ 120 w 128"/>
                <a:gd name="T13" fmla="*/ 0 h 24"/>
                <a:gd name="T14" fmla="*/ 128 w 128"/>
                <a:gd name="T15" fmla="*/ 8 h 24"/>
                <a:gd name="T16" fmla="*/ 128 w 128"/>
                <a:gd name="T17" fmla="*/ 16 h 24"/>
                <a:gd name="T18" fmla="*/ 64 w 128"/>
                <a:gd name="T19" fmla="*/ 4 h 24"/>
                <a:gd name="T20" fmla="*/ 57 w 128"/>
                <a:gd name="T21" fmla="*/ 12 h 24"/>
                <a:gd name="T22" fmla="*/ 64 w 128"/>
                <a:gd name="T23" fmla="*/ 19 h 24"/>
                <a:gd name="T24" fmla="*/ 72 w 128"/>
                <a:gd name="T25" fmla="*/ 12 h 24"/>
                <a:gd name="T26" fmla="*/ 64 w 128"/>
                <a:gd name="T2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24">
                  <a:moveTo>
                    <a:pt x="128" y="16"/>
                  </a:moveTo>
                  <a:cubicBezTo>
                    <a:pt x="128" y="20"/>
                    <a:pt x="125" y="24"/>
                    <a:pt x="12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5" y="0"/>
                    <a:pt x="128" y="3"/>
                    <a:pt x="128" y="8"/>
                  </a:cubicBezTo>
                  <a:lnTo>
                    <a:pt x="128" y="16"/>
                  </a:lnTo>
                  <a:close/>
                  <a:moveTo>
                    <a:pt x="64" y="4"/>
                  </a:moveTo>
                  <a:cubicBezTo>
                    <a:pt x="60" y="4"/>
                    <a:pt x="57" y="7"/>
                    <a:pt x="57" y="12"/>
                  </a:cubicBezTo>
                  <a:cubicBezTo>
                    <a:pt x="57" y="16"/>
                    <a:pt x="60" y="19"/>
                    <a:pt x="64" y="19"/>
                  </a:cubicBezTo>
                  <a:cubicBezTo>
                    <a:pt x="68" y="19"/>
                    <a:pt x="72" y="16"/>
                    <a:pt x="72" y="12"/>
                  </a:cubicBezTo>
                  <a:cubicBezTo>
                    <a:pt x="72" y="7"/>
                    <a:pt x="68" y="4"/>
                    <a:pt x="6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671554" y="3474305"/>
            <a:ext cx="649953" cy="563448"/>
            <a:chOff x="8555038" y="3732213"/>
            <a:chExt cx="441325" cy="382587"/>
          </a:xfrm>
          <a:solidFill>
            <a:schemeClr val="accent2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720138" y="3841750"/>
              <a:ext cx="276225" cy="273050"/>
            </a:xfrm>
            <a:custGeom>
              <a:avLst/>
              <a:gdLst>
                <a:gd name="T0" fmla="*/ 70 w 74"/>
                <a:gd name="T1" fmla="*/ 70 h 73"/>
                <a:gd name="T2" fmla="*/ 64 w 74"/>
                <a:gd name="T3" fmla="*/ 73 h 73"/>
                <a:gd name="T4" fmla="*/ 57 w 74"/>
                <a:gd name="T5" fmla="*/ 70 h 73"/>
                <a:gd name="T6" fmla="*/ 43 w 74"/>
                <a:gd name="T7" fmla="*/ 56 h 73"/>
                <a:gd name="T8" fmla="*/ 30 w 74"/>
                <a:gd name="T9" fmla="*/ 59 h 73"/>
                <a:gd name="T10" fmla="*/ 0 w 74"/>
                <a:gd name="T11" fmla="*/ 30 h 73"/>
                <a:gd name="T12" fmla="*/ 30 w 74"/>
                <a:gd name="T13" fmla="*/ 0 h 73"/>
                <a:gd name="T14" fmla="*/ 59 w 74"/>
                <a:gd name="T15" fmla="*/ 30 h 73"/>
                <a:gd name="T16" fmla="*/ 56 w 74"/>
                <a:gd name="T17" fmla="*/ 43 h 73"/>
                <a:gd name="T18" fmla="*/ 70 w 74"/>
                <a:gd name="T19" fmla="*/ 58 h 73"/>
                <a:gd name="T20" fmla="*/ 70 w 74"/>
                <a:gd name="T21" fmla="*/ 70 h 73"/>
                <a:gd name="T22" fmla="*/ 30 w 74"/>
                <a:gd name="T23" fmla="*/ 47 h 73"/>
                <a:gd name="T24" fmla="*/ 47 w 74"/>
                <a:gd name="T25" fmla="*/ 30 h 73"/>
                <a:gd name="T26" fmla="*/ 30 w 74"/>
                <a:gd name="T27" fmla="*/ 13 h 73"/>
                <a:gd name="T28" fmla="*/ 12 w 74"/>
                <a:gd name="T29" fmla="*/ 30 h 73"/>
                <a:gd name="T30" fmla="*/ 30 w 74"/>
                <a:gd name="T31" fmla="*/ 4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3">
                  <a:moveTo>
                    <a:pt x="70" y="70"/>
                  </a:moveTo>
                  <a:cubicBezTo>
                    <a:pt x="68" y="72"/>
                    <a:pt x="66" y="73"/>
                    <a:pt x="64" y="73"/>
                  </a:cubicBezTo>
                  <a:cubicBezTo>
                    <a:pt x="61" y="73"/>
                    <a:pt x="59" y="72"/>
                    <a:pt x="57" y="7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58"/>
                    <a:pt x="34" y="59"/>
                    <a:pt x="30" y="59"/>
                  </a:cubicBezTo>
                  <a:cubicBezTo>
                    <a:pt x="13" y="59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59" y="14"/>
                    <a:pt x="59" y="30"/>
                  </a:cubicBezTo>
                  <a:cubicBezTo>
                    <a:pt x="59" y="35"/>
                    <a:pt x="58" y="39"/>
                    <a:pt x="56" y="4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61"/>
                    <a:pt x="74" y="67"/>
                    <a:pt x="70" y="70"/>
                  </a:cubicBezTo>
                  <a:close/>
                  <a:moveTo>
                    <a:pt x="30" y="47"/>
                  </a:moveTo>
                  <a:cubicBezTo>
                    <a:pt x="39" y="47"/>
                    <a:pt x="47" y="39"/>
                    <a:pt x="47" y="30"/>
                  </a:cubicBezTo>
                  <a:cubicBezTo>
                    <a:pt x="47" y="20"/>
                    <a:pt x="39" y="13"/>
                    <a:pt x="30" y="13"/>
                  </a:cubicBezTo>
                  <a:cubicBezTo>
                    <a:pt x="20" y="13"/>
                    <a:pt x="12" y="20"/>
                    <a:pt x="12" y="30"/>
                  </a:cubicBezTo>
                  <a:cubicBezTo>
                    <a:pt x="12" y="39"/>
                    <a:pt x="20" y="47"/>
                    <a:pt x="3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 dirty="0"/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8555038" y="3732213"/>
              <a:ext cx="179388" cy="139700"/>
            </a:xfrm>
            <a:custGeom>
              <a:avLst/>
              <a:gdLst>
                <a:gd name="T0" fmla="*/ 7 w 48"/>
                <a:gd name="T1" fmla="*/ 37 h 37"/>
                <a:gd name="T2" fmla="*/ 41 w 48"/>
                <a:gd name="T3" fmla="*/ 37 h 37"/>
                <a:gd name="T4" fmla="*/ 48 w 48"/>
                <a:gd name="T5" fmla="*/ 0 h 37"/>
                <a:gd name="T6" fmla="*/ 26 w 48"/>
                <a:gd name="T7" fmla="*/ 0 h 37"/>
                <a:gd name="T8" fmla="*/ 18 w 48"/>
                <a:gd name="T9" fmla="*/ 7 h 37"/>
                <a:gd name="T10" fmla="*/ 0 w 48"/>
                <a:gd name="T11" fmla="*/ 29 h 37"/>
                <a:gd name="T12" fmla="*/ 7 w 48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7">
                  <a:moveTo>
                    <a:pt x="7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0" y="4"/>
                    <a:pt x="18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9" name="Freeform 18"/>
            <p:cNvSpPr/>
            <p:nvPr/>
          </p:nvSpPr>
          <p:spPr bwMode="auto">
            <a:xfrm>
              <a:off x="8756651" y="3732213"/>
              <a:ext cx="180975" cy="128587"/>
            </a:xfrm>
            <a:custGeom>
              <a:avLst/>
              <a:gdLst>
                <a:gd name="T0" fmla="*/ 47 w 48"/>
                <a:gd name="T1" fmla="*/ 34 h 34"/>
                <a:gd name="T2" fmla="*/ 48 w 48"/>
                <a:gd name="T3" fmla="*/ 29 h 34"/>
                <a:gd name="T4" fmla="*/ 31 w 48"/>
                <a:gd name="T5" fmla="*/ 7 h 34"/>
                <a:gd name="T6" fmla="*/ 23 w 48"/>
                <a:gd name="T7" fmla="*/ 0 h 34"/>
                <a:gd name="T8" fmla="*/ 0 w 48"/>
                <a:gd name="T9" fmla="*/ 0 h 34"/>
                <a:gd name="T10" fmla="*/ 5 w 48"/>
                <a:gd name="T11" fmla="*/ 25 h 34"/>
                <a:gd name="T12" fmla="*/ 20 w 48"/>
                <a:gd name="T13" fmla="*/ 22 h 34"/>
                <a:gd name="T14" fmla="*/ 47 w 4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4">
                  <a:moveTo>
                    <a:pt x="47" y="34"/>
                  </a:moveTo>
                  <a:cubicBezTo>
                    <a:pt x="48" y="33"/>
                    <a:pt x="48" y="31"/>
                    <a:pt x="48" y="2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4"/>
                    <a:pt x="26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23"/>
                    <a:pt x="14" y="22"/>
                    <a:pt x="20" y="22"/>
                  </a:cubicBezTo>
                  <a:cubicBezTo>
                    <a:pt x="30" y="22"/>
                    <a:pt x="40" y="27"/>
                    <a:pt x="4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55038" y="3897313"/>
              <a:ext cx="352425" cy="217487"/>
            </a:xfrm>
            <a:custGeom>
              <a:avLst/>
              <a:gdLst>
                <a:gd name="T0" fmla="*/ 74 w 94"/>
                <a:gd name="T1" fmla="*/ 52 h 58"/>
                <a:gd name="T2" fmla="*/ 37 w 94"/>
                <a:gd name="T3" fmla="*/ 15 h 58"/>
                <a:gd name="T4" fmla="*/ 40 w 94"/>
                <a:gd name="T5" fmla="*/ 0 h 58"/>
                <a:gd name="T6" fmla="*/ 7 w 94"/>
                <a:gd name="T7" fmla="*/ 0 h 58"/>
                <a:gd name="T8" fmla="*/ 0 w 94"/>
                <a:gd name="T9" fmla="*/ 7 h 58"/>
                <a:gd name="T10" fmla="*/ 0 w 94"/>
                <a:gd name="T11" fmla="*/ 51 h 58"/>
                <a:gd name="T12" fmla="*/ 7 w 94"/>
                <a:gd name="T13" fmla="*/ 58 h 58"/>
                <a:gd name="T14" fmla="*/ 94 w 94"/>
                <a:gd name="T15" fmla="*/ 58 h 58"/>
                <a:gd name="T16" fmla="*/ 85 w 94"/>
                <a:gd name="T17" fmla="*/ 50 h 58"/>
                <a:gd name="T18" fmla="*/ 74 w 94"/>
                <a:gd name="T19" fmla="*/ 52 h 58"/>
                <a:gd name="T20" fmla="*/ 26 w 94"/>
                <a:gd name="T21" fmla="*/ 42 h 58"/>
                <a:gd name="T22" fmla="*/ 23 w 94"/>
                <a:gd name="T23" fmla="*/ 46 h 58"/>
                <a:gd name="T24" fmla="*/ 16 w 94"/>
                <a:gd name="T25" fmla="*/ 46 h 58"/>
                <a:gd name="T26" fmla="*/ 13 w 94"/>
                <a:gd name="T27" fmla="*/ 42 h 58"/>
                <a:gd name="T28" fmla="*/ 13 w 94"/>
                <a:gd name="T29" fmla="*/ 38 h 58"/>
                <a:gd name="T30" fmla="*/ 16 w 94"/>
                <a:gd name="T31" fmla="*/ 34 h 58"/>
                <a:gd name="T32" fmla="*/ 23 w 94"/>
                <a:gd name="T33" fmla="*/ 34 h 58"/>
                <a:gd name="T34" fmla="*/ 26 w 94"/>
                <a:gd name="T35" fmla="*/ 38 h 58"/>
                <a:gd name="T36" fmla="*/ 26 w 94"/>
                <a:gd name="T3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58">
                  <a:moveTo>
                    <a:pt x="74" y="52"/>
                  </a:moveTo>
                  <a:cubicBezTo>
                    <a:pt x="53" y="52"/>
                    <a:pt x="37" y="35"/>
                    <a:pt x="37" y="15"/>
                  </a:cubicBezTo>
                  <a:cubicBezTo>
                    <a:pt x="37" y="10"/>
                    <a:pt x="38" y="4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2" y="51"/>
                    <a:pt x="78" y="52"/>
                    <a:pt x="74" y="52"/>
                  </a:cubicBezTo>
                  <a:close/>
                  <a:moveTo>
                    <a:pt x="26" y="42"/>
                  </a:moveTo>
                  <a:cubicBezTo>
                    <a:pt x="26" y="44"/>
                    <a:pt x="25" y="46"/>
                    <a:pt x="23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6"/>
                    <a:pt x="13" y="44"/>
                    <a:pt x="13" y="4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6"/>
                    <a:pt x="14" y="34"/>
                    <a:pt x="16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4"/>
                    <a:pt x="26" y="36"/>
                    <a:pt x="26" y="38"/>
                  </a:cubicBezTo>
                  <a:lnTo>
                    <a:pt x="2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374105" y="3392245"/>
            <a:ext cx="644679" cy="640235"/>
            <a:chOff x="9569450" y="5030788"/>
            <a:chExt cx="460376" cy="457200"/>
          </a:xfrm>
          <a:solidFill>
            <a:schemeClr val="accent3"/>
          </a:solidFill>
        </p:grpSpPr>
        <p:sp>
          <p:nvSpPr>
            <p:cNvPr id="22" name="Freeform 21"/>
            <p:cNvSpPr/>
            <p:nvPr/>
          </p:nvSpPr>
          <p:spPr bwMode="auto">
            <a:xfrm>
              <a:off x="9955213" y="5245101"/>
              <a:ext cx="69850" cy="63500"/>
            </a:xfrm>
            <a:custGeom>
              <a:avLst/>
              <a:gdLst>
                <a:gd name="T0" fmla="*/ 16 w 19"/>
                <a:gd name="T1" fmla="*/ 0 h 17"/>
                <a:gd name="T2" fmla="*/ 4 w 19"/>
                <a:gd name="T3" fmla="*/ 0 h 17"/>
                <a:gd name="T4" fmla="*/ 2 w 19"/>
                <a:gd name="T5" fmla="*/ 0 h 17"/>
                <a:gd name="T6" fmla="*/ 1 w 19"/>
                <a:gd name="T7" fmla="*/ 2 h 17"/>
                <a:gd name="T8" fmla="*/ 0 w 19"/>
                <a:gd name="T9" fmla="*/ 10 h 17"/>
                <a:gd name="T10" fmla="*/ 2 w 19"/>
                <a:gd name="T11" fmla="*/ 14 h 17"/>
                <a:gd name="T12" fmla="*/ 15 w 19"/>
                <a:gd name="T13" fmla="*/ 17 h 17"/>
                <a:gd name="T14" fmla="*/ 16 w 19"/>
                <a:gd name="T15" fmla="*/ 17 h 17"/>
                <a:gd name="T16" fmla="*/ 17 w 19"/>
                <a:gd name="T17" fmla="*/ 16 h 17"/>
                <a:gd name="T18" fmla="*/ 18 w 19"/>
                <a:gd name="T19" fmla="*/ 15 h 17"/>
                <a:gd name="T20" fmla="*/ 19 w 19"/>
                <a:gd name="T21" fmla="*/ 2 h 17"/>
                <a:gd name="T22" fmla="*/ 16 w 19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5"/>
                    <a:pt x="1" y="8"/>
                    <a:pt x="0" y="10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9" y="11"/>
                    <a:pt x="19" y="6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9931400" y="5303838"/>
              <a:ext cx="82550" cy="79375"/>
            </a:xfrm>
            <a:custGeom>
              <a:avLst/>
              <a:gdLst>
                <a:gd name="T0" fmla="*/ 20 w 22"/>
                <a:gd name="T1" fmla="*/ 4 h 21"/>
                <a:gd name="T2" fmla="*/ 8 w 22"/>
                <a:gd name="T3" fmla="*/ 1 h 21"/>
                <a:gd name="T4" fmla="*/ 7 w 22"/>
                <a:gd name="T5" fmla="*/ 0 h 21"/>
                <a:gd name="T6" fmla="*/ 4 w 22"/>
                <a:gd name="T7" fmla="*/ 2 h 21"/>
                <a:gd name="T8" fmla="*/ 1 w 22"/>
                <a:gd name="T9" fmla="*/ 10 h 21"/>
                <a:gd name="T10" fmla="*/ 2 w 22"/>
                <a:gd name="T11" fmla="*/ 13 h 21"/>
                <a:gd name="T12" fmla="*/ 12 w 22"/>
                <a:gd name="T13" fmla="*/ 21 h 21"/>
                <a:gd name="T14" fmla="*/ 14 w 22"/>
                <a:gd name="T15" fmla="*/ 21 h 21"/>
                <a:gd name="T16" fmla="*/ 14 w 22"/>
                <a:gd name="T17" fmla="*/ 21 h 21"/>
                <a:gd name="T18" fmla="*/ 16 w 22"/>
                <a:gd name="T19" fmla="*/ 20 h 21"/>
                <a:gd name="T20" fmla="*/ 22 w 22"/>
                <a:gd name="T21" fmla="*/ 7 h 21"/>
                <a:gd name="T22" fmla="*/ 22 w 22"/>
                <a:gd name="T23" fmla="*/ 5 h 21"/>
                <a:gd name="T24" fmla="*/ 20 w 22"/>
                <a:gd name="T2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1">
                  <a:moveTo>
                    <a:pt x="20" y="4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4" y="2"/>
                  </a:cubicBezTo>
                  <a:cubicBezTo>
                    <a:pt x="3" y="5"/>
                    <a:pt x="2" y="7"/>
                    <a:pt x="1" y="10"/>
                  </a:cubicBezTo>
                  <a:cubicBezTo>
                    <a:pt x="0" y="11"/>
                    <a:pt x="0" y="13"/>
                    <a:pt x="2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8" y="16"/>
                    <a:pt x="20" y="12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4"/>
                    <a:pt x="2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9890125" y="5360988"/>
              <a:ext cx="82550" cy="85725"/>
            </a:xfrm>
            <a:custGeom>
              <a:avLst/>
              <a:gdLst>
                <a:gd name="T0" fmla="*/ 21 w 22"/>
                <a:gd name="T1" fmla="*/ 8 h 23"/>
                <a:gd name="T2" fmla="*/ 11 w 22"/>
                <a:gd name="T3" fmla="*/ 1 h 23"/>
                <a:gd name="T4" fmla="*/ 9 w 22"/>
                <a:gd name="T5" fmla="*/ 0 h 23"/>
                <a:gd name="T6" fmla="*/ 7 w 22"/>
                <a:gd name="T7" fmla="*/ 1 h 23"/>
                <a:gd name="T8" fmla="*/ 1 w 22"/>
                <a:gd name="T9" fmla="*/ 7 h 23"/>
                <a:gd name="T10" fmla="*/ 0 w 22"/>
                <a:gd name="T11" fmla="*/ 10 h 23"/>
                <a:gd name="T12" fmla="*/ 7 w 22"/>
                <a:gd name="T13" fmla="*/ 21 h 23"/>
                <a:gd name="T14" fmla="*/ 9 w 22"/>
                <a:gd name="T15" fmla="*/ 23 h 23"/>
                <a:gd name="T16" fmla="*/ 9 w 22"/>
                <a:gd name="T17" fmla="*/ 23 h 23"/>
                <a:gd name="T18" fmla="*/ 11 w 22"/>
                <a:gd name="T19" fmla="*/ 22 h 23"/>
                <a:gd name="T20" fmla="*/ 22 w 22"/>
                <a:gd name="T21" fmla="*/ 12 h 23"/>
                <a:gd name="T22" fmla="*/ 22 w 22"/>
                <a:gd name="T23" fmla="*/ 10 h 23"/>
                <a:gd name="T24" fmla="*/ 21 w 22"/>
                <a:gd name="T25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21" y="8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5" y="19"/>
                    <a:pt x="18" y="16"/>
                    <a:pt x="22" y="12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2" y="9"/>
                    <a:pt x="22" y="9"/>
                    <a:pt x="2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9569450" y="5030788"/>
              <a:ext cx="460376" cy="457200"/>
            </a:xfrm>
            <a:custGeom>
              <a:avLst/>
              <a:gdLst>
                <a:gd name="T0" fmla="*/ 84 w 123"/>
                <a:gd name="T1" fmla="*/ 100 h 122"/>
                <a:gd name="T2" fmla="*/ 81 w 123"/>
                <a:gd name="T3" fmla="*/ 99 h 122"/>
                <a:gd name="T4" fmla="*/ 80 w 123"/>
                <a:gd name="T5" fmla="*/ 99 h 122"/>
                <a:gd name="T6" fmla="*/ 61 w 123"/>
                <a:gd name="T7" fmla="*/ 103 h 122"/>
                <a:gd name="T8" fmla="*/ 18 w 123"/>
                <a:gd name="T9" fmla="*/ 61 h 122"/>
                <a:gd name="T10" fmla="*/ 61 w 123"/>
                <a:gd name="T11" fmla="*/ 18 h 122"/>
                <a:gd name="T12" fmla="*/ 90 w 123"/>
                <a:gd name="T13" fmla="*/ 28 h 122"/>
                <a:gd name="T14" fmla="*/ 82 w 123"/>
                <a:gd name="T15" fmla="*/ 36 h 122"/>
                <a:gd name="T16" fmla="*/ 81 w 123"/>
                <a:gd name="T17" fmla="*/ 39 h 122"/>
                <a:gd name="T18" fmla="*/ 83 w 123"/>
                <a:gd name="T19" fmla="*/ 41 h 122"/>
                <a:gd name="T20" fmla="*/ 119 w 123"/>
                <a:gd name="T21" fmla="*/ 47 h 122"/>
                <a:gd name="T22" fmla="*/ 120 w 123"/>
                <a:gd name="T23" fmla="*/ 47 h 122"/>
                <a:gd name="T24" fmla="*/ 122 w 123"/>
                <a:gd name="T25" fmla="*/ 47 h 122"/>
                <a:gd name="T26" fmla="*/ 122 w 123"/>
                <a:gd name="T27" fmla="*/ 44 h 122"/>
                <a:gd name="T28" fmla="*/ 116 w 123"/>
                <a:gd name="T29" fmla="*/ 8 h 122"/>
                <a:gd name="T30" fmla="*/ 114 w 123"/>
                <a:gd name="T31" fmla="*/ 6 h 122"/>
                <a:gd name="T32" fmla="*/ 113 w 123"/>
                <a:gd name="T33" fmla="*/ 6 h 122"/>
                <a:gd name="T34" fmla="*/ 111 w 123"/>
                <a:gd name="T35" fmla="*/ 7 h 122"/>
                <a:gd name="T36" fmla="*/ 103 w 123"/>
                <a:gd name="T37" fmla="*/ 15 h 122"/>
                <a:gd name="T38" fmla="*/ 61 w 123"/>
                <a:gd name="T39" fmla="*/ 0 h 122"/>
                <a:gd name="T40" fmla="*/ 0 w 123"/>
                <a:gd name="T41" fmla="*/ 61 h 122"/>
                <a:gd name="T42" fmla="*/ 61 w 123"/>
                <a:gd name="T43" fmla="*/ 122 h 122"/>
                <a:gd name="T44" fmla="*/ 89 w 123"/>
                <a:gd name="T45" fmla="*/ 115 h 122"/>
                <a:gd name="T46" fmla="*/ 90 w 123"/>
                <a:gd name="T47" fmla="*/ 113 h 122"/>
                <a:gd name="T48" fmla="*/ 90 w 123"/>
                <a:gd name="T49" fmla="*/ 111 h 122"/>
                <a:gd name="T50" fmla="*/ 84 w 123"/>
                <a:gd name="T51" fmla="*/ 10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3" h="122">
                  <a:moveTo>
                    <a:pt x="84" y="100"/>
                  </a:moveTo>
                  <a:cubicBezTo>
                    <a:pt x="83" y="99"/>
                    <a:pt x="82" y="99"/>
                    <a:pt x="81" y="99"/>
                  </a:cubicBezTo>
                  <a:cubicBezTo>
                    <a:pt x="81" y="99"/>
                    <a:pt x="81" y="99"/>
                    <a:pt x="80" y="99"/>
                  </a:cubicBezTo>
                  <a:cubicBezTo>
                    <a:pt x="74" y="102"/>
                    <a:pt x="68" y="103"/>
                    <a:pt x="61" y="103"/>
                  </a:cubicBezTo>
                  <a:cubicBezTo>
                    <a:pt x="37" y="103"/>
                    <a:pt x="18" y="84"/>
                    <a:pt x="18" y="61"/>
                  </a:cubicBezTo>
                  <a:cubicBezTo>
                    <a:pt x="18" y="37"/>
                    <a:pt x="37" y="18"/>
                    <a:pt x="61" y="18"/>
                  </a:cubicBezTo>
                  <a:cubicBezTo>
                    <a:pt x="72" y="18"/>
                    <a:pt x="82" y="22"/>
                    <a:pt x="90" y="2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8"/>
                    <a:pt x="81" y="39"/>
                  </a:cubicBezTo>
                  <a:cubicBezTo>
                    <a:pt x="82" y="40"/>
                    <a:pt x="82" y="41"/>
                    <a:pt x="83" y="41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20" y="47"/>
                    <a:pt x="120" y="47"/>
                  </a:cubicBezTo>
                  <a:cubicBezTo>
                    <a:pt x="120" y="47"/>
                    <a:pt x="121" y="47"/>
                    <a:pt x="122" y="47"/>
                  </a:cubicBezTo>
                  <a:cubicBezTo>
                    <a:pt x="122" y="46"/>
                    <a:pt x="123" y="45"/>
                    <a:pt x="122" y="44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6" y="7"/>
                    <a:pt x="115" y="7"/>
                    <a:pt x="114" y="6"/>
                  </a:cubicBezTo>
                  <a:cubicBezTo>
                    <a:pt x="114" y="6"/>
                    <a:pt x="113" y="6"/>
                    <a:pt x="113" y="6"/>
                  </a:cubicBezTo>
                  <a:cubicBezTo>
                    <a:pt x="112" y="6"/>
                    <a:pt x="112" y="6"/>
                    <a:pt x="111" y="7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92" y="5"/>
                    <a:pt x="77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2"/>
                    <a:pt x="61" y="122"/>
                  </a:cubicBezTo>
                  <a:cubicBezTo>
                    <a:pt x="71" y="122"/>
                    <a:pt x="81" y="119"/>
                    <a:pt x="89" y="115"/>
                  </a:cubicBezTo>
                  <a:cubicBezTo>
                    <a:pt x="90" y="115"/>
                    <a:pt x="90" y="114"/>
                    <a:pt x="90" y="113"/>
                  </a:cubicBezTo>
                  <a:cubicBezTo>
                    <a:pt x="91" y="113"/>
                    <a:pt x="91" y="112"/>
                    <a:pt x="90" y="111"/>
                  </a:cubicBezTo>
                  <a:lnTo>
                    <a:pt x="84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9702800" y="5203826"/>
              <a:ext cx="87313" cy="123825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33 h 33"/>
                <a:gd name="T4" fmla="*/ 0 w 23"/>
                <a:gd name="T5" fmla="*/ 28 h 33"/>
                <a:gd name="T6" fmla="*/ 5 w 23"/>
                <a:gd name="T7" fmla="*/ 23 h 33"/>
                <a:gd name="T8" fmla="*/ 10 w 23"/>
                <a:gd name="T9" fmla="*/ 19 h 33"/>
                <a:gd name="T10" fmla="*/ 13 w 23"/>
                <a:gd name="T11" fmla="*/ 14 h 33"/>
                <a:gd name="T12" fmla="*/ 14 w 23"/>
                <a:gd name="T13" fmla="*/ 11 h 33"/>
                <a:gd name="T14" fmla="*/ 13 w 23"/>
                <a:gd name="T15" fmla="*/ 7 h 33"/>
                <a:gd name="T16" fmla="*/ 9 w 23"/>
                <a:gd name="T17" fmla="*/ 6 h 33"/>
                <a:gd name="T18" fmla="*/ 5 w 23"/>
                <a:gd name="T19" fmla="*/ 7 h 33"/>
                <a:gd name="T20" fmla="*/ 2 w 23"/>
                <a:gd name="T21" fmla="*/ 9 h 33"/>
                <a:gd name="T22" fmla="*/ 1 w 23"/>
                <a:gd name="T23" fmla="*/ 9 h 33"/>
                <a:gd name="T24" fmla="*/ 1 w 23"/>
                <a:gd name="T25" fmla="*/ 2 h 33"/>
                <a:gd name="T26" fmla="*/ 5 w 23"/>
                <a:gd name="T27" fmla="*/ 0 h 33"/>
                <a:gd name="T28" fmla="*/ 11 w 23"/>
                <a:gd name="T29" fmla="*/ 0 h 33"/>
                <a:gd name="T30" fmla="*/ 19 w 23"/>
                <a:gd name="T31" fmla="*/ 2 h 33"/>
                <a:gd name="T32" fmla="*/ 22 w 23"/>
                <a:gd name="T33" fmla="*/ 10 h 33"/>
                <a:gd name="T34" fmla="*/ 20 w 23"/>
                <a:gd name="T35" fmla="*/ 15 h 33"/>
                <a:gd name="T36" fmla="*/ 16 w 23"/>
                <a:gd name="T37" fmla="*/ 21 h 33"/>
                <a:gd name="T38" fmla="*/ 13 w 23"/>
                <a:gd name="T39" fmla="*/ 25 h 33"/>
                <a:gd name="T40" fmla="*/ 10 w 23"/>
                <a:gd name="T41" fmla="*/ 27 h 33"/>
                <a:gd name="T42" fmla="*/ 23 w 23"/>
                <a:gd name="T43" fmla="*/ 27 h 33"/>
                <a:gd name="T44" fmla="*/ 23 w 23"/>
                <a:gd name="T4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6"/>
                    <a:pt x="4" y="25"/>
                    <a:pt x="5" y="23"/>
                  </a:cubicBezTo>
                  <a:cubicBezTo>
                    <a:pt x="7" y="21"/>
                    <a:pt x="9" y="20"/>
                    <a:pt x="10" y="19"/>
                  </a:cubicBezTo>
                  <a:cubicBezTo>
                    <a:pt x="11" y="17"/>
                    <a:pt x="12" y="16"/>
                    <a:pt x="13" y="14"/>
                  </a:cubicBezTo>
                  <a:cubicBezTo>
                    <a:pt x="14" y="13"/>
                    <a:pt x="14" y="12"/>
                    <a:pt x="14" y="11"/>
                  </a:cubicBezTo>
                  <a:cubicBezTo>
                    <a:pt x="14" y="9"/>
                    <a:pt x="14" y="8"/>
                    <a:pt x="13" y="7"/>
                  </a:cubicBezTo>
                  <a:cubicBezTo>
                    <a:pt x="12" y="6"/>
                    <a:pt x="11" y="6"/>
                    <a:pt x="9" y="6"/>
                  </a:cubicBezTo>
                  <a:cubicBezTo>
                    <a:pt x="8" y="6"/>
                    <a:pt x="7" y="6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5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21" y="4"/>
                    <a:pt x="22" y="6"/>
                    <a:pt x="22" y="10"/>
                  </a:cubicBezTo>
                  <a:cubicBezTo>
                    <a:pt x="22" y="12"/>
                    <a:pt x="21" y="14"/>
                    <a:pt x="20" y="15"/>
                  </a:cubicBezTo>
                  <a:cubicBezTo>
                    <a:pt x="19" y="17"/>
                    <a:pt x="18" y="19"/>
                    <a:pt x="16" y="21"/>
                  </a:cubicBezTo>
                  <a:cubicBezTo>
                    <a:pt x="15" y="22"/>
                    <a:pt x="14" y="24"/>
                    <a:pt x="13" y="25"/>
                  </a:cubicBezTo>
                  <a:cubicBezTo>
                    <a:pt x="11" y="26"/>
                    <a:pt x="11" y="26"/>
                    <a:pt x="10" y="27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9804400" y="5203826"/>
              <a:ext cx="93663" cy="123825"/>
            </a:xfrm>
            <a:custGeom>
              <a:avLst/>
              <a:gdLst>
                <a:gd name="T0" fmla="*/ 59 w 59"/>
                <a:gd name="T1" fmla="*/ 59 h 78"/>
                <a:gd name="T2" fmla="*/ 50 w 59"/>
                <a:gd name="T3" fmla="*/ 59 h 78"/>
                <a:gd name="T4" fmla="*/ 50 w 59"/>
                <a:gd name="T5" fmla="*/ 78 h 78"/>
                <a:gd name="T6" fmla="*/ 33 w 59"/>
                <a:gd name="T7" fmla="*/ 78 h 78"/>
                <a:gd name="T8" fmla="*/ 33 w 59"/>
                <a:gd name="T9" fmla="*/ 59 h 78"/>
                <a:gd name="T10" fmla="*/ 0 w 59"/>
                <a:gd name="T11" fmla="*/ 59 h 78"/>
                <a:gd name="T12" fmla="*/ 0 w 59"/>
                <a:gd name="T13" fmla="*/ 45 h 78"/>
                <a:gd name="T14" fmla="*/ 31 w 59"/>
                <a:gd name="T15" fmla="*/ 0 h 78"/>
                <a:gd name="T16" fmla="*/ 50 w 59"/>
                <a:gd name="T17" fmla="*/ 0 h 78"/>
                <a:gd name="T18" fmla="*/ 50 w 59"/>
                <a:gd name="T19" fmla="*/ 47 h 78"/>
                <a:gd name="T20" fmla="*/ 59 w 59"/>
                <a:gd name="T21" fmla="*/ 47 h 78"/>
                <a:gd name="T22" fmla="*/ 59 w 59"/>
                <a:gd name="T23" fmla="*/ 59 h 78"/>
                <a:gd name="T24" fmla="*/ 33 w 59"/>
                <a:gd name="T25" fmla="*/ 47 h 78"/>
                <a:gd name="T26" fmla="*/ 33 w 59"/>
                <a:gd name="T27" fmla="*/ 19 h 78"/>
                <a:gd name="T28" fmla="*/ 12 w 59"/>
                <a:gd name="T29" fmla="*/ 47 h 78"/>
                <a:gd name="T30" fmla="*/ 33 w 59"/>
                <a:gd name="T31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78">
                  <a:moveTo>
                    <a:pt x="59" y="59"/>
                  </a:moveTo>
                  <a:lnTo>
                    <a:pt x="50" y="59"/>
                  </a:lnTo>
                  <a:lnTo>
                    <a:pt x="50" y="78"/>
                  </a:lnTo>
                  <a:lnTo>
                    <a:pt x="33" y="78"/>
                  </a:lnTo>
                  <a:lnTo>
                    <a:pt x="33" y="59"/>
                  </a:lnTo>
                  <a:lnTo>
                    <a:pt x="0" y="59"/>
                  </a:lnTo>
                  <a:lnTo>
                    <a:pt x="0" y="45"/>
                  </a:lnTo>
                  <a:lnTo>
                    <a:pt x="31" y="0"/>
                  </a:lnTo>
                  <a:lnTo>
                    <a:pt x="50" y="0"/>
                  </a:lnTo>
                  <a:lnTo>
                    <a:pt x="50" y="47"/>
                  </a:lnTo>
                  <a:lnTo>
                    <a:pt x="59" y="47"/>
                  </a:lnTo>
                  <a:lnTo>
                    <a:pt x="59" y="59"/>
                  </a:lnTo>
                  <a:close/>
                  <a:moveTo>
                    <a:pt x="33" y="47"/>
                  </a:moveTo>
                  <a:lnTo>
                    <a:pt x="33" y="19"/>
                  </a:lnTo>
                  <a:lnTo>
                    <a:pt x="12" y="47"/>
                  </a:lnTo>
                  <a:lnTo>
                    <a:pt x="3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156859" y="3343031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Shape 358"/>
          <p:cNvSpPr txBox="1"/>
          <p:nvPr/>
        </p:nvSpPr>
        <p:spPr>
          <a:xfrm>
            <a:off x="290588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138848" y="3343031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Shape 358"/>
          <p:cNvSpPr txBox="1"/>
          <p:nvPr/>
        </p:nvSpPr>
        <p:spPr>
          <a:xfrm>
            <a:off x="4272577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791903" y="3343031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Shape 358"/>
          <p:cNvSpPr txBox="1"/>
          <p:nvPr/>
        </p:nvSpPr>
        <p:spPr>
          <a:xfrm>
            <a:off x="7925632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b="745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"/>
            <a:ext cx="12190413" cy="688116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672577" y="1044805"/>
            <a:ext cx="4768391" cy="4768390"/>
            <a:chOff x="993228" y="2199290"/>
            <a:chExt cx="2459420" cy="2459420"/>
          </a:xfrm>
        </p:grpSpPr>
        <p:sp>
          <p:nvSpPr>
            <p:cNvPr id="30" name="椭圆 29"/>
            <p:cNvSpPr/>
            <p:nvPr/>
          </p:nvSpPr>
          <p:spPr>
            <a:xfrm>
              <a:off x="993228" y="2199290"/>
              <a:ext cx="2459420" cy="2459420"/>
            </a:xfrm>
            <a:prstGeom prst="ellipse">
              <a:avLst/>
            </a:prstGeom>
            <a:solidFill>
              <a:srgbClr val="73C9B2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103586" y="2309648"/>
              <a:ext cx="2238704" cy="2238704"/>
            </a:xfrm>
            <a:prstGeom prst="ellipse">
              <a:avLst/>
            </a:prstGeom>
            <a:noFill/>
            <a:ln w="63500" cap="rnd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361178" y="1862093"/>
            <a:ext cx="3391189" cy="2523194"/>
            <a:chOff x="4411691" y="1862093"/>
            <a:chExt cx="3391189" cy="2523194"/>
          </a:xfrm>
        </p:grpSpPr>
        <p:sp>
          <p:nvSpPr>
            <p:cNvPr id="6" name="文本框 5"/>
            <p:cNvSpPr txBox="1"/>
            <p:nvPr/>
          </p:nvSpPr>
          <p:spPr>
            <a:xfrm>
              <a:off x="5254265" y="1862093"/>
              <a:ext cx="170604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0" spc="6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10000" spc="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411691" y="3495542"/>
              <a:ext cx="3391189" cy="889745"/>
              <a:chOff x="4410500" y="3495542"/>
              <a:chExt cx="3391189" cy="889745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4410500" y="3495542"/>
                <a:ext cx="339118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4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446823" y="4046733"/>
                <a:ext cx="33548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dirty="0">
                    <a:solidFill>
                      <a:schemeClr val="bg1"/>
                    </a:solidFill>
                  </a:rPr>
                  <a:t>ADD YOUR TITLE IN HERE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1463183" y="1854472"/>
            <a:ext cx="1900748" cy="1900748"/>
          </a:xfrm>
          <a:custGeom>
            <a:avLst/>
            <a:gdLst>
              <a:gd name="connsiteX0" fmla="*/ 0 w 1759712"/>
              <a:gd name="connsiteY0" fmla="*/ 1759712 h 1759712"/>
              <a:gd name="connsiteX1" fmla="*/ 515410 w 1759712"/>
              <a:gd name="connsiteY1" fmla="*/ 515408 h 1759712"/>
              <a:gd name="connsiteX2" fmla="*/ 1759716 w 1759712"/>
              <a:gd name="connsiteY2" fmla="*/ 2 h 1759712"/>
              <a:gd name="connsiteX3" fmla="*/ 1759712 w 1759712"/>
              <a:gd name="connsiteY3" fmla="*/ 1759712 h 1759712"/>
              <a:gd name="connsiteX4" fmla="*/ 0 w 1759712"/>
              <a:gd name="connsiteY4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9712" h="1759712">
                <a:moveTo>
                  <a:pt x="0" y="1759712"/>
                </a:moveTo>
                <a:cubicBezTo>
                  <a:pt x="1" y="1293007"/>
                  <a:pt x="185399" y="845418"/>
                  <a:pt x="515410" y="515408"/>
                </a:cubicBezTo>
                <a:cubicBezTo>
                  <a:pt x="845421" y="185398"/>
                  <a:pt x="1293011" y="1"/>
                  <a:pt x="1759716" y="2"/>
                </a:cubicBezTo>
                <a:cubicBezTo>
                  <a:pt x="1759715" y="586572"/>
                  <a:pt x="1759713" y="1173142"/>
                  <a:pt x="1759712" y="1759712"/>
                </a:cubicBezTo>
                <a:lnTo>
                  <a:pt x="0" y="1759712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727" tIns="952723" rIns="265515" bIns="265515" numCol="1" spcCol="1270" anchor="ctr" anchorCtr="0">
            <a:noAutofit/>
          </a:bodyPr>
          <a:lstStyle/>
          <a:p>
            <a:pPr algn="ctr" defTabSz="16592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735" dirty="0"/>
          </a:p>
        </p:txBody>
      </p:sp>
      <p:sp>
        <p:nvSpPr>
          <p:cNvPr id="43" name="Freeform 42"/>
          <p:cNvSpPr/>
          <p:nvPr/>
        </p:nvSpPr>
        <p:spPr>
          <a:xfrm>
            <a:off x="3451723" y="1854472"/>
            <a:ext cx="1900748" cy="1900748"/>
          </a:xfrm>
          <a:custGeom>
            <a:avLst/>
            <a:gdLst>
              <a:gd name="connsiteX0" fmla="*/ 0 w 1759712"/>
              <a:gd name="connsiteY0" fmla="*/ 1759712 h 1759712"/>
              <a:gd name="connsiteX1" fmla="*/ 515410 w 1759712"/>
              <a:gd name="connsiteY1" fmla="*/ 515408 h 1759712"/>
              <a:gd name="connsiteX2" fmla="*/ 1759716 w 1759712"/>
              <a:gd name="connsiteY2" fmla="*/ 2 h 1759712"/>
              <a:gd name="connsiteX3" fmla="*/ 1759712 w 1759712"/>
              <a:gd name="connsiteY3" fmla="*/ 1759712 h 1759712"/>
              <a:gd name="connsiteX4" fmla="*/ 0 w 1759712"/>
              <a:gd name="connsiteY4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9712" h="1759712">
                <a:moveTo>
                  <a:pt x="0" y="0"/>
                </a:moveTo>
                <a:cubicBezTo>
                  <a:pt x="466705" y="1"/>
                  <a:pt x="914294" y="185399"/>
                  <a:pt x="1244304" y="515410"/>
                </a:cubicBezTo>
                <a:cubicBezTo>
                  <a:pt x="1574314" y="845421"/>
                  <a:pt x="1759711" y="1293011"/>
                  <a:pt x="1759710" y="1759716"/>
                </a:cubicBezTo>
                <a:cubicBezTo>
                  <a:pt x="1173140" y="1759715"/>
                  <a:pt x="586570" y="1759713"/>
                  <a:pt x="0" y="175971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5516" tIns="952727" rIns="952721" bIns="265515" numCol="1" spcCol="1270" anchor="ctr" anchorCtr="0">
            <a:noAutofit/>
          </a:bodyPr>
          <a:lstStyle/>
          <a:p>
            <a:pPr algn="ctr" defTabSz="16592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735" dirty="0"/>
          </a:p>
        </p:txBody>
      </p:sp>
      <p:sp>
        <p:nvSpPr>
          <p:cNvPr id="44" name="Freeform 43"/>
          <p:cNvSpPr/>
          <p:nvPr/>
        </p:nvSpPr>
        <p:spPr>
          <a:xfrm>
            <a:off x="3451723" y="3843012"/>
            <a:ext cx="1900748" cy="1900749"/>
          </a:xfrm>
          <a:custGeom>
            <a:avLst/>
            <a:gdLst>
              <a:gd name="connsiteX0" fmla="*/ 0 w 1759712"/>
              <a:gd name="connsiteY0" fmla="*/ 1759712 h 1759712"/>
              <a:gd name="connsiteX1" fmla="*/ 515410 w 1759712"/>
              <a:gd name="connsiteY1" fmla="*/ 515408 h 1759712"/>
              <a:gd name="connsiteX2" fmla="*/ 1759716 w 1759712"/>
              <a:gd name="connsiteY2" fmla="*/ 2 h 1759712"/>
              <a:gd name="connsiteX3" fmla="*/ 1759712 w 1759712"/>
              <a:gd name="connsiteY3" fmla="*/ 1759712 h 1759712"/>
              <a:gd name="connsiteX4" fmla="*/ 0 w 1759712"/>
              <a:gd name="connsiteY4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9712" h="1759712">
                <a:moveTo>
                  <a:pt x="1759712" y="0"/>
                </a:moveTo>
                <a:cubicBezTo>
                  <a:pt x="1759711" y="466705"/>
                  <a:pt x="1574313" y="914294"/>
                  <a:pt x="1244302" y="1244304"/>
                </a:cubicBezTo>
                <a:cubicBezTo>
                  <a:pt x="914291" y="1574314"/>
                  <a:pt x="466701" y="1759711"/>
                  <a:pt x="-3" y="1759710"/>
                </a:cubicBezTo>
                <a:cubicBezTo>
                  <a:pt x="-2" y="1173140"/>
                  <a:pt x="0" y="586570"/>
                  <a:pt x="0" y="0"/>
                </a:cubicBezTo>
                <a:lnTo>
                  <a:pt x="1759712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5515" tIns="265516" rIns="952727" bIns="952723" numCol="1" spcCol="1270" anchor="ctr" anchorCtr="0">
            <a:noAutofit/>
          </a:bodyPr>
          <a:lstStyle/>
          <a:p>
            <a:pPr algn="ctr" defTabSz="16592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735" dirty="0"/>
          </a:p>
        </p:txBody>
      </p:sp>
      <p:sp>
        <p:nvSpPr>
          <p:cNvPr id="45" name="Freeform 44"/>
          <p:cNvSpPr/>
          <p:nvPr/>
        </p:nvSpPr>
        <p:spPr>
          <a:xfrm>
            <a:off x="1463183" y="3843014"/>
            <a:ext cx="1900748" cy="1900748"/>
          </a:xfrm>
          <a:custGeom>
            <a:avLst/>
            <a:gdLst>
              <a:gd name="connsiteX0" fmla="*/ 0 w 1759712"/>
              <a:gd name="connsiteY0" fmla="*/ 1759712 h 1759712"/>
              <a:gd name="connsiteX1" fmla="*/ 515410 w 1759712"/>
              <a:gd name="connsiteY1" fmla="*/ 515408 h 1759712"/>
              <a:gd name="connsiteX2" fmla="*/ 1759716 w 1759712"/>
              <a:gd name="connsiteY2" fmla="*/ 2 h 1759712"/>
              <a:gd name="connsiteX3" fmla="*/ 1759712 w 1759712"/>
              <a:gd name="connsiteY3" fmla="*/ 1759712 h 1759712"/>
              <a:gd name="connsiteX4" fmla="*/ 0 w 1759712"/>
              <a:gd name="connsiteY4" fmla="*/ 1759712 h 175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9712" h="1759712">
                <a:moveTo>
                  <a:pt x="1759712" y="1759712"/>
                </a:moveTo>
                <a:cubicBezTo>
                  <a:pt x="1293007" y="1759711"/>
                  <a:pt x="845418" y="1574313"/>
                  <a:pt x="515408" y="1244302"/>
                </a:cubicBezTo>
                <a:cubicBezTo>
                  <a:pt x="185398" y="914291"/>
                  <a:pt x="1" y="466701"/>
                  <a:pt x="2" y="-4"/>
                </a:cubicBezTo>
                <a:cubicBezTo>
                  <a:pt x="586572" y="-3"/>
                  <a:pt x="1173142" y="-1"/>
                  <a:pt x="1759712" y="0"/>
                </a:cubicBezTo>
                <a:lnTo>
                  <a:pt x="1759712" y="1759712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724" tIns="265513" rIns="265512" bIns="952728" numCol="1" spcCol="1270" anchor="ctr" anchorCtr="0">
            <a:noAutofit/>
          </a:bodyPr>
          <a:lstStyle/>
          <a:p>
            <a:pPr algn="ctr" defTabSz="16592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735" dirty="0"/>
          </a:p>
        </p:txBody>
      </p:sp>
      <p:grpSp>
        <p:nvGrpSpPr>
          <p:cNvPr id="13" name="Group 71"/>
          <p:cNvGrpSpPr/>
          <p:nvPr/>
        </p:nvGrpSpPr>
        <p:grpSpPr>
          <a:xfrm>
            <a:off x="3079696" y="3404043"/>
            <a:ext cx="656261" cy="790148"/>
            <a:chOff x="4325902" y="2685301"/>
            <a:chExt cx="492196" cy="592611"/>
          </a:xfrm>
        </p:grpSpPr>
        <p:sp>
          <p:nvSpPr>
            <p:cNvPr id="46" name="Circular Arrow 45"/>
            <p:cNvSpPr/>
            <p:nvPr/>
          </p:nvSpPr>
          <p:spPr>
            <a:xfrm>
              <a:off x="4325902" y="2685301"/>
              <a:ext cx="492196" cy="427997"/>
            </a:xfrm>
            <a:prstGeom prst="circular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7" name="Circular Arrow 46"/>
            <p:cNvSpPr/>
            <p:nvPr/>
          </p:nvSpPr>
          <p:spPr>
            <a:xfrm rot="10800000">
              <a:off x="4325902" y="2849915"/>
              <a:ext cx="492196" cy="427997"/>
            </a:xfrm>
            <a:prstGeom prst="circular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2" name="Oval 29"/>
          <p:cNvSpPr/>
          <p:nvPr/>
        </p:nvSpPr>
        <p:spPr bwMode="auto">
          <a:xfrm>
            <a:off x="6465892" y="1719915"/>
            <a:ext cx="574692" cy="574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084002" y="165521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Shape 358"/>
          <p:cNvSpPr txBox="1"/>
          <p:nvPr/>
        </p:nvSpPr>
        <p:spPr>
          <a:xfrm>
            <a:off x="7187881" y="2011169"/>
            <a:ext cx="354093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1" name="Oval 31"/>
          <p:cNvSpPr/>
          <p:nvPr/>
        </p:nvSpPr>
        <p:spPr bwMode="auto">
          <a:xfrm>
            <a:off x="6465892" y="2862574"/>
            <a:ext cx="574692" cy="574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084002" y="279787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Shape 358"/>
          <p:cNvSpPr txBox="1"/>
          <p:nvPr/>
        </p:nvSpPr>
        <p:spPr>
          <a:xfrm>
            <a:off x="7187881" y="3153829"/>
            <a:ext cx="354093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4" name="Oval 29"/>
          <p:cNvSpPr/>
          <p:nvPr/>
        </p:nvSpPr>
        <p:spPr bwMode="auto">
          <a:xfrm>
            <a:off x="6465892" y="4005233"/>
            <a:ext cx="574692" cy="574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084002" y="394053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Shape 358"/>
          <p:cNvSpPr txBox="1"/>
          <p:nvPr/>
        </p:nvSpPr>
        <p:spPr>
          <a:xfrm>
            <a:off x="7187881" y="4296488"/>
            <a:ext cx="354093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60" name="Oval 31"/>
          <p:cNvSpPr/>
          <p:nvPr/>
        </p:nvSpPr>
        <p:spPr bwMode="auto">
          <a:xfrm>
            <a:off x="6465892" y="5147893"/>
            <a:ext cx="574692" cy="574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084002" y="508319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Shape 358"/>
          <p:cNvSpPr txBox="1"/>
          <p:nvPr/>
        </p:nvSpPr>
        <p:spPr>
          <a:xfrm>
            <a:off x="7187881" y="5439149"/>
            <a:ext cx="354093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3595226" y="2730353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TextBox 13"/>
          <p:cNvSpPr txBox="1"/>
          <p:nvPr/>
        </p:nvSpPr>
        <p:spPr>
          <a:xfrm>
            <a:off x="1817958" y="2702987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13"/>
          <p:cNvSpPr txBox="1"/>
          <p:nvPr/>
        </p:nvSpPr>
        <p:spPr>
          <a:xfrm>
            <a:off x="3595226" y="4350863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Box 13"/>
          <p:cNvSpPr txBox="1"/>
          <p:nvPr/>
        </p:nvSpPr>
        <p:spPr>
          <a:xfrm>
            <a:off x="1817958" y="4350863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7" name="object 326"/>
          <p:cNvGrpSpPr/>
          <p:nvPr/>
        </p:nvGrpSpPr>
        <p:grpSpPr>
          <a:xfrm>
            <a:off x="3848931" y="2609341"/>
            <a:ext cx="2556933" cy="2214033"/>
            <a:chOff x="2665413" y="2087563"/>
            <a:chExt cx="1917700" cy="1660525"/>
          </a:xfrm>
        </p:grpSpPr>
        <p:sp>
          <p:nvSpPr>
            <p:cNvPr id="1343" name="Freeform 345"/>
            <p:cNvSpPr/>
            <p:nvPr/>
          </p:nvSpPr>
          <p:spPr bwMode="auto">
            <a:xfrm>
              <a:off x="2665413" y="2092325"/>
              <a:ext cx="1436688" cy="827088"/>
            </a:xfrm>
            <a:custGeom>
              <a:avLst/>
              <a:gdLst>
                <a:gd name="T0" fmla="*/ 302 w 905"/>
                <a:gd name="T1" fmla="*/ 0 h 521"/>
                <a:gd name="T2" fmla="*/ 302 w 905"/>
                <a:gd name="T3" fmla="*/ 0 h 521"/>
                <a:gd name="T4" fmla="*/ 0 w 905"/>
                <a:gd name="T5" fmla="*/ 521 h 521"/>
                <a:gd name="T6" fmla="*/ 0 w 905"/>
                <a:gd name="T7" fmla="*/ 521 h 521"/>
                <a:gd name="T8" fmla="*/ 603 w 905"/>
                <a:gd name="T9" fmla="*/ 520 h 521"/>
                <a:gd name="T10" fmla="*/ 905 w 905"/>
                <a:gd name="T11" fmla="*/ 0 h 521"/>
                <a:gd name="T12" fmla="*/ 905 w 905"/>
                <a:gd name="T13" fmla="*/ 0 h 521"/>
                <a:gd name="T14" fmla="*/ 905 w 905"/>
                <a:gd name="T15" fmla="*/ 0 h 521"/>
                <a:gd name="T16" fmla="*/ 302 w 905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5" h="521">
                  <a:moveTo>
                    <a:pt x="302" y="0"/>
                  </a:moveTo>
                  <a:lnTo>
                    <a:pt x="302" y="0"/>
                  </a:lnTo>
                  <a:lnTo>
                    <a:pt x="0" y="521"/>
                  </a:lnTo>
                  <a:lnTo>
                    <a:pt x="0" y="521"/>
                  </a:lnTo>
                  <a:lnTo>
                    <a:pt x="603" y="520"/>
                  </a:lnTo>
                  <a:lnTo>
                    <a:pt x="905" y="0"/>
                  </a:lnTo>
                  <a:lnTo>
                    <a:pt x="905" y="0"/>
                  </a:lnTo>
                  <a:lnTo>
                    <a:pt x="905" y="0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321" name="Freeform 347"/>
            <p:cNvSpPr/>
            <p:nvPr/>
          </p:nvSpPr>
          <p:spPr bwMode="auto">
            <a:xfrm>
              <a:off x="2670175" y="2917825"/>
              <a:ext cx="1435100" cy="830263"/>
            </a:xfrm>
            <a:custGeom>
              <a:avLst/>
              <a:gdLst>
                <a:gd name="T0" fmla="*/ 0 w 904"/>
                <a:gd name="T1" fmla="*/ 0 h 523"/>
                <a:gd name="T2" fmla="*/ 0 w 904"/>
                <a:gd name="T3" fmla="*/ 0 h 523"/>
                <a:gd name="T4" fmla="*/ 301 w 904"/>
                <a:gd name="T5" fmla="*/ 523 h 523"/>
                <a:gd name="T6" fmla="*/ 301 w 904"/>
                <a:gd name="T7" fmla="*/ 523 h 523"/>
                <a:gd name="T8" fmla="*/ 301 w 904"/>
                <a:gd name="T9" fmla="*/ 523 h 523"/>
                <a:gd name="T10" fmla="*/ 904 w 904"/>
                <a:gd name="T11" fmla="*/ 523 h 523"/>
                <a:gd name="T12" fmla="*/ 904 w 904"/>
                <a:gd name="T13" fmla="*/ 523 h 523"/>
                <a:gd name="T14" fmla="*/ 603 w 904"/>
                <a:gd name="T15" fmla="*/ 0 h 523"/>
                <a:gd name="T16" fmla="*/ 0 w 904"/>
                <a:gd name="T1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4" h="523">
                  <a:moveTo>
                    <a:pt x="0" y="0"/>
                  </a:moveTo>
                  <a:lnTo>
                    <a:pt x="0" y="0"/>
                  </a:lnTo>
                  <a:lnTo>
                    <a:pt x="301" y="523"/>
                  </a:lnTo>
                  <a:lnTo>
                    <a:pt x="301" y="523"/>
                  </a:lnTo>
                  <a:lnTo>
                    <a:pt x="301" y="523"/>
                  </a:lnTo>
                  <a:lnTo>
                    <a:pt x="904" y="523"/>
                  </a:lnTo>
                  <a:lnTo>
                    <a:pt x="904" y="523"/>
                  </a:lnTo>
                  <a:lnTo>
                    <a:pt x="60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23" name="Freeform 349"/>
            <p:cNvSpPr/>
            <p:nvPr/>
          </p:nvSpPr>
          <p:spPr bwMode="auto">
            <a:xfrm>
              <a:off x="3625850" y="2087563"/>
              <a:ext cx="957263" cy="1658938"/>
            </a:xfrm>
            <a:custGeom>
              <a:avLst/>
              <a:gdLst>
                <a:gd name="T0" fmla="*/ 301 w 603"/>
                <a:gd name="T1" fmla="*/ 0 h 1045"/>
                <a:gd name="T2" fmla="*/ 0 w 603"/>
                <a:gd name="T3" fmla="*/ 523 h 1045"/>
                <a:gd name="T4" fmla="*/ 301 w 603"/>
                <a:gd name="T5" fmla="*/ 1045 h 1045"/>
                <a:gd name="T6" fmla="*/ 603 w 603"/>
                <a:gd name="T7" fmla="*/ 523 h 1045"/>
                <a:gd name="T8" fmla="*/ 301 w 603"/>
                <a:gd name="T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1045">
                  <a:moveTo>
                    <a:pt x="301" y="0"/>
                  </a:moveTo>
                  <a:lnTo>
                    <a:pt x="0" y="523"/>
                  </a:lnTo>
                  <a:lnTo>
                    <a:pt x="301" y="1045"/>
                  </a:lnTo>
                  <a:lnTo>
                    <a:pt x="603" y="523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grpSp>
        <p:nvGrpSpPr>
          <p:cNvPr id="328" name="object327"/>
          <p:cNvGrpSpPr/>
          <p:nvPr/>
        </p:nvGrpSpPr>
        <p:grpSpPr>
          <a:xfrm>
            <a:off x="5766632" y="3705774"/>
            <a:ext cx="2546351" cy="2222500"/>
            <a:chOff x="4103688" y="2909888"/>
            <a:chExt cx="1909763" cy="1666875"/>
          </a:xfrm>
        </p:grpSpPr>
        <p:sp>
          <p:nvSpPr>
            <p:cNvPr id="1341" name="Freeform 343"/>
            <p:cNvSpPr/>
            <p:nvPr/>
          </p:nvSpPr>
          <p:spPr bwMode="auto">
            <a:xfrm>
              <a:off x="4103688" y="2917825"/>
              <a:ext cx="1436688" cy="828675"/>
            </a:xfrm>
            <a:custGeom>
              <a:avLst/>
              <a:gdLst>
                <a:gd name="T0" fmla="*/ 302 w 905"/>
                <a:gd name="T1" fmla="*/ 0 h 522"/>
                <a:gd name="T2" fmla="*/ 302 w 905"/>
                <a:gd name="T3" fmla="*/ 0 h 522"/>
                <a:gd name="T4" fmla="*/ 0 w 905"/>
                <a:gd name="T5" fmla="*/ 522 h 522"/>
                <a:gd name="T6" fmla="*/ 0 w 905"/>
                <a:gd name="T7" fmla="*/ 522 h 522"/>
                <a:gd name="T8" fmla="*/ 604 w 905"/>
                <a:gd name="T9" fmla="*/ 521 h 522"/>
                <a:gd name="T10" fmla="*/ 905 w 905"/>
                <a:gd name="T11" fmla="*/ 0 h 522"/>
                <a:gd name="T12" fmla="*/ 905 w 905"/>
                <a:gd name="T13" fmla="*/ 0 h 522"/>
                <a:gd name="T14" fmla="*/ 905 w 905"/>
                <a:gd name="T15" fmla="*/ 0 h 522"/>
                <a:gd name="T16" fmla="*/ 302 w 905"/>
                <a:gd name="T17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5" h="522">
                  <a:moveTo>
                    <a:pt x="302" y="0"/>
                  </a:moveTo>
                  <a:lnTo>
                    <a:pt x="302" y="0"/>
                  </a:lnTo>
                  <a:lnTo>
                    <a:pt x="0" y="522"/>
                  </a:lnTo>
                  <a:lnTo>
                    <a:pt x="0" y="522"/>
                  </a:lnTo>
                  <a:lnTo>
                    <a:pt x="604" y="521"/>
                  </a:lnTo>
                  <a:lnTo>
                    <a:pt x="905" y="0"/>
                  </a:lnTo>
                  <a:lnTo>
                    <a:pt x="905" y="0"/>
                  </a:lnTo>
                  <a:lnTo>
                    <a:pt x="905" y="0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322" name="Freeform 348"/>
            <p:cNvSpPr/>
            <p:nvPr/>
          </p:nvSpPr>
          <p:spPr bwMode="auto">
            <a:xfrm>
              <a:off x="4103688" y="3746500"/>
              <a:ext cx="1436688" cy="830263"/>
            </a:xfrm>
            <a:custGeom>
              <a:avLst/>
              <a:gdLst>
                <a:gd name="T0" fmla="*/ 0 w 905"/>
                <a:gd name="T1" fmla="*/ 0 h 523"/>
                <a:gd name="T2" fmla="*/ 0 w 905"/>
                <a:gd name="T3" fmla="*/ 0 h 523"/>
                <a:gd name="T4" fmla="*/ 302 w 905"/>
                <a:gd name="T5" fmla="*/ 523 h 523"/>
                <a:gd name="T6" fmla="*/ 302 w 905"/>
                <a:gd name="T7" fmla="*/ 523 h 523"/>
                <a:gd name="T8" fmla="*/ 302 w 905"/>
                <a:gd name="T9" fmla="*/ 523 h 523"/>
                <a:gd name="T10" fmla="*/ 905 w 905"/>
                <a:gd name="T11" fmla="*/ 523 h 523"/>
                <a:gd name="T12" fmla="*/ 905 w 905"/>
                <a:gd name="T13" fmla="*/ 523 h 523"/>
                <a:gd name="T14" fmla="*/ 604 w 905"/>
                <a:gd name="T15" fmla="*/ 0 h 523"/>
                <a:gd name="T16" fmla="*/ 0 w 905"/>
                <a:gd name="T1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5" h="523">
                  <a:moveTo>
                    <a:pt x="0" y="0"/>
                  </a:moveTo>
                  <a:lnTo>
                    <a:pt x="0" y="0"/>
                  </a:lnTo>
                  <a:lnTo>
                    <a:pt x="302" y="523"/>
                  </a:lnTo>
                  <a:lnTo>
                    <a:pt x="302" y="523"/>
                  </a:lnTo>
                  <a:lnTo>
                    <a:pt x="302" y="523"/>
                  </a:lnTo>
                  <a:lnTo>
                    <a:pt x="905" y="523"/>
                  </a:lnTo>
                  <a:lnTo>
                    <a:pt x="905" y="523"/>
                  </a:lnTo>
                  <a:lnTo>
                    <a:pt x="6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324" name="Freeform 350"/>
            <p:cNvSpPr/>
            <p:nvPr/>
          </p:nvSpPr>
          <p:spPr bwMode="auto">
            <a:xfrm>
              <a:off x="5056188" y="2909888"/>
              <a:ext cx="957263" cy="1658938"/>
            </a:xfrm>
            <a:custGeom>
              <a:avLst/>
              <a:gdLst>
                <a:gd name="T0" fmla="*/ 302 w 603"/>
                <a:gd name="T1" fmla="*/ 0 h 1045"/>
                <a:gd name="T2" fmla="*/ 0 w 603"/>
                <a:gd name="T3" fmla="*/ 523 h 1045"/>
                <a:gd name="T4" fmla="*/ 302 w 603"/>
                <a:gd name="T5" fmla="*/ 1045 h 1045"/>
                <a:gd name="T6" fmla="*/ 603 w 603"/>
                <a:gd name="T7" fmla="*/ 524 h 1045"/>
                <a:gd name="T8" fmla="*/ 302 w 603"/>
                <a:gd name="T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1045">
                  <a:moveTo>
                    <a:pt x="302" y="0"/>
                  </a:moveTo>
                  <a:lnTo>
                    <a:pt x="0" y="523"/>
                  </a:lnTo>
                  <a:lnTo>
                    <a:pt x="302" y="1045"/>
                  </a:lnTo>
                  <a:lnTo>
                    <a:pt x="603" y="524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grpSp>
        <p:nvGrpSpPr>
          <p:cNvPr id="326" name="object325"/>
          <p:cNvGrpSpPr/>
          <p:nvPr/>
        </p:nvGrpSpPr>
        <p:grpSpPr>
          <a:xfrm>
            <a:off x="5766632" y="1502323"/>
            <a:ext cx="2554817" cy="2220557"/>
            <a:chOff x="4103688" y="1257300"/>
            <a:chExt cx="1916113" cy="1665418"/>
          </a:xfrm>
        </p:grpSpPr>
        <p:sp>
          <p:nvSpPr>
            <p:cNvPr id="1342" name="Freeform 344"/>
            <p:cNvSpPr/>
            <p:nvPr/>
          </p:nvSpPr>
          <p:spPr bwMode="auto">
            <a:xfrm>
              <a:off x="4105275" y="1262063"/>
              <a:ext cx="1436688" cy="827088"/>
            </a:xfrm>
            <a:custGeom>
              <a:avLst/>
              <a:gdLst>
                <a:gd name="T0" fmla="*/ 301 w 905"/>
                <a:gd name="T1" fmla="*/ 0 h 521"/>
                <a:gd name="T2" fmla="*/ 301 w 905"/>
                <a:gd name="T3" fmla="*/ 0 h 521"/>
                <a:gd name="T4" fmla="*/ 0 w 905"/>
                <a:gd name="T5" fmla="*/ 521 h 521"/>
                <a:gd name="T6" fmla="*/ 0 w 905"/>
                <a:gd name="T7" fmla="*/ 521 h 521"/>
                <a:gd name="T8" fmla="*/ 603 w 905"/>
                <a:gd name="T9" fmla="*/ 521 h 521"/>
                <a:gd name="T10" fmla="*/ 905 w 905"/>
                <a:gd name="T11" fmla="*/ 0 h 521"/>
                <a:gd name="T12" fmla="*/ 905 w 905"/>
                <a:gd name="T13" fmla="*/ 0 h 521"/>
                <a:gd name="T14" fmla="*/ 905 w 905"/>
                <a:gd name="T15" fmla="*/ 0 h 521"/>
                <a:gd name="T16" fmla="*/ 301 w 905"/>
                <a:gd name="T1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5" h="521">
                  <a:moveTo>
                    <a:pt x="301" y="0"/>
                  </a:moveTo>
                  <a:lnTo>
                    <a:pt x="301" y="0"/>
                  </a:lnTo>
                  <a:lnTo>
                    <a:pt x="0" y="521"/>
                  </a:lnTo>
                  <a:lnTo>
                    <a:pt x="0" y="521"/>
                  </a:lnTo>
                  <a:lnTo>
                    <a:pt x="603" y="521"/>
                  </a:lnTo>
                  <a:lnTo>
                    <a:pt x="905" y="0"/>
                  </a:lnTo>
                  <a:lnTo>
                    <a:pt x="905" y="0"/>
                  </a:lnTo>
                  <a:lnTo>
                    <a:pt x="905" y="0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320" name="Freeform 346"/>
            <p:cNvSpPr/>
            <p:nvPr/>
          </p:nvSpPr>
          <p:spPr bwMode="auto">
            <a:xfrm>
              <a:off x="4103688" y="2092455"/>
              <a:ext cx="1436688" cy="830263"/>
            </a:xfrm>
            <a:custGeom>
              <a:avLst/>
              <a:gdLst>
                <a:gd name="T0" fmla="*/ 0 w 905"/>
                <a:gd name="T1" fmla="*/ 0 h 523"/>
                <a:gd name="T2" fmla="*/ 0 w 905"/>
                <a:gd name="T3" fmla="*/ 0 h 523"/>
                <a:gd name="T4" fmla="*/ 302 w 905"/>
                <a:gd name="T5" fmla="*/ 523 h 523"/>
                <a:gd name="T6" fmla="*/ 302 w 905"/>
                <a:gd name="T7" fmla="*/ 523 h 523"/>
                <a:gd name="T8" fmla="*/ 302 w 905"/>
                <a:gd name="T9" fmla="*/ 523 h 523"/>
                <a:gd name="T10" fmla="*/ 905 w 905"/>
                <a:gd name="T11" fmla="*/ 523 h 523"/>
                <a:gd name="T12" fmla="*/ 905 w 905"/>
                <a:gd name="T13" fmla="*/ 523 h 523"/>
                <a:gd name="T14" fmla="*/ 604 w 905"/>
                <a:gd name="T15" fmla="*/ 0 h 523"/>
                <a:gd name="T16" fmla="*/ 0 w 905"/>
                <a:gd name="T1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5" h="523">
                  <a:moveTo>
                    <a:pt x="0" y="0"/>
                  </a:moveTo>
                  <a:lnTo>
                    <a:pt x="0" y="0"/>
                  </a:lnTo>
                  <a:lnTo>
                    <a:pt x="302" y="523"/>
                  </a:lnTo>
                  <a:lnTo>
                    <a:pt x="302" y="523"/>
                  </a:lnTo>
                  <a:lnTo>
                    <a:pt x="302" y="523"/>
                  </a:lnTo>
                  <a:lnTo>
                    <a:pt x="905" y="523"/>
                  </a:lnTo>
                  <a:lnTo>
                    <a:pt x="905" y="523"/>
                  </a:lnTo>
                  <a:lnTo>
                    <a:pt x="6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325" name="Freeform 351"/>
            <p:cNvSpPr/>
            <p:nvPr/>
          </p:nvSpPr>
          <p:spPr bwMode="auto">
            <a:xfrm>
              <a:off x="5062538" y="1257300"/>
              <a:ext cx="957263" cy="1658938"/>
            </a:xfrm>
            <a:custGeom>
              <a:avLst/>
              <a:gdLst>
                <a:gd name="T0" fmla="*/ 301 w 603"/>
                <a:gd name="T1" fmla="*/ 0 h 1045"/>
                <a:gd name="T2" fmla="*/ 0 w 603"/>
                <a:gd name="T3" fmla="*/ 523 h 1045"/>
                <a:gd name="T4" fmla="*/ 301 w 603"/>
                <a:gd name="T5" fmla="*/ 1045 h 1045"/>
                <a:gd name="T6" fmla="*/ 603 w 603"/>
                <a:gd name="T7" fmla="*/ 524 h 1045"/>
                <a:gd name="T8" fmla="*/ 301 w 603"/>
                <a:gd name="T9" fmla="*/ 0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1045">
                  <a:moveTo>
                    <a:pt x="301" y="0"/>
                  </a:moveTo>
                  <a:lnTo>
                    <a:pt x="0" y="523"/>
                  </a:lnTo>
                  <a:lnTo>
                    <a:pt x="301" y="1045"/>
                  </a:lnTo>
                  <a:lnTo>
                    <a:pt x="603" y="52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sp>
        <p:nvSpPr>
          <p:cNvPr id="348" name="Freeform 78"/>
          <p:cNvSpPr/>
          <p:nvPr/>
        </p:nvSpPr>
        <p:spPr bwMode="auto">
          <a:xfrm rot="868688">
            <a:off x="4663848" y="2882390"/>
            <a:ext cx="270247" cy="515605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349" name="Freeform 154"/>
          <p:cNvSpPr>
            <a:spLocks noChangeAspect="1"/>
          </p:cNvSpPr>
          <p:nvPr/>
        </p:nvSpPr>
        <p:spPr bwMode="auto">
          <a:xfrm>
            <a:off x="6452301" y="1841470"/>
            <a:ext cx="548477" cy="437192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350" name="Freeform 65"/>
          <p:cNvSpPr>
            <a:spLocks noEditPoints="1"/>
          </p:cNvSpPr>
          <p:nvPr/>
        </p:nvSpPr>
        <p:spPr bwMode="auto">
          <a:xfrm>
            <a:off x="6499747" y="4033090"/>
            <a:ext cx="449353" cy="473549"/>
          </a:xfrm>
          <a:custGeom>
            <a:avLst/>
            <a:gdLst/>
            <a:ahLst/>
            <a:cxnLst>
              <a:cxn ang="0">
                <a:pos x="38" y="47"/>
              </a:cxn>
              <a:cxn ang="0">
                <a:pos x="36" y="54"/>
              </a:cxn>
              <a:cxn ang="0">
                <a:pos x="17" y="63"/>
              </a:cxn>
              <a:cxn ang="0">
                <a:pos x="1" y="56"/>
              </a:cxn>
              <a:cxn ang="0">
                <a:pos x="0" y="51"/>
              </a:cxn>
              <a:cxn ang="0">
                <a:pos x="6" y="41"/>
              </a:cxn>
              <a:cxn ang="0">
                <a:pos x="21" y="37"/>
              </a:cxn>
              <a:cxn ang="0">
                <a:pos x="19" y="32"/>
              </a:cxn>
              <a:cxn ang="0">
                <a:pos x="20" y="28"/>
              </a:cxn>
              <a:cxn ang="0">
                <a:pos x="17" y="29"/>
              </a:cxn>
              <a:cxn ang="0">
                <a:pos x="4" y="16"/>
              </a:cxn>
              <a:cxn ang="0">
                <a:pos x="9" y="5"/>
              </a:cxn>
              <a:cxn ang="0">
                <a:pos x="24" y="0"/>
              </a:cxn>
              <a:cxn ang="0">
                <a:pos x="40" y="0"/>
              </a:cxn>
              <a:cxn ang="0">
                <a:pos x="35" y="3"/>
              </a:cxn>
              <a:cxn ang="0">
                <a:pos x="30" y="3"/>
              </a:cxn>
              <a:cxn ang="0">
                <a:pos x="35" y="14"/>
              </a:cxn>
              <a:cxn ang="0">
                <a:pos x="26" y="30"/>
              </a:cxn>
              <a:cxn ang="0">
                <a:pos x="38" y="47"/>
              </a:cxn>
              <a:cxn ang="0">
                <a:pos x="33" y="51"/>
              </a:cxn>
              <a:cxn ang="0">
                <a:pos x="24" y="40"/>
              </a:cxn>
              <a:cxn ang="0">
                <a:pos x="22" y="40"/>
              </a:cxn>
              <a:cxn ang="0">
                <a:pos x="7" y="49"/>
              </a:cxn>
              <a:cxn ang="0">
                <a:pos x="21" y="59"/>
              </a:cxn>
              <a:cxn ang="0">
                <a:pos x="33" y="51"/>
              </a:cxn>
              <a:cxn ang="0">
                <a:pos x="26" y="24"/>
              </a:cxn>
              <a:cxn ang="0">
                <a:pos x="28" y="18"/>
              </a:cxn>
              <a:cxn ang="0">
                <a:pos x="18" y="3"/>
              </a:cxn>
              <a:cxn ang="0">
                <a:pos x="13" y="6"/>
              </a:cxn>
              <a:cxn ang="0">
                <a:pos x="11" y="12"/>
              </a:cxn>
              <a:cxn ang="0">
                <a:pos x="21" y="26"/>
              </a:cxn>
              <a:cxn ang="0">
                <a:pos x="26" y="24"/>
              </a:cxn>
              <a:cxn ang="0">
                <a:pos x="60" y="26"/>
              </a:cxn>
              <a:cxn ang="0">
                <a:pos x="60" y="30"/>
              </a:cxn>
              <a:cxn ang="0">
                <a:pos x="52" y="30"/>
              </a:cxn>
              <a:cxn ang="0">
                <a:pos x="52" y="39"/>
              </a:cxn>
              <a:cxn ang="0">
                <a:pos x="48" y="39"/>
              </a:cxn>
              <a:cxn ang="0">
                <a:pos x="48" y="30"/>
              </a:cxn>
              <a:cxn ang="0">
                <a:pos x="40" y="30"/>
              </a:cxn>
              <a:cxn ang="0">
                <a:pos x="40" y="26"/>
              </a:cxn>
              <a:cxn ang="0">
                <a:pos x="48" y="26"/>
              </a:cxn>
              <a:cxn ang="0">
                <a:pos x="48" y="18"/>
              </a:cxn>
              <a:cxn ang="0">
                <a:pos x="52" y="18"/>
              </a:cxn>
              <a:cxn ang="0">
                <a:pos x="52" y="26"/>
              </a:cxn>
              <a:cxn ang="0">
                <a:pos x="60" y="26"/>
              </a:cxn>
            </a:cxnLst>
            <a:rect l="0" t="0" r="r" b="b"/>
            <a:pathLst>
              <a:path w="60" h="63">
                <a:moveTo>
                  <a:pt x="38" y="47"/>
                </a:moveTo>
                <a:cubicBezTo>
                  <a:pt x="38" y="50"/>
                  <a:pt x="37" y="52"/>
                  <a:pt x="36" y="54"/>
                </a:cubicBezTo>
                <a:cubicBezTo>
                  <a:pt x="32" y="61"/>
                  <a:pt x="24" y="63"/>
                  <a:pt x="17" y="63"/>
                </a:cubicBezTo>
                <a:cubicBezTo>
                  <a:pt x="11" y="63"/>
                  <a:pt x="4" y="61"/>
                  <a:pt x="1" y="56"/>
                </a:cubicBezTo>
                <a:cubicBezTo>
                  <a:pt x="0" y="55"/>
                  <a:pt x="0" y="53"/>
                  <a:pt x="0" y="51"/>
                </a:cubicBezTo>
                <a:cubicBezTo>
                  <a:pt x="0" y="47"/>
                  <a:pt x="2" y="43"/>
                  <a:pt x="6" y="41"/>
                </a:cubicBezTo>
                <a:cubicBezTo>
                  <a:pt x="10" y="38"/>
                  <a:pt x="16" y="38"/>
                  <a:pt x="21" y="37"/>
                </a:cubicBezTo>
                <a:cubicBezTo>
                  <a:pt x="20" y="35"/>
                  <a:pt x="19" y="34"/>
                  <a:pt x="19" y="32"/>
                </a:cubicBezTo>
                <a:cubicBezTo>
                  <a:pt x="19" y="30"/>
                  <a:pt x="19" y="29"/>
                  <a:pt x="20" y="28"/>
                </a:cubicBezTo>
                <a:cubicBezTo>
                  <a:pt x="19" y="29"/>
                  <a:pt x="18" y="29"/>
                  <a:pt x="17" y="29"/>
                </a:cubicBezTo>
                <a:cubicBezTo>
                  <a:pt x="10" y="29"/>
                  <a:pt x="4" y="23"/>
                  <a:pt x="4" y="16"/>
                </a:cubicBezTo>
                <a:cubicBezTo>
                  <a:pt x="4" y="11"/>
                  <a:pt x="6" y="7"/>
                  <a:pt x="9" y="5"/>
                </a:cubicBezTo>
                <a:cubicBezTo>
                  <a:pt x="13" y="1"/>
                  <a:pt x="19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3" y="6"/>
                  <a:pt x="35" y="9"/>
                  <a:pt x="35" y="14"/>
                </a:cubicBezTo>
                <a:cubicBezTo>
                  <a:pt x="35" y="24"/>
                  <a:pt x="26" y="25"/>
                  <a:pt x="26" y="30"/>
                </a:cubicBezTo>
                <a:cubicBezTo>
                  <a:pt x="26" y="35"/>
                  <a:pt x="38" y="37"/>
                  <a:pt x="38" y="47"/>
                </a:cubicBezTo>
                <a:close/>
                <a:moveTo>
                  <a:pt x="33" y="51"/>
                </a:moveTo>
                <a:cubicBezTo>
                  <a:pt x="33" y="45"/>
                  <a:pt x="28" y="42"/>
                  <a:pt x="24" y="40"/>
                </a:cubicBezTo>
                <a:cubicBezTo>
                  <a:pt x="23" y="40"/>
                  <a:pt x="23" y="40"/>
                  <a:pt x="22" y="40"/>
                </a:cubicBezTo>
                <a:cubicBezTo>
                  <a:pt x="16" y="40"/>
                  <a:pt x="7" y="42"/>
                  <a:pt x="7" y="49"/>
                </a:cubicBezTo>
                <a:cubicBezTo>
                  <a:pt x="7" y="57"/>
                  <a:pt x="15" y="59"/>
                  <a:pt x="21" y="59"/>
                </a:cubicBezTo>
                <a:cubicBezTo>
                  <a:pt x="26" y="59"/>
                  <a:pt x="33" y="57"/>
                  <a:pt x="33" y="51"/>
                </a:cubicBezTo>
                <a:close/>
                <a:moveTo>
                  <a:pt x="26" y="24"/>
                </a:moveTo>
                <a:cubicBezTo>
                  <a:pt x="28" y="22"/>
                  <a:pt x="28" y="20"/>
                  <a:pt x="28" y="18"/>
                </a:cubicBezTo>
                <a:cubicBezTo>
                  <a:pt x="28" y="12"/>
                  <a:pt x="25" y="3"/>
                  <a:pt x="18" y="3"/>
                </a:cubicBezTo>
                <a:cubicBezTo>
                  <a:pt x="16" y="3"/>
                  <a:pt x="14" y="4"/>
                  <a:pt x="13" y="6"/>
                </a:cubicBezTo>
                <a:cubicBezTo>
                  <a:pt x="11" y="7"/>
                  <a:pt x="11" y="9"/>
                  <a:pt x="11" y="12"/>
                </a:cubicBezTo>
                <a:cubicBezTo>
                  <a:pt x="11" y="17"/>
                  <a:pt x="14" y="26"/>
                  <a:pt x="21" y="26"/>
                </a:cubicBezTo>
                <a:cubicBezTo>
                  <a:pt x="23" y="26"/>
                  <a:pt x="25" y="25"/>
                  <a:pt x="26" y="24"/>
                </a:cubicBezTo>
                <a:close/>
                <a:moveTo>
                  <a:pt x="60" y="26"/>
                </a:moveTo>
                <a:cubicBezTo>
                  <a:pt x="60" y="30"/>
                  <a:pt x="60" y="30"/>
                  <a:pt x="60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9"/>
                  <a:pt x="52" y="39"/>
                  <a:pt x="52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0"/>
                  <a:pt x="48" y="30"/>
                  <a:pt x="48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18"/>
                  <a:pt x="48" y="18"/>
                  <a:pt x="48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6"/>
                  <a:pt x="52" y="26"/>
                  <a:pt x="52" y="26"/>
                </a:cubicBezTo>
                <a:lnTo>
                  <a:pt x="60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367" name="Text Placeholder 3"/>
          <p:cNvSpPr txBox="1"/>
          <p:nvPr/>
        </p:nvSpPr>
        <p:spPr>
          <a:xfrm rot="21182098">
            <a:off x="4426333" y="3900532"/>
            <a:ext cx="771364" cy="73866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spcBef>
                <a:spcPct val="20000"/>
              </a:spcBef>
              <a:defRPr/>
            </a:pPr>
            <a:r>
              <a:rPr lang="en-US" sz="4800" b="1" dirty="0">
                <a:solidFill>
                  <a:schemeClr val="bg1"/>
                </a:solidFill>
              </a:rPr>
              <a:t>01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68" name="Text Placeholder 3"/>
          <p:cNvSpPr txBox="1"/>
          <p:nvPr/>
        </p:nvSpPr>
        <p:spPr>
          <a:xfrm rot="21072471">
            <a:off x="6338742" y="2800039"/>
            <a:ext cx="771364" cy="73866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spcBef>
                <a:spcPct val="20000"/>
              </a:spcBef>
              <a:defRPr/>
            </a:pPr>
            <a:r>
              <a:rPr lang="en-US" sz="4800" b="1" dirty="0">
                <a:solidFill>
                  <a:schemeClr val="bg1"/>
                </a:solidFill>
              </a:rPr>
              <a:t>02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69" name="Text Placeholder 3"/>
          <p:cNvSpPr txBox="1"/>
          <p:nvPr/>
        </p:nvSpPr>
        <p:spPr>
          <a:xfrm rot="20945933">
            <a:off x="6338740" y="5005432"/>
            <a:ext cx="771364" cy="73866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spcBef>
                <a:spcPct val="20000"/>
              </a:spcBef>
              <a:defRPr/>
            </a:pPr>
            <a:r>
              <a:rPr lang="en-US" sz="4800" b="1" dirty="0">
                <a:solidFill>
                  <a:schemeClr val="bg1"/>
                </a:solidFill>
              </a:rPr>
              <a:t>03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438378" y="2555661"/>
            <a:ext cx="330186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438377" y="223664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438377" y="4776496"/>
            <a:ext cx="330186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438377" y="4452884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73529" y="3691118"/>
            <a:ext cx="328009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181282" y="3332370"/>
            <a:ext cx="157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211587" y="1544588"/>
            <a:ext cx="3768827" cy="3768824"/>
            <a:chOff x="4211587" y="2098576"/>
            <a:chExt cx="3768827" cy="3768824"/>
          </a:xfrm>
        </p:grpSpPr>
        <p:grpSp>
          <p:nvGrpSpPr>
            <p:cNvPr id="2" name="Group 11"/>
            <p:cNvGrpSpPr/>
            <p:nvPr/>
          </p:nvGrpSpPr>
          <p:grpSpPr>
            <a:xfrm>
              <a:off x="6638967" y="3440022"/>
              <a:ext cx="1341447" cy="1085932"/>
              <a:chOff x="5105400" y="2190750"/>
              <a:chExt cx="1600200" cy="1295400"/>
            </a:xfrm>
          </p:grpSpPr>
          <p:sp>
            <p:nvSpPr>
              <p:cNvPr id="5" name="Chevron 4"/>
              <p:cNvSpPr/>
              <p:nvPr/>
            </p:nvSpPr>
            <p:spPr bwMode="auto">
              <a:xfrm>
                <a:off x="5105400" y="2343150"/>
                <a:ext cx="990600" cy="990600"/>
              </a:xfrm>
              <a:prstGeom prst="chevron">
                <a:avLst/>
              </a:pr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6" name="Chevron 5"/>
              <p:cNvSpPr/>
              <p:nvPr/>
            </p:nvSpPr>
            <p:spPr bwMode="auto">
              <a:xfrm>
                <a:off x="5410200" y="2190750"/>
                <a:ext cx="1295400" cy="1295400"/>
              </a:xfrm>
              <a:prstGeom prst="chevron">
                <a:avLst/>
              </a:prstGeom>
              <a:solidFill>
                <a:schemeClr val="accent3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3" name="Group 10"/>
            <p:cNvGrpSpPr/>
            <p:nvPr/>
          </p:nvGrpSpPr>
          <p:grpSpPr>
            <a:xfrm rot="10800000">
              <a:off x="4211587" y="3440022"/>
              <a:ext cx="1341447" cy="1085932"/>
              <a:chOff x="2209800" y="2190750"/>
              <a:chExt cx="1600200" cy="1295400"/>
            </a:xfrm>
          </p:grpSpPr>
          <p:sp>
            <p:nvSpPr>
              <p:cNvPr id="9" name="Chevron 8"/>
              <p:cNvSpPr/>
              <p:nvPr/>
            </p:nvSpPr>
            <p:spPr bwMode="auto">
              <a:xfrm>
                <a:off x="2209800" y="2343150"/>
                <a:ext cx="990600" cy="990600"/>
              </a:xfrm>
              <a:prstGeom prst="chevron">
                <a:avLst/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10" name="Chevron 9"/>
              <p:cNvSpPr/>
              <p:nvPr/>
            </p:nvSpPr>
            <p:spPr bwMode="auto">
              <a:xfrm>
                <a:off x="2514600" y="2190750"/>
                <a:ext cx="1295400" cy="1295400"/>
              </a:xfrm>
              <a:prstGeom prst="chevron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4" name="Group 12"/>
            <p:cNvGrpSpPr/>
            <p:nvPr/>
          </p:nvGrpSpPr>
          <p:grpSpPr>
            <a:xfrm rot="5400000">
              <a:off x="5425276" y="4653711"/>
              <a:ext cx="1341445" cy="1085933"/>
              <a:chOff x="5105400" y="2190750"/>
              <a:chExt cx="1600200" cy="1295400"/>
            </a:xfrm>
          </p:grpSpPr>
          <p:sp>
            <p:nvSpPr>
              <p:cNvPr id="14" name="Chevron 13"/>
              <p:cNvSpPr/>
              <p:nvPr/>
            </p:nvSpPr>
            <p:spPr bwMode="auto">
              <a:xfrm>
                <a:off x="5105400" y="2343150"/>
                <a:ext cx="990600" cy="990600"/>
              </a:xfrm>
              <a:prstGeom prst="chevron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15" name="Chevron 14"/>
              <p:cNvSpPr/>
              <p:nvPr/>
            </p:nvSpPr>
            <p:spPr bwMode="auto">
              <a:xfrm>
                <a:off x="5410200" y="2190750"/>
                <a:ext cx="1295400" cy="1295400"/>
              </a:xfrm>
              <a:prstGeom prst="chevron">
                <a:avLst/>
              </a:pr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11" name="Group 15"/>
            <p:cNvGrpSpPr/>
            <p:nvPr/>
          </p:nvGrpSpPr>
          <p:grpSpPr>
            <a:xfrm rot="16200000">
              <a:off x="5425276" y="2226332"/>
              <a:ext cx="1341445" cy="1085933"/>
              <a:chOff x="2209800" y="2190750"/>
              <a:chExt cx="1600200" cy="1295400"/>
            </a:xfrm>
          </p:grpSpPr>
          <p:sp>
            <p:nvSpPr>
              <p:cNvPr id="17" name="Chevron 16"/>
              <p:cNvSpPr/>
              <p:nvPr/>
            </p:nvSpPr>
            <p:spPr bwMode="auto">
              <a:xfrm>
                <a:off x="2209800" y="2343150"/>
                <a:ext cx="990600" cy="990600"/>
              </a:xfrm>
              <a:prstGeom prst="chevron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18" name="Chevron 17"/>
              <p:cNvSpPr/>
              <p:nvPr/>
            </p:nvSpPr>
            <p:spPr bwMode="auto">
              <a:xfrm>
                <a:off x="2514600" y="2190750"/>
                <a:ext cx="1295400" cy="1295400"/>
              </a:xfrm>
              <a:prstGeom prst="chevron">
                <a:avLst/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12" name="Group 59"/>
            <p:cNvGrpSpPr/>
            <p:nvPr/>
          </p:nvGrpSpPr>
          <p:grpSpPr>
            <a:xfrm>
              <a:off x="5528047" y="3395074"/>
              <a:ext cx="1135907" cy="1130349"/>
              <a:chOff x="4004877" y="2428485"/>
              <a:chExt cx="987552" cy="982721"/>
            </a:xfrm>
          </p:grpSpPr>
          <p:sp>
            <p:nvSpPr>
              <p:cNvPr id="23" name="Oval 22"/>
              <p:cNvSpPr/>
              <p:nvPr/>
            </p:nvSpPr>
            <p:spPr bwMode="auto">
              <a:xfrm>
                <a:off x="4004877" y="2428485"/>
                <a:ext cx="987552" cy="982721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24" name="Freeform 152"/>
              <p:cNvSpPr>
                <a:spLocks noEditPoints="1"/>
              </p:cNvSpPr>
              <p:nvPr/>
            </p:nvSpPr>
            <p:spPr bwMode="auto">
              <a:xfrm>
                <a:off x="4307591" y="2743278"/>
                <a:ext cx="382124" cy="353134"/>
              </a:xfrm>
              <a:custGeom>
                <a:avLst/>
                <a:gdLst/>
                <a:ahLst/>
                <a:cxnLst>
                  <a:cxn ang="0">
                    <a:pos x="67" y="20"/>
                  </a:cxn>
                  <a:cxn ang="0">
                    <a:pos x="46" y="36"/>
                  </a:cxn>
                  <a:cxn ang="0">
                    <a:pos x="42" y="40"/>
                  </a:cxn>
                  <a:cxn ang="0">
                    <a:pos x="39" y="47"/>
                  </a:cxn>
                  <a:cxn ang="0">
                    <a:pos x="44" y="52"/>
                  </a:cxn>
                  <a:cxn ang="0">
                    <a:pos x="52" y="58"/>
                  </a:cxn>
                  <a:cxn ang="0">
                    <a:pos x="52" y="61"/>
                  </a:cxn>
                  <a:cxn ang="0">
                    <a:pos x="51" y="62"/>
                  </a:cxn>
                  <a:cxn ang="0">
                    <a:pos x="17" y="62"/>
                  </a:cxn>
                  <a:cxn ang="0">
                    <a:pos x="16" y="61"/>
                  </a:cxn>
                  <a:cxn ang="0">
                    <a:pos x="16" y="58"/>
                  </a:cxn>
                  <a:cxn ang="0">
                    <a:pos x="24" y="52"/>
                  </a:cxn>
                  <a:cxn ang="0">
                    <a:pos x="29" y="47"/>
                  </a:cxn>
                  <a:cxn ang="0">
                    <a:pos x="26" y="40"/>
                  </a:cxn>
                  <a:cxn ang="0">
                    <a:pos x="22" y="36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16" y="11"/>
                  </a:cxn>
                  <a:cxn ang="0">
                    <a:pos x="16" y="7"/>
                  </a:cxn>
                  <a:cxn ang="0">
                    <a:pos x="22" y="0"/>
                  </a:cxn>
                  <a:cxn ang="0">
                    <a:pos x="45" y="0"/>
                  </a:cxn>
                  <a:cxn ang="0">
                    <a:pos x="52" y="7"/>
                  </a:cxn>
                  <a:cxn ang="0">
                    <a:pos x="52" y="11"/>
                  </a:cxn>
                  <a:cxn ang="0">
                    <a:pos x="63" y="11"/>
                  </a:cxn>
                  <a:cxn ang="0">
                    <a:pos x="67" y="15"/>
                  </a:cxn>
                  <a:cxn ang="0">
                    <a:pos x="67" y="20"/>
                  </a:cxn>
                  <a:cxn ang="0">
                    <a:pos x="16" y="16"/>
                  </a:cxn>
                  <a:cxn ang="0">
                    <a:pos x="6" y="16"/>
                  </a:cxn>
                  <a:cxn ang="0">
                    <a:pos x="6" y="20"/>
                  </a:cxn>
                  <a:cxn ang="0">
                    <a:pos x="19" y="31"/>
                  </a:cxn>
                  <a:cxn ang="0">
                    <a:pos x="16" y="16"/>
                  </a:cxn>
                  <a:cxn ang="0">
                    <a:pos x="62" y="16"/>
                  </a:cxn>
                  <a:cxn ang="0">
                    <a:pos x="52" y="16"/>
                  </a:cxn>
                  <a:cxn ang="0">
                    <a:pos x="49" y="31"/>
                  </a:cxn>
                  <a:cxn ang="0">
                    <a:pos x="62" y="20"/>
                  </a:cxn>
                  <a:cxn ang="0">
                    <a:pos x="62" y="16"/>
                  </a:cxn>
                </a:cxnLst>
                <a:rect l="0" t="0" r="r" b="b"/>
                <a:pathLst>
                  <a:path w="67" h="62">
                    <a:moveTo>
                      <a:pt x="67" y="20"/>
                    </a:moveTo>
                    <a:cubicBezTo>
                      <a:pt x="67" y="27"/>
                      <a:pt x="58" y="36"/>
                      <a:pt x="46" y="36"/>
                    </a:cubicBezTo>
                    <a:cubicBezTo>
                      <a:pt x="44" y="38"/>
                      <a:pt x="42" y="40"/>
                      <a:pt x="42" y="40"/>
                    </a:cubicBezTo>
                    <a:cubicBezTo>
                      <a:pt x="40" y="42"/>
                      <a:pt x="39" y="44"/>
                      <a:pt x="39" y="47"/>
                    </a:cubicBezTo>
                    <a:cubicBezTo>
                      <a:pt x="39" y="49"/>
                      <a:pt x="40" y="52"/>
                      <a:pt x="44" y="52"/>
                    </a:cubicBezTo>
                    <a:cubicBezTo>
                      <a:pt x="48" y="52"/>
                      <a:pt x="52" y="54"/>
                      <a:pt x="52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2"/>
                      <a:pt x="51" y="62"/>
                      <a:pt x="51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2"/>
                      <a:pt x="16" y="62"/>
                      <a:pt x="16" y="61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4"/>
                      <a:pt x="20" y="52"/>
                      <a:pt x="24" y="52"/>
                    </a:cubicBezTo>
                    <a:cubicBezTo>
                      <a:pt x="27" y="52"/>
                      <a:pt x="29" y="49"/>
                      <a:pt x="29" y="47"/>
                    </a:cubicBezTo>
                    <a:cubicBezTo>
                      <a:pt x="29" y="44"/>
                      <a:pt x="28" y="42"/>
                      <a:pt x="26" y="40"/>
                    </a:cubicBezTo>
                    <a:cubicBezTo>
                      <a:pt x="25" y="40"/>
                      <a:pt x="24" y="38"/>
                      <a:pt x="22" y="36"/>
                    </a:cubicBezTo>
                    <a:cubicBezTo>
                      <a:pt x="10" y="36"/>
                      <a:pt x="0" y="27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2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9" y="0"/>
                      <a:pt x="2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3"/>
                      <a:pt x="52" y="7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7" y="12"/>
                      <a:pt x="67" y="15"/>
                    </a:cubicBezTo>
                    <a:lnTo>
                      <a:pt x="67" y="20"/>
                    </a:lnTo>
                    <a:close/>
                    <a:moveTo>
                      <a:pt x="1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4"/>
                      <a:pt x="11" y="29"/>
                      <a:pt x="19" y="31"/>
                    </a:cubicBezTo>
                    <a:cubicBezTo>
                      <a:pt x="17" y="27"/>
                      <a:pt x="16" y="22"/>
                      <a:pt x="16" y="16"/>
                    </a:cubicBezTo>
                    <a:close/>
                    <a:moveTo>
                      <a:pt x="62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22"/>
                      <a:pt x="51" y="27"/>
                      <a:pt x="49" y="31"/>
                    </a:cubicBezTo>
                    <a:cubicBezTo>
                      <a:pt x="57" y="29"/>
                      <a:pt x="62" y="24"/>
                      <a:pt x="62" y="20"/>
                    </a:cubicBezTo>
                    <a:lnTo>
                      <a:pt x="62" y="1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</p:grpSp>
      </p:grpSp>
      <p:sp>
        <p:nvSpPr>
          <p:cNvPr id="28" name="文本框 27"/>
          <p:cNvSpPr txBox="1"/>
          <p:nvPr/>
        </p:nvSpPr>
        <p:spPr>
          <a:xfrm>
            <a:off x="2511973" y="305205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Shape 358"/>
          <p:cNvSpPr txBox="1"/>
          <p:nvPr/>
        </p:nvSpPr>
        <p:spPr>
          <a:xfrm>
            <a:off x="1283398" y="3410751"/>
            <a:ext cx="2734982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994991" y="305205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Shape 358"/>
          <p:cNvSpPr txBox="1"/>
          <p:nvPr/>
        </p:nvSpPr>
        <p:spPr>
          <a:xfrm>
            <a:off x="8098870" y="3408005"/>
            <a:ext cx="2809733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253482" y="688289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Shape 358"/>
          <p:cNvSpPr txBox="1"/>
          <p:nvPr/>
        </p:nvSpPr>
        <p:spPr>
          <a:xfrm>
            <a:off x="4760662" y="1044241"/>
            <a:ext cx="267067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253482" y="5309891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Shape 358"/>
          <p:cNvSpPr txBox="1"/>
          <p:nvPr/>
        </p:nvSpPr>
        <p:spPr>
          <a:xfrm>
            <a:off x="4760662" y="5665843"/>
            <a:ext cx="267067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812800" y="1340510"/>
            <a:ext cx="10566400" cy="4764812"/>
            <a:chOff x="812800" y="1498600"/>
            <a:chExt cx="10566400" cy="4764812"/>
          </a:xfrm>
        </p:grpSpPr>
        <p:sp>
          <p:nvSpPr>
            <p:cNvPr id="12" name="Round Same Side Corner Rectangle 11"/>
            <p:cNvSpPr/>
            <p:nvPr/>
          </p:nvSpPr>
          <p:spPr>
            <a:xfrm rot="10800000" flipV="1">
              <a:off x="1831681" y="1498600"/>
              <a:ext cx="3048000" cy="1673516"/>
            </a:xfrm>
            <a:prstGeom prst="round2SameRect">
              <a:avLst>
                <a:gd name="adj1" fmla="val 8813"/>
                <a:gd name="adj2" fmla="val 0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5" dirty="0"/>
            </a:p>
          </p:txBody>
        </p:sp>
        <p:sp>
          <p:nvSpPr>
            <p:cNvPr id="14" name="Round Same Side Corner Rectangle 13"/>
            <p:cNvSpPr/>
            <p:nvPr/>
          </p:nvSpPr>
          <p:spPr>
            <a:xfrm flipV="1">
              <a:off x="1831680" y="4589896"/>
              <a:ext cx="3048000" cy="1673516"/>
            </a:xfrm>
            <a:prstGeom prst="round2SameRect">
              <a:avLst>
                <a:gd name="adj1" fmla="val 8813"/>
                <a:gd name="adj2" fmla="val 0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5" dirty="0"/>
            </a:p>
          </p:txBody>
        </p:sp>
        <p:sp>
          <p:nvSpPr>
            <p:cNvPr id="15" name="Round Same Side Corner Rectangle 14"/>
            <p:cNvSpPr/>
            <p:nvPr/>
          </p:nvSpPr>
          <p:spPr>
            <a:xfrm rot="10800000" flipV="1">
              <a:off x="7315200" y="1498600"/>
              <a:ext cx="3048000" cy="1673516"/>
            </a:xfrm>
            <a:prstGeom prst="round2SameRect">
              <a:avLst>
                <a:gd name="adj1" fmla="val 8813"/>
                <a:gd name="adj2" fmla="val 0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5" dirty="0"/>
            </a:p>
          </p:txBody>
        </p:sp>
        <p:sp>
          <p:nvSpPr>
            <p:cNvPr id="16" name="Round Same Side Corner Rectangle 15"/>
            <p:cNvSpPr/>
            <p:nvPr/>
          </p:nvSpPr>
          <p:spPr>
            <a:xfrm flipV="1">
              <a:off x="7315200" y="4589894"/>
              <a:ext cx="3048000" cy="1673516"/>
            </a:xfrm>
            <a:prstGeom prst="round2SameRect">
              <a:avLst>
                <a:gd name="adj1" fmla="val 8813"/>
                <a:gd name="adj2" fmla="val 0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5" dirty="0"/>
            </a:p>
          </p:txBody>
        </p:sp>
        <p:grpSp>
          <p:nvGrpSpPr>
            <p:cNvPr id="9" name="Group 28"/>
            <p:cNvGrpSpPr/>
            <p:nvPr/>
          </p:nvGrpSpPr>
          <p:grpSpPr>
            <a:xfrm>
              <a:off x="6746240" y="3172116"/>
              <a:ext cx="4632960" cy="1447291"/>
              <a:chOff x="5059680" y="2379087"/>
              <a:chExt cx="3474720" cy="1085468"/>
            </a:xfrm>
          </p:grpSpPr>
          <p:sp>
            <p:nvSpPr>
              <p:cNvPr id="26" name="Freeform 25"/>
              <p:cNvSpPr/>
              <p:nvPr/>
            </p:nvSpPr>
            <p:spPr bwMode="auto">
              <a:xfrm>
                <a:off x="5059680" y="2420271"/>
                <a:ext cx="3429000" cy="1044284"/>
              </a:xfrm>
              <a:custGeom>
                <a:avLst/>
                <a:gdLst>
                  <a:gd name="connsiteX0" fmla="*/ 0 w 3429000"/>
                  <a:gd name="connsiteY0" fmla="*/ 0 h 1044284"/>
                  <a:gd name="connsiteX1" fmla="*/ 2896990 w 3429000"/>
                  <a:gd name="connsiteY1" fmla="*/ 0 h 1044284"/>
                  <a:gd name="connsiteX2" fmla="*/ 2896990 w 3429000"/>
                  <a:gd name="connsiteY2" fmla="*/ 0 h 1044284"/>
                  <a:gd name="connsiteX3" fmla="*/ 3429000 w 3429000"/>
                  <a:gd name="connsiteY3" fmla="*/ 522142 h 1044284"/>
                  <a:gd name="connsiteX4" fmla="*/ 2896990 w 3429000"/>
                  <a:gd name="connsiteY4" fmla="*/ 1044284 h 1044284"/>
                  <a:gd name="connsiteX5" fmla="*/ 2896990 w 3429000"/>
                  <a:gd name="connsiteY5" fmla="*/ 1044284 h 1044284"/>
                  <a:gd name="connsiteX6" fmla="*/ 0 w 3429000"/>
                  <a:gd name="connsiteY6" fmla="*/ 1044284 h 1044284"/>
                  <a:gd name="connsiteX7" fmla="*/ 532010 w 3429000"/>
                  <a:gd name="connsiteY7" fmla="*/ 522142 h 1044284"/>
                  <a:gd name="connsiteX8" fmla="*/ 0 w 3429000"/>
                  <a:gd name="connsiteY8" fmla="*/ 0 h 1044284"/>
                  <a:gd name="connsiteX0-1" fmla="*/ 1066799 w 3429000"/>
                  <a:gd name="connsiteY0-2" fmla="*/ 0 h 1044284"/>
                  <a:gd name="connsiteX1-3" fmla="*/ 2896990 w 3429000"/>
                  <a:gd name="connsiteY1-4" fmla="*/ 0 h 1044284"/>
                  <a:gd name="connsiteX2-5" fmla="*/ 2896990 w 3429000"/>
                  <a:gd name="connsiteY2-6" fmla="*/ 0 h 1044284"/>
                  <a:gd name="connsiteX3-7" fmla="*/ 3429000 w 3429000"/>
                  <a:gd name="connsiteY3-8" fmla="*/ 522142 h 1044284"/>
                  <a:gd name="connsiteX4-9" fmla="*/ 2896990 w 3429000"/>
                  <a:gd name="connsiteY4-10" fmla="*/ 1044284 h 1044284"/>
                  <a:gd name="connsiteX5-11" fmla="*/ 2896990 w 3429000"/>
                  <a:gd name="connsiteY5-12" fmla="*/ 1044284 h 1044284"/>
                  <a:gd name="connsiteX6-13" fmla="*/ 0 w 3429000"/>
                  <a:gd name="connsiteY6-14" fmla="*/ 1044284 h 1044284"/>
                  <a:gd name="connsiteX7-15" fmla="*/ 532010 w 3429000"/>
                  <a:gd name="connsiteY7-16" fmla="*/ 522142 h 1044284"/>
                  <a:gd name="connsiteX8-17" fmla="*/ 1066799 w 3429000"/>
                  <a:gd name="connsiteY8-18" fmla="*/ 0 h 1044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3429000" h="1044284">
                    <a:moveTo>
                      <a:pt x="1066799" y="0"/>
                    </a:moveTo>
                    <a:lnTo>
                      <a:pt x="2896990" y="0"/>
                    </a:lnTo>
                    <a:lnTo>
                      <a:pt x="2896990" y="0"/>
                    </a:lnTo>
                    <a:lnTo>
                      <a:pt x="3429000" y="522142"/>
                    </a:lnTo>
                    <a:lnTo>
                      <a:pt x="2896990" y="1044284"/>
                    </a:lnTo>
                    <a:lnTo>
                      <a:pt x="2896990" y="1044284"/>
                    </a:lnTo>
                    <a:lnTo>
                      <a:pt x="0" y="1044284"/>
                    </a:lnTo>
                    <a:lnTo>
                      <a:pt x="532010" y="522142"/>
                    </a:lnTo>
                    <a:lnTo>
                      <a:pt x="1066799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13" name="Notched Right Arrow 12"/>
              <p:cNvSpPr/>
              <p:nvPr/>
            </p:nvSpPr>
            <p:spPr bwMode="auto">
              <a:xfrm>
                <a:off x="5105400" y="2379087"/>
                <a:ext cx="3429000" cy="1044284"/>
              </a:xfrm>
              <a:prstGeom prst="notchedRightArrow">
                <a:avLst>
                  <a:gd name="adj1" fmla="val 100000"/>
                  <a:gd name="adj2" fmla="val 50945"/>
                </a:avLst>
              </a:prstGeom>
              <a:solidFill>
                <a:schemeClr val="accent3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grpSp>
          <p:nvGrpSpPr>
            <p:cNvPr id="11" name="Group 27"/>
            <p:cNvGrpSpPr/>
            <p:nvPr/>
          </p:nvGrpSpPr>
          <p:grpSpPr>
            <a:xfrm>
              <a:off x="812800" y="3184816"/>
              <a:ext cx="4622800" cy="1447291"/>
              <a:chOff x="609600" y="2388612"/>
              <a:chExt cx="3467100" cy="1085468"/>
            </a:xfrm>
          </p:grpSpPr>
          <p:sp>
            <p:nvSpPr>
              <p:cNvPr id="27" name="Freeform 26"/>
              <p:cNvSpPr/>
              <p:nvPr/>
            </p:nvSpPr>
            <p:spPr bwMode="auto">
              <a:xfrm flipH="1">
                <a:off x="647700" y="2429796"/>
                <a:ext cx="3429000" cy="1044284"/>
              </a:xfrm>
              <a:custGeom>
                <a:avLst/>
                <a:gdLst>
                  <a:gd name="connsiteX0" fmla="*/ 0 w 3429000"/>
                  <a:gd name="connsiteY0" fmla="*/ 0 h 1044284"/>
                  <a:gd name="connsiteX1" fmla="*/ 2896990 w 3429000"/>
                  <a:gd name="connsiteY1" fmla="*/ 0 h 1044284"/>
                  <a:gd name="connsiteX2" fmla="*/ 2896990 w 3429000"/>
                  <a:gd name="connsiteY2" fmla="*/ 0 h 1044284"/>
                  <a:gd name="connsiteX3" fmla="*/ 3429000 w 3429000"/>
                  <a:gd name="connsiteY3" fmla="*/ 522142 h 1044284"/>
                  <a:gd name="connsiteX4" fmla="*/ 2896990 w 3429000"/>
                  <a:gd name="connsiteY4" fmla="*/ 1044284 h 1044284"/>
                  <a:gd name="connsiteX5" fmla="*/ 2896990 w 3429000"/>
                  <a:gd name="connsiteY5" fmla="*/ 1044284 h 1044284"/>
                  <a:gd name="connsiteX6" fmla="*/ 0 w 3429000"/>
                  <a:gd name="connsiteY6" fmla="*/ 1044284 h 1044284"/>
                  <a:gd name="connsiteX7" fmla="*/ 532010 w 3429000"/>
                  <a:gd name="connsiteY7" fmla="*/ 522142 h 1044284"/>
                  <a:gd name="connsiteX8" fmla="*/ 0 w 3429000"/>
                  <a:gd name="connsiteY8" fmla="*/ 0 h 1044284"/>
                  <a:gd name="connsiteX0-1" fmla="*/ 1064639 w 3429000"/>
                  <a:gd name="connsiteY0-2" fmla="*/ 0 h 1044284"/>
                  <a:gd name="connsiteX1-3" fmla="*/ 2896990 w 3429000"/>
                  <a:gd name="connsiteY1-4" fmla="*/ 0 h 1044284"/>
                  <a:gd name="connsiteX2-5" fmla="*/ 2896990 w 3429000"/>
                  <a:gd name="connsiteY2-6" fmla="*/ 0 h 1044284"/>
                  <a:gd name="connsiteX3-7" fmla="*/ 3429000 w 3429000"/>
                  <a:gd name="connsiteY3-8" fmla="*/ 522142 h 1044284"/>
                  <a:gd name="connsiteX4-9" fmla="*/ 2896990 w 3429000"/>
                  <a:gd name="connsiteY4-10" fmla="*/ 1044284 h 1044284"/>
                  <a:gd name="connsiteX5-11" fmla="*/ 2896990 w 3429000"/>
                  <a:gd name="connsiteY5-12" fmla="*/ 1044284 h 1044284"/>
                  <a:gd name="connsiteX6-13" fmla="*/ 0 w 3429000"/>
                  <a:gd name="connsiteY6-14" fmla="*/ 1044284 h 1044284"/>
                  <a:gd name="connsiteX7-15" fmla="*/ 532010 w 3429000"/>
                  <a:gd name="connsiteY7-16" fmla="*/ 522142 h 1044284"/>
                  <a:gd name="connsiteX8-17" fmla="*/ 1064639 w 3429000"/>
                  <a:gd name="connsiteY8-18" fmla="*/ 0 h 1044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3429000" h="1044284">
                    <a:moveTo>
                      <a:pt x="1064639" y="0"/>
                    </a:moveTo>
                    <a:lnTo>
                      <a:pt x="2896990" y="0"/>
                    </a:lnTo>
                    <a:lnTo>
                      <a:pt x="2896990" y="0"/>
                    </a:lnTo>
                    <a:lnTo>
                      <a:pt x="3429000" y="522142"/>
                    </a:lnTo>
                    <a:lnTo>
                      <a:pt x="2896990" y="1044284"/>
                    </a:lnTo>
                    <a:lnTo>
                      <a:pt x="2896990" y="1044284"/>
                    </a:lnTo>
                    <a:lnTo>
                      <a:pt x="0" y="1044284"/>
                    </a:lnTo>
                    <a:lnTo>
                      <a:pt x="532010" y="522142"/>
                    </a:lnTo>
                    <a:lnTo>
                      <a:pt x="106463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10" name="Notched Right Arrow 9"/>
              <p:cNvSpPr/>
              <p:nvPr/>
            </p:nvSpPr>
            <p:spPr bwMode="auto">
              <a:xfrm flipH="1">
                <a:off x="609600" y="2388612"/>
                <a:ext cx="3429000" cy="1044284"/>
              </a:xfrm>
              <a:prstGeom prst="notchedRightArrow">
                <a:avLst>
                  <a:gd name="adj1" fmla="val 100000"/>
                  <a:gd name="adj2" fmla="val 50945"/>
                </a:avLst>
              </a:pr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</p:grpSp>
        <p:sp>
          <p:nvSpPr>
            <p:cNvPr id="22" name="Freeform 45"/>
            <p:cNvSpPr>
              <a:spLocks noEditPoints="1"/>
            </p:cNvSpPr>
            <p:nvPr/>
          </p:nvSpPr>
          <p:spPr bwMode="auto">
            <a:xfrm>
              <a:off x="1422399" y="3660993"/>
              <a:ext cx="414624" cy="414624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24" name="Freeform 45"/>
            <p:cNvSpPr>
              <a:spLocks noEditPoints="1"/>
            </p:cNvSpPr>
            <p:nvPr/>
          </p:nvSpPr>
          <p:spPr bwMode="auto">
            <a:xfrm>
              <a:off x="10253376" y="3660993"/>
              <a:ext cx="414624" cy="414624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grpSp>
          <p:nvGrpSpPr>
            <p:cNvPr id="23" name="Group 31"/>
            <p:cNvGrpSpPr/>
            <p:nvPr/>
          </p:nvGrpSpPr>
          <p:grpSpPr>
            <a:xfrm>
              <a:off x="5235934" y="3008239"/>
              <a:ext cx="1720133" cy="1720133"/>
              <a:chOff x="3926950" y="2256179"/>
              <a:chExt cx="1290100" cy="1290100"/>
            </a:xfrm>
          </p:grpSpPr>
          <p:sp>
            <p:nvSpPr>
              <p:cNvPr id="5" name="Rectangle 4"/>
              <p:cNvSpPr/>
              <p:nvPr/>
            </p:nvSpPr>
            <p:spPr bwMode="auto">
              <a:xfrm rot="18900000">
                <a:off x="3926950" y="2256179"/>
                <a:ext cx="1290100" cy="129010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rtlCol="0" anchor="t" anchorCtr="0" compatLnSpc="1"/>
              <a:lstStyle/>
              <a:p>
                <a:pPr algn="ctr"/>
                <a:endParaRPr lang="en-US" sz="2400"/>
              </a:p>
            </p:txBody>
          </p:sp>
          <p:sp>
            <p:nvSpPr>
              <p:cNvPr id="31" name="Freeform 5"/>
              <p:cNvSpPr>
                <a:spLocks noEditPoints="1"/>
              </p:cNvSpPr>
              <p:nvPr/>
            </p:nvSpPr>
            <p:spPr bwMode="auto">
              <a:xfrm>
                <a:off x="4088748" y="2417978"/>
                <a:ext cx="966505" cy="966502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55" y="135"/>
                  </a:cxn>
                  <a:cxn ang="0">
                    <a:pos x="277" y="122"/>
                  </a:cxn>
                  <a:cxn ang="0">
                    <a:pos x="303" y="116"/>
                  </a:cxn>
                  <a:cxn ang="0">
                    <a:pos x="296" y="105"/>
                  </a:cxn>
                  <a:cxn ang="0">
                    <a:pos x="278" y="89"/>
                  </a:cxn>
                  <a:cxn ang="0">
                    <a:pos x="265" y="90"/>
                  </a:cxn>
                  <a:cxn ang="0">
                    <a:pos x="256" y="82"/>
                  </a:cxn>
                  <a:cxn ang="0">
                    <a:pos x="231" y="73"/>
                  </a:cxn>
                  <a:cxn ang="0">
                    <a:pos x="234" y="98"/>
                  </a:cxn>
                  <a:cxn ang="0">
                    <a:pos x="224" y="118"/>
                  </a:cxn>
                  <a:cxn ang="0">
                    <a:pos x="205" y="103"/>
                  </a:cxn>
                  <a:cxn ang="0">
                    <a:pos x="175" y="89"/>
                  </a:cxn>
                  <a:cxn ang="0">
                    <a:pos x="183" y="68"/>
                  </a:cxn>
                  <a:cxn ang="0">
                    <a:pos x="212" y="58"/>
                  </a:cxn>
                  <a:cxn ang="0">
                    <a:pos x="207" y="47"/>
                  </a:cxn>
                  <a:cxn ang="0">
                    <a:pos x="188" y="50"/>
                  </a:cxn>
                  <a:cxn ang="0">
                    <a:pos x="168" y="37"/>
                  </a:cxn>
                  <a:cxn ang="0">
                    <a:pos x="171" y="52"/>
                  </a:cxn>
                  <a:cxn ang="0">
                    <a:pos x="157" y="52"/>
                  </a:cxn>
                  <a:cxn ang="0">
                    <a:pos x="141" y="40"/>
                  </a:cxn>
                  <a:cxn ang="0">
                    <a:pos x="126" y="47"/>
                  </a:cxn>
                  <a:cxn ang="0">
                    <a:pos x="143" y="51"/>
                  </a:cxn>
                  <a:cxn ang="0">
                    <a:pos x="131" y="58"/>
                  </a:cxn>
                  <a:cxn ang="0">
                    <a:pos x="56" y="107"/>
                  </a:cxn>
                  <a:cxn ang="0">
                    <a:pos x="65" y="118"/>
                  </a:cxn>
                  <a:cxn ang="0">
                    <a:pos x="79" y="135"/>
                  </a:cxn>
                  <a:cxn ang="0">
                    <a:pos x="74" y="158"/>
                  </a:cxn>
                  <a:cxn ang="0">
                    <a:pos x="88" y="185"/>
                  </a:cxn>
                  <a:cxn ang="0">
                    <a:pos x="108" y="214"/>
                  </a:cxn>
                  <a:cxn ang="0">
                    <a:pos x="118" y="227"/>
                  </a:cxn>
                  <a:cxn ang="0">
                    <a:pos x="105" y="197"/>
                  </a:cxn>
                  <a:cxn ang="0">
                    <a:pos x="125" y="225"/>
                  </a:cxn>
                  <a:cxn ang="0">
                    <a:pos x="150" y="255"/>
                  </a:cxn>
                  <a:cxn ang="0">
                    <a:pos x="184" y="269"/>
                  </a:cxn>
                  <a:cxn ang="0">
                    <a:pos x="213" y="290"/>
                  </a:cxn>
                  <a:cxn ang="0">
                    <a:pos x="224" y="288"/>
                  </a:cxn>
                  <a:cxn ang="0">
                    <a:pos x="212" y="268"/>
                  </a:cxn>
                  <a:cxn ang="0">
                    <a:pos x="197" y="262"/>
                  </a:cxn>
                  <a:cxn ang="0">
                    <a:pos x="194" y="239"/>
                  </a:cxn>
                  <a:cxn ang="0">
                    <a:pos x="171" y="250"/>
                  </a:cxn>
                  <a:cxn ang="0">
                    <a:pos x="168" y="210"/>
                  </a:cxn>
                  <a:cxn ang="0">
                    <a:pos x="184" y="206"/>
                  </a:cxn>
                  <a:cxn ang="0">
                    <a:pos x="196" y="202"/>
                  </a:cxn>
                  <a:cxn ang="0">
                    <a:pos x="214" y="211"/>
                  </a:cxn>
                  <a:cxn ang="0">
                    <a:pos x="221" y="205"/>
                  </a:cxn>
                  <a:cxn ang="0">
                    <a:pos x="234" y="179"/>
                  </a:cxn>
                  <a:cxn ang="0">
                    <a:pos x="233" y="171"/>
                  </a:cxn>
                  <a:cxn ang="0">
                    <a:pos x="252" y="157"/>
                  </a:cxn>
                  <a:cxn ang="0">
                    <a:pos x="266" y="143"/>
                  </a:cxn>
                  <a:cxn ang="0">
                    <a:pos x="273" y="131"/>
                  </a:cxn>
                  <a:cxn ang="0">
                    <a:pos x="255" y="135"/>
                  </a:cxn>
                  <a:cxn ang="0">
                    <a:pos x="295" y="298"/>
                  </a:cxn>
                  <a:cxn ang="0">
                    <a:pos x="272" y="288"/>
                  </a:cxn>
                  <a:cxn ang="0">
                    <a:pos x="251" y="288"/>
                  </a:cxn>
                  <a:cxn ang="0">
                    <a:pos x="236" y="286"/>
                  </a:cxn>
                  <a:cxn ang="0">
                    <a:pos x="230" y="307"/>
                  </a:cxn>
                  <a:cxn ang="0">
                    <a:pos x="223" y="335"/>
                  </a:cxn>
                  <a:cxn ang="0">
                    <a:pos x="308" y="302"/>
                  </a:cxn>
                </a:cxnLst>
                <a:rect l="0" t="0" r="r" b="b"/>
                <a:pathLst>
                  <a:path w="384" h="384">
                    <a:moveTo>
                      <a:pt x="384" y="192"/>
                    </a:moveTo>
                    <a:cubicBezTo>
                      <a:pt x="384" y="298"/>
                      <a:pt x="298" y="384"/>
                      <a:pt x="192" y="384"/>
                    </a:cubicBezTo>
                    <a:cubicBezTo>
                      <a:pt x="86" y="384"/>
                      <a:pt x="0" y="298"/>
                      <a:pt x="0" y="192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2"/>
                    </a:cubicBezTo>
                    <a:close/>
                    <a:moveTo>
                      <a:pt x="255" y="135"/>
                    </a:moveTo>
                    <a:cubicBezTo>
                      <a:pt x="256" y="135"/>
                      <a:pt x="257" y="130"/>
                      <a:pt x="258" y="129"/>
                    </a:cubicBezTo>
                    <a:cubicBezTo>
                      <a:pt x="260" y="127"/>
                      <a:pt x="262" y="126"/>
                      <a:pt x="264" y="125"/>
                    </a:cubicBezTo>
                    <a:cubicBezTo>
                      <a:pt x="268" y="124"/>
                      <a:pt x="272" y="123"/>
                      <a:pt x="277" y="122"/>
                    </a:cubicBezTo>
                    <a:cubicBezTo>
                      <a:pt x="281" y="121"/>
                      <a:pt x="286" y="121"/>
                      <a:pt x="289" y="125"/>
                    </a:cubicBezTo>
                    <a:cubicBezTo>
                      <a:pt x="289" y="124"/>
                      <a:pt x="295" y="119"/>
                      <a:pt x="295" y="119"/>
                    </a:cubicBezTo>
                    <a:cubicBezTo>
                      <a:pt x="298" y="118"/>
                      <a:pt x="301" y="118"/>
                      <a:pt x="303" y="116"/>
                    </a:cubicBezTo>
                    <a:cubicBezTo>
                      <a:pt x="303" y="115"/>
                      <a:pt x="303" y="110"/>
                      <a:pt x="303" y="110"/>
                    </a:cubicBezTo>
                    <a:cubicBezTo>
                      <a:pt x="299" y="111"/>
                      <a:pt x="298" y="107"/>
                      <a:pt x="297" y="103"/>
                    </a:cubicBezTo>
                    <a:cubicBezTo>
                      <a:pt x="297" y="104"/>
                      <a:pt x="297" y="104"/>
                      <a:pt x="296" y="105"/>
                    </a:cubicBezTo>
                    <a:cubicBezTo>
                      <a:pt x="296" y="102"/>
                      <a:pt x="291" y="104"/>
                      <a:pt x="290" y="104"/>
                    </a:cubicBezTo>
                    <a:cubicBezTo>
                      <a:pt x="284" y="102"/>
                      <a:pt x="285" y="98"/>
                      <a:pt x="283" y="94"/>
                    </a:cubicBezTo>
                    <a:cubicBezTo>
                      <a:pt x="282" y="92"/>
                      <a:pt x="279" y="91"/>
                      <a:pt x="278" y="89"/>
                    </a:cubicBezTo>
                    <a:cubicBezTo>
                      <a:pt x="277" y="87"/>
                      <a:pt x="277" y="84"/>
                      <a:pt x="274" y="84"/>
                    </a:cubicBezTo>
                    <a:cubicBezTo>
                      <a:pt x="273" y="84"/>
                      <a:pt x="270" y="89"/>
                      <a:pt x="270" y="89"/>
                    </a:cubicBezTo>
                    <a:cubicBezTo>
                      <a:pt x="267" y="88"/>
                      <a:pt x="266" y="89"/>
                      <a:pt x="265" y="90"/>
                    </a:cubicBezTo>
                    <a:cubicBezTo>
                      <a:pt x="263" y="91"/>
                      <a:pt x="262" y="91"/>
                      <a:pt x="260" y="92"/>
                    </a:cubicBezTo>
                    <a:cubicBezTo>
                      <a:pt x="265" y="90"/>
                      <a:pt x="258" y="88"/>
                      <a:pt x="256" y="88"/>
                    </a:cubicBezTo>
                    <a:cubicBezTo>
                      <a:pt x="260" y="87"/>
                      <a:pt x="258" y="83"/>
                      <a:pt x="256" y="82"/>
                    </a:cubicBezTo>
                    <a:cubicBezTo>
                      <a:pt x="256" y="82"/>
                      <a:pt x="257" y="82"/>
                      <a:pt x="257" y="82"/>
                    </a:cubicBezTo>
                    <a:cubicBezTo>
                      <a:pt x="257" y="79"/>
                      <a:pt x="250" y="77"/>
                      <a:pt x="247" y="76"/>
                    </a:cubicBezTo>
                    <a:cubicBezTo>
                      <a:pt x="245" y="74"/>
                      <a:pt x="233" y="72"/>
                      <a:pt x="231" y="73"/>
                    </a:cubicBezTo>
                    <a:cubicBezTo>
                      <a:pt x="228" y="75"/>
                      <a:pt x="231" y="80"/>
                      <a:pt x="231" y="83"/>
                    </a:cubicBezTo>
                    <a:cubicBezTo>
                      <a:pt x="232" y="86"/>
                      <a:pt x="228" y="86"/>
                      <a:pt x="228" y="89"/>
                    </a:cubicBezTo>
                    <a:cubicBezTo>
                      <a:pt x="228" y="93"/>
                      <a:pt x="236" y="92"/>
                      <a:pt x="234" y="98"/>
                    </a:cubicBezTo>
                    <a:cubicBezTo>
                      <a:pt x="233" y="102"/>
                      <a:pt x="228" y="102"/>
                      <a:pt x="226" y="105"/>
                    </a:cubicBezTo>
                    <a:cubicBezTo>
                      <a:pt x="224" y="108"/>
                      <a:pt x="227" y="112"/>
                      <a:pt x="229" y="114"/>
                    </a:cubicBezTo>
                    <a:cubicBezTo>
                      <a:pt x="231" y="115"/>
                      <a:pt x="225" y="118"/>
                      <a:pt x="224" y="118"/>
                    </a:cubicBezTo>
                    <a:cubicBezTo>
                      <a:pt x="220" y="120"/>
                      <a:pt x="217" y="114"/>
                      <a:pt x="216" y="110"/>
                    </a:cubicBezTo>
                    <a:cubicBezTo>
                      <a:pt x="215" y="108"/>
                      <a:pt x="215" y="104"/>
                      <a:pt x="212" y="103"/>
                    </a:cubicBezTo>
                    <a:cubicBezTo>
                      <a:pt x="210" y="102"/>
                      <a:pt x="206" y="102"/>
                      <a:pt x="205" y="103"/>
                    </a:cubicBezTo>
                    <a:cubicBezTo>
                      <a:pt x="203" y="99"/>
                      <a:pt x="198" y="98"/>
                      <a:pt x="194" y="97"/>
                    </a:cubicBezTo>
                    <a:cubicBezTo>
                      <a:pt x="189" y="95"/>
                      <a:pt x="185" y="95"/>
                      <a:pt x="180" y="96"/>
                    </a:cubicBezTo>
                    <a:cubicBezTo>
                      <a:pt x="181" y="95"/>
                      <a:pt x="179" y="88"/>
                      <a:pt x="175" y="89"/>
                    </a:cubicBezTo>
                    <a:cubicBezTo>
                      <a:pt x="176" y="86"/>
                      <a:pt x="176" y="84"/>
                      <a:pt x="176" y="81"/>
                    </a:cubicBezTo>
                    <a:cubicBezTo>
                      <a:pt x="177" y="79"/>
                      <a:pt x="178" y="77"/>
                      <a:pt x="179" y="75"/>
                    </a:cubicBezTo>
                    <a:cubicBezTo>
                      <a:pt x="180" y="74"/>
                      <a:pt x="185" y="69"/>
                      <a:pt x="183" y="68"/>
                    </a:cubicBezTo>
                    <a:cubicBezTo>
                      <a:pt x="188" y="69"/>
                      <a:pt x="193" y="69"/>
                      <a:pt x="196" y="66"/>
                    </a:cubicBezTo>
                    <a:cubicBezTo>
                      <a:pt x="198" y="63"/>
                      <a:pt x="199" y="60"/>
                      <a:pt x="202" y="57"/>
                    </a:cubicBezTo>
                    <a:cubicBezTo>
                      <a:pt x="205" y="53"/>
                      <a:pt x="209" y="58"/>
                      <a:pt x="212" y="58"/>
                    </a:cubicBezTo>
                    <a:cubicBezTo>
                      <a:pt x="217" y="59"/>
                      <a:pt x="217" y="53"/>
                      <a:pt x="214" y="51"/>
                    </a:cubicBezTo>
                    <a:cubicBezTo>
                      <a:pt x="218" y="51"/>
                      <a:pt x="215" y="45"/>
                      <a:pt x="213" y="44"/>
                    </a:cubicBezTo>
                    <a:cubicBezTo>
                      <a:pt x="211" y="43"/>
                      <a:pt x="202" y="46"/>
                      <a:pt x="207" y="47"/>
                    </a:cubicBezTo>
                    <a:cubicBezTo>
                      <a:pt x="206" y="47"/>
                      <a:pt x="200" y="59"/>
                      <a:pt x="196" y="53"/>
                    </a:cubicBezTo>
                    <a:cubicBezTo>
                      <a:pt x="195" y="52"/>
                      <a:pt x="195" y="47"/>
                      <a:pt x="193" y="46"/>
                    </a:cubicBezTo>
                    <a:cubicBezTo>
                      <a:pt x="190" y="46"/>
                      <a:pt x="189" y="49"/>
                      <a:pt x="188" y="50"/>
                    </a:cubicBezTo>
                    <a:cubicBezTo>
                      <a:pt x="190" y="47"/>
                      <a:pt x="181" y="45"/>
                      <a:pt x="180" y="44"/>
                    </a:cubicBezTo>
                    <a:cubicBezTo>
                      <a:pt x="183" y="42"/>
                      <a:pt x="180" y="39"/>
                      <a:pt x="178" y="38"/>
                    </a:cubicBezTo>
                    <a:cubicBezTo>
                      <a:pt x="176" y="36"/>
                      <a:pt x="169" y="35"/>
                      <a:pt x="168" y="37"/>
                    </a:cubicBezTo>
                    <a:cubicBezTo>
                      <a:pt x="163" y="43"/>
                      <a:pt x="173" y="44"/>
                      <a:pt x="175" y="45"/>
                    </a:cubicBezTo>
                    <a:cubicBezTo>
                      <a:pt x="176" y="46"/>
                      <a:pt x="179" y="48"/>
                      <a:pt x="177" y="49"/>
                    </a:cubicBezTo>
                    <a:cubicBezTo>
                      <a:pt x="176" y="50"/>
                      <a:pt x="171" y="51"/>
                      <a:pt x="171" y="52"/>
                    </a:cubicBezTo>
                    <a:cubicBezTo>
                      <a:pt x="169" y="54"/>
                      <a:pt x="172" y="57"/>
                      <a:pt x="170" y="59"/>
                    </a:cubicBezTo>
                    <a:cubicBezTo>
                      <a:pt x="168" y="57"/>
                      <a:pt x="168" y="53"/>
                      <a:pt x="166" y="50"/>
                    </a:cubicBezTo>
                    <a:cubicBezTo>
                      <a:pt x="168" y="53"/>
                      <a:pt x="157" y="52"/>
                      <a:pt x="157" y="52"/>
                    </a:cubicBezTo>
                    <a:cubicBezTo>
                      <a:pt x="154" y="52"/>
                      <a:pt x="148" y="54"/>
                      <a:pt x="145" y="50"/>
                    </a:cubicBezTo>
                    <a:cubicBezTo>
                      <a:pt x="144" y="49"/>
                      <a:pt x="144" y="44"/>
                      <a:pt x="146" y="45"/>
                    </a:cubicBezTo>
                    <a:cubicBezTo>
                      <a:pt x="144" y="43"/>
                      <a:pt x="142" y="41"/>
                      <a:pt x="141" y="40"/>
                    </a:cubicBezTo>
                    <a:cubicBezTo>
                      <a:pt x="132" y="43"/>
                      <a:pt x="125" y="47"/>
                      <a:pt x="117" y="51"/>
                    </a:cubicBezTo>
                    <a:cubicBezTo>
                      <a:pt x="118" y="51"/>
                      <a:pt x="119" y="51"/>
                      <a:pt x="120" y="50"/>
                    </a:cubicBezTo>
                    <a:cubicBezTo>
                      <a:pt x="122" y="50"/>
                      <a:pt x="124" y="48"/>
                      <a:pt x="126" y="47"/>
                    </a:cubicBezTo>
                    <a:cubicBezTo>
                      <a:pt x="128" y="46"/>
                      <a:pt x="134" y="43"/>
                      <a:pt x="136" y="46"/>
                    </a:cubicBezTo>
                    <a:cubicBezTo>
                      <a:pt x="137" y="45"/>
                      <a:pt x="137" y="45"/>
                      <a:pt x="138" y="44"/>
                    </a:cubicBezTo>
                    <a:cubicBezTo>
                      <a:pt x="139" y="46"/>
                      <a:pt x="141" y="48"/>
                      <a:pt x="143" y="51"/>
                    </a:cubicBezTo>
                    <a:cubicBezTo>
                      <a:pt x="141" y="50"/>
                      <a:pt x="137" y="50"/>
                      <a:pt x="135" y="50"/>
                    </a:cubicBezTo>
                    <a:cubicBezTo>
                      <a:pt x="133" y="51"/>
                      <a:pt x="130" y="51"/>
                      <a:pt x="130" y="53"/>
                    </a:cubicBezTo>
                    <a:cubicBezTo>
                      <a:pt x="130" y="55"/>
                      <a:pt x="131" y="57"/>
                      <a:pt x="131" y="58"/>
                    </a:cubicBezTo>
                    <a:cubicBezTo>
                      <a:pt x="128" y="56"/>
                      <a:pt x="125" y="52"/>
                      <a:pt x="121" y="51"/>
                    </a:cubicBezTo>
                    <a:cubicBezTo>
                      <a:pt x="119" y="51"/>
                      <a:pt x="117" y="51"/>
                      <a:pt x="115" y="52"/>
                    </a:cubicBezTo>
                    <a:cubicBezTo>
                      <a:pt x="91" y="65"/>
                      <a:pt x="71" y="84"/>
                      <a:pt x="56" y="107"/>
                    </a:cubicBezTo>
                    <a:cubicBezTo>
                      <a:pt x="57" y="108"/>
                      <a:pt x="58" y="109"/>
                      <a:pt x="59" y="109"/>
                    </a:cubicBezTo>
                    <a:cubicBezTo>
                      <a:pt x="62" y="110"/>
                      <a:pt x="59" y="117"/>
                      <a:pt x="64" y="113"/>
                    </a:cubicBezTo>
                    <a:cubicBezTo>
                      <a:pt x="66" y="115"/>
                      <a:pt x="66" y="116"/>
                      <a:pt x="65" y="118"/>
                    </a:cubicBezTo>
                    <a:cubicBezTo>
                      <a:pt x="65" y="118"/>
                      <a:pt x="75" y="124"/>
                      <a:pt x="76" y="125"/>
                    </a:cubicBezTo>
                    <a:cubicBezTo>
                      <a:pt x="78" y="126"/>
                      <a:pt x="80" y="128"/>
                      <a:pt x="81" y="130"/>
                    </a:cubicBezTo>
                    <a:cubicBezTo>
                      <a:pt x="82" y="132"/>
                      <a:pt x="80" y="134"/>
                      <a:pt x="79" y="135"/>
                    </a:cubicBezTo>
                    <a:cubicBezTo>
                      <a:pt x="78" y="134"/>
                      <a:pt x="75" y="130"/>
                      <a:pt x="74" y="131"/>
                    </a:cubicBezTo>
                    <a:cubicBezTo>
                      <a:pt x="73" y="133"/>
                      <a:pt x="74" y="139"/>
                      <a:pt x="77" y="139"/>
                    </a:cubicBezTo>
                    <a:cubicBezTo>
                      <a:pt x="73" y="139"/>
                      <a:pt x="75" y="155"/>
                      <a:pt x="74" y="158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73" y="161"/>
                      <a:pt x="76" y="173"/>
                      <a:pt x="81" y="172"/>
                    </a:cubicBezTo>
                    <a:cubicBezTo>
                      <a:pt x="78" y="172"/>
                      <a:pt x="87" y="184"/>
                      <a:pt x="88" y="185"/>
                    </a:cubicBezTo>
                    <a:cubicBezTo>
                      <a:pt x="91" y="187"/>
                      <a:pt x="95" y="188"/>
                      <a:pt x="97" y="192"/>
                    </a:cubicBezTo>
                    <a:cubicBezTo>
                      <a:pt x="100" y="195"/>
                      <a:pt x="100" y="201"/>
                      <a:pt x="103" y="203"/>
                    </a:cubicBezTo>
                    <a:cubicBezTo>
                      <a:pt x="102" y="206"/>
                      <a:pt x="108" y="210"/>
                      <a:pt x="108" y="214"/>
                    </a:cubicBezTo>
                    <a:cubicBezTo>
                      <a:pt x="108" y="214"/>
                      <a:pt x="107" y="214"/>
                      <a:pt x="107" y="215"/>
                    </a:cubicBezTo>
                    <a:cubicBezTo>
                      <a:pt x="108" y="218"/>
                      <a:pt x="113" y="218"/>
                      <a:pt x="115" y="221"/>
                    </a:cubicBezTo>
                    <a:cubicBezTo>
                      <a:pt x="116" y="223"/>
                      <a:pt x="115" y="228"/>
                      <a:pt x="118" y="227"/>
                    </a:cubicBezTo>
                    <a:cubicBezTo>
                      <a:pt x="118" y="222"/>
                      <a:pt x="115" y="216"/>
                      <a:pt x="112" y="212"/>
                    </a:cubicBezTo>
                    <a:cubicBezTo>
                      <a:pt x="110" y="209"/>
                      <a:pt x="109" y="207"/>
                      <a:pt x="108" y="204"/>
                    </a:cubicBezTo>
                    <a:cubicBezTo>
                      <a:pt x="106" y="202"/>
                      <a:pt x="106" y="199"/>
                      <a:pt x="105" y="197"/>
                    </a:cubicBezTo>
                    <a:cubicBezTo>
                      <a:pt x="106" y="197"/>
                      <a:pt x="112" y="199"/>
                      <a:pt x="111" y="200"/>
                    </a:cubicBezTo>
                    <a:cubicBezTo>
                      <a:pt x="109" y="205"/>
                      <a:pt x="119" y="214"/>
                      <a:pt x="122" y="217"/>
                    </a:cubicBezTo>
                    <a:cubicBezTo>
                      <a:pt x="123" y="218"/>
                      <a:pt x="128" y="225"/>
                      <a:pt x="125" y="225"/>
                    </a:cubicBezTo>
                    <a:cubicBezTo>
                      <a:pt x="129" y="225"/>
                      <a:pt x="133" y="230"/>
                      <a:pt x="135" y="233"/>
                    </a:cubicBezTo>
                    <a:cubicBezTo>
                      <a:pt x="137" y="236"/>
                      <a:pt x="136" y="241"/>
                      <a:pt x="138" y="245"/>
                    </a:cubicBezTo>
                    <a:cubicBezTo>
                      <a:pt x="139" y="250"/>
                      <a:pt x="146" y="252"/>
                      <a:pt x="150" y="255"/>
                    </a:cubicBezTo>
                    <a:cubicBezTo>
                      <a:pt x="154" y="256"/>
                      <a:pt x="157" y="259"/>
                      <a:pt x="160" y="260"/>
                    </a:cubicBezTo>
                    <a:cubicBezTo>
                      <a:pt x="166" y="262"/>
                      <a:pt x="167" y="260"/>
                      <a:pt x="171" y="260"/>
                    </a:cubicBezTo>
                    <a:cubicBezTo>
                      <a:pt x="178" y="259"/>
                      <a:pt x="179" y="266"/>
                      <a:pt x="184" y="269"/>
                    </a:cubicBezTo>
                    <a:cubicBezTo>
                      <a:pt x="187" y="270"/>
                      <a:pt x="194" y="273"/>
                      <a:pt x="198" y="271"/>
                    </a:cubicBezTo>
                    <a:cubicBezTo>
                      <a:pt x="196" y="272"/>
                      <a:pt x="203" y="282"/>
                      <a:pt x="204" y="283"/>
                    </a:cubicBezTo>
                    <a:cubicBezTo>
                      <a:pt x="206" y="286"/>
                      <a:pt x="210" y="287"/>
                      <a:pt x="213" y="290"/>
                    </a:cubicBezTo>
                    <a:cubicBezTo>
                      <a:pt x="213" y="290"/>
                      <a:pt x="214" y="289"/>
                      <a:pt x="214" y="288"/>
                    </a:cubicBezTo>
                    <a:cubicBezTo>
                      <a:pt x="213" y="291"/>
                      <a:pt x="218" y="296"/>
                      <a:pt x="221" y="296"/>
                    </a:cubicBezTo>
                    <a:cubicBezTo>
                      <a:pt x="223" y="295"/>
                      <a:pt x="224" y="290"/>
                      <a:pt x="224" y="288"/>
                    </a:cubicBezTo>
                    <a:cubicBezTo>
                      <a:pt x="219" y="290"/>
                      <a:pt x="215" y="288"/>
                      <a:pt x="212" y="283"/>
                    </a:cubicBezTo>
                    <a:cubicBezTo>
                      <a:pt x="211" y="282"/>
                      <a:pt x="207" y="275"/>
                      <a:pt x="211" y="275"/>
                    </a:cubicBezTo>
                    <a:cubicBezTo>
                      <a:pt x="216" y="275"/>
                      <a:pt x="212" y="271"/>
                      <a:pt x="212" y="268"/>
                    </a:cubicBezTo>
                    <a:cubicBezTo>
                      <a:pt x="211" y="264"/>
                      <a:pt x="208" y="262"/>
                      <a:pt x="206" y="259"/>
                    </a:cubicBezTo>
                    <a:cubicBezTo>
                      <a:pt x="205" y="262"/>
                      <a:pt x="200" y="261"/>
                      <a:pt x="198" y="259"/>
                    </a:cubicBezTo>
                    <a:cubicBezTo>
                      <a:pt x="198" y="259"/>
                      <a:pt x="197" y="261"/>
                      <a:pt x="197" y="262"/>
                    </a:cubicBezTo>
                    <a:cubicBezTo>
                      <a:pt x="196" y="262"/>
                      <a:pt x="195" y="262"/>
                      <a:pt x="194" y="261"/>
                    </a:cubicBezTo>
                    <a:cubicBezTo>
                      <a:pt x="194" y="258"/>
                      <a:pt x="194" y="255"/>
                      <a:pt x="195" y="251"/>
                    </a:cubicBezTo>
                    <a:cubicBezTo>
                      <a:pt x="196" y="247"/>
                      <a:pt x="205" y="238"/>
                      <a:pt x="194" y="239"/>
                    </a:cubicBezTo>
                    <a:cubicBezTo>
                      <a:pt x="190" y="239"/>
                      <a:pt x="188" y="240"/>
                      <a:pt x="187" y="244"/>
                    </a:cubicBezTo>
                    <a:cubicBezTo>
                      <a:pt x="186" y="247"/>
                      <a:pt x="186" y="249"/>
                      <a:pt x="183" y="251"/>
                    </a:cubicBezTo>
                    <a:cubicBezTo>
                      <a:pt x="181" y="252"/>
                      <a:pt x="173" y="251"/>
                      <a:pt x="171" y="250"/>
                    </a:cubicBezTo>
                    <a:cubicBezTo>
                      <a:pt x="166" y="247"/>
                      <a:pt x="163" y="239"/>
                      <a:pt x="163" y="234"/>
                    </a:cubicBezTo>
                    <a:cubicBezTo>
                      <a:pt x="163" y="227"/>
                      <a:pt x="166" y="221"/>
                      <a:pt x="163" y="215"/>
                    </a:cubicBezTo>
                    <a:cubicBezTo>
                      <a:pt x="164" y="213"/>
                      <a:pt x="166" y="211"/>
                      <a:pt x="168" y="210"/>
                    </a:cubicBezTo>
                    <a:cubicBezTo>
                      <a:pt x="169" y="209"/>
                      <a:pt x="171" y="210"/>
                      <a:pt x="172" y="207"/>
                    </a:cubicBezTo>
                    <a:cubicBezTo>
                      <a:pt x="171" y="207"/>
                      <a:pt x="170" y="206"/>
                      <a:pt x="170" y="206"/>
                    </a:cubicBezTo>
                    <a:cubicBezTo>
                      <a:pt x="173" y="208"/>
                      <a:pt x="180" y="203"/>
                      <a:pt x="184" y="206"/>
                    </a:cubicBezTo>
                    <a:cubicBezTo>
                      <a:pt x="186" y="207"/>
                      <a:pt x="188" y="208"/>
                      <a:pt x="189" y="205"/>
                    </a:cubicBezTo>
                    <a:cubicBezTo>
                      <a:pt x="189" y="205"/>
                      <a:pt x="187" y="202"/>
                      <a:pt x="188" y="200"/>
                    </a:cubicBezTo>
                    <a:cubicBezTo>
                      <a:pt x="189" y="204"/>
                      <a:pt x="192" y="205"/>
                      <a:pt x="196" y="202"/>
                    </a:cubicBezTo>
                    <a:cubicBezTo>
                      <a:pt x="197" y="203"/>
                      <a:pt x="201" y="203"/>
                      <a:pt x="204" y="204"/>
                    </a:cubicBezTo>
                    <a:cubicBezTo>
                      <a:pt x="207" y="206"/>
                      <a:pt x="207" y="209"/>
                      <a:pt x="211" y="205"/>
                    </a:cubicBezTo>
                    <a:cubicBezTo>
                      <a:pt x="213" y="208"/>
                      <a:pt x="213" y="208"/>
                      <a:pt x="214" y="211"/>
                    </a:cubicBezTo>
                    <a:cubicBezTo>
                      <a:pt x="214" y="214"/>
                      <a:pt x="216" y="221"/>
                      <a:pt x="218" y="222"/>
                    </a:cubicBezTo>
                    <a:cubicBezTo>
                      <a:pt x="224" y="225"/>
                      <a:pt x="222" y="217"/>
                      <a:pt x="222" y="214"/>
                    </a:cubicBezTo>
                    <a:cubicBezTo>
                      <a:pt x="222" y="213"/>
                      <a:pt x="222" y="205"/>
                      <a:pt x="221" y="205"/>
                    </a:cubicBezTo>
                    <a:cubicBezTo>
                      <a:pt x="213" y="203"/>
                      <a:pt x="216" y="197"/>
                      <a:pt x="221" y="193"/>
                    </a:cubicBezTo>
                    <a:cubicBezTo>
                      <a:pt x="222" y="192"/>
                      <a:pt x="227" y="190"/>
                      <a:pt x="230" y="188"/>
                    </a:cubicBezTo>
                    <a:cubicBezTo>
                      <a:pt x="232" y="186"/>
                      <a:pt x="235" y="183"/>
                      <a:pt x="234" y="179"/>
                    </a:cubicBezTo>
                    <a:cubicBezTo>
                      <a:pt x="235" y="179"/>
                      <a:pt x="236" y="178"/>
                      <a:pt x="236" y="177"/>
                    </a:cubicBezTo>
                    <a:cubicBezTo>
                      <a:pt x="236" y="177"/>
                      <a:pt x="233" y="174"/>
                      <a:pt x="232" y="175"/>
                    </a:cubicBezTo>
                    <a:cubicBezTo>
                      <a:pt x="234" y="174"/>
                      <a:pt x="234" y="172"/>
                      <a:pt x="233" y="171"/>
                    </a:cubicBezTo>
                    <a:cubicBezTo>
                      <a:pt x="235" y="169"/>
                      <a:pt x="234" y="166"/>
                      <a:pt x="236" y="165"/>
                    </a:cubicBezTo>
                    <a:cubicBezTo>
                      <a:pt x="239" y="169"/>
                      <a:pt x="245" y="165"/>
                      <a:pt x="242" y="162"/>
                    </a:cubicBezTo>
                    <a:cubicBezTo>
                      <a:pt x="244" y="158"/>
                      <a:pt x="250" y="160"/>
                      <a:pt x="252" y="157"/>
                    </a:cubicBezTo>
                    <a:cubicBezTo>
                      <a:pt x="255" y="158"/>
                      <a:pt x="253" y="153"/>
                      <a:pt x="255" y="150"/>
                    </a:cubicBezTo>
                    <a:cubicBezTo>
                      <a:pt x="256" y="148"/>
                      <a:pt x="259" y="148"/>
                      <a:pt x="262" y="147"/>
                    </a:cubicBezTo>
                    <a:cubicBezTo>
                      <a:pt x="262" y="147"/>
                      <a:pt x="268" y="143"/>
                      <a:pt x="266" y="143"/>
                    </a:cubicBezTo>
                    <a:cubicBezTo>
                      <a:pt x="270" y="144"/>
                      <a:pt x="279" y="139"/>
                      <a:pt x="272" y="135"/>
                    </a:cubicBezTo>
                    <a:cubicBezTo>
                      <a:pt x="273" y="133"/>
                      <a:pt x="270" y="132"/>
                      <a:pt x="268" y="132"/>
                    </a:cubicBezTo>
                    <a:cubicBezTo>
                      <a:pt x="269" y="131"/>
                      <a:pt x="272" y="132"/>
                      <a:pt x="273" y="131"/>
                    </a:cubicBezTo>
                    <a:cubicBezTo>
                      <a:pt x="276" y="129"/>
                      <a:pt x="274" y="128"/>
                      <a:pt x="271" y="127"/>
                    </a:cubicBezTo>
                    <a:cubicBezTo>
                      <a:pt x="268" y="126"/>
                      <a:pt x="263" y="128"/>
                      <a:pt x="261" y="130"/>
                    </a:cubicBezTo>
                    <a:cubicBezTo>
                      <a:pt x="259" y="132"/>
                      <a:pt x="257" y="134"/>
                      <a:pt x="255" y="135"/>
                    </a:cubicBezTo>
                    <a:close/>
                    <a:moveTo>
                      <a:pt x="308" y="302"/>
                    </a:moveTo>
                    <a:cubicBezTo>
                      <a:pt x="306" y="301"/>
                      <a:pt x="303" y="301"/>
                      <a:pt x="301" y="300"/>
                    </a:cubicBezTo>
                    <a:cubicBezTo>
                      <a:pt x="299" y="300"/>
                      <a:pt x="298" y="299"/>
                      <a:pt x="295" y="298"/>
                    </a:cubicBezTo>
                    <a:cubicBezTo>
                      <a:pt x="296" y="293"/>
                      <a:pt x="290" y="292"/>
                      <a:pt x="287" y="289"/>
                    </a:cubicBezTo>
                    <a:cubicBezTo>
                      <a:pt x="284" y="287"/>
                      <a:pt x="282" y="284"/>
                      <a:pt x="277" y="285"/>
                    </a:cubicBezTo>
                    <a:cubicBezTo>
                      <a:pt x="276" y="285"/>
                      <a:pt x="271" y="287"/>
                      <a:pt x="272" y="288"/>
                    </a:cubicBezTo>
                    <a:cubicBezTo>
                      <a:pt x="269" y="285"/>
                      <a:pt x="268" y="284"/>
                      <a:pt x="263" y="282"/>
                    </a:cubicBezTo>
                    <a:cubicBezTo>
                      <a:pt x="259" y="281"/>
                      <a:pt x="257" y="276"/>
                      <a:pt x="253" y="281"/>
                    </a:cubicBezTo>
                    <a:cubicBezTo>
                      <a:pt x="251" y="283"/>
                      <a:pt x="252" y="286"/>
                      <a:pt x="251" y="288"/>
                    </a:cubicBezTo>
                    <a:cubicBezTo>
                      <a:pt x="247" y="285"/>
                      <a:pt x="254" y="282"/>
                      <a:pt x="251" y="279"/>
                    </a:cubicBezTo>
                    <a:cubicBezTo>
                      <a:pt x="248" y="275"/>
                      <a:pt x="243" y="281"/>
                      <a:pt x="240" y="282"/>
                    </a:cubicBezTo>
                    <a:cubicBezTo>
                      <a:pt x="239" y="284"/>
                      <a:pt x="237" y="284"/>
                      <a:pt x="236" y="286"/>
                    </a:cubicBezTo>
                    <a:cubicBezTo>
                      <a:pt x="235" y="287"/>
                      <a:pt x="234" y="290"/>
                      <a:pt x="233" y="291"/>
                    </a:cubicBezTo>
                    <a:cubicBezTo>
                      <a:pt x="233" y="289"/>
                      <a:pt x="228" y="290"/>
                      <a:pt x="228" y="288"/>
                    </a:cubicBezTo>
                    <a:cubicBezTo>
                      <a:pt x="229" y="294"/>
                      <a:pt x="229" y="301"/>
                      <a:pt x="230" y="307"/>
                    </a:cubicBezTo>
                    <a:cubicBezTo>
                      <a:pt x="231" y="310"/>
                      <a:pt x="230" y="316"/>
                      <a:pt x="227" y="319"/>
                    </a:cubicBezTo>
                    <a:cubicBezTo>
                      <a:pt x="224" y="321"/>
                      <a:pt x="221" y="324"/>
                      <a:pt x="220" y="329"/>
                    </a:cubicBezTo>
                    <a:cubicBezTo>
                      <a:pt x="220" y="332"/>
                      <a:pt x="220" y="334"/>
                      <a:pt x="223" y="335"/>
                    </a:cubicBezTo>
                    <a:cubicBezTo>
                      <a:pt x="223" y="339"/>
                      <a:pt x="219" y="342"/>
                      <a:pt x="219" y="346"/>
                    </a:cubicBezTo>
                    <a:cubicBezTo>
                      <a:pt x="219" y="346"/>
                      <a:pt x="220" y="348"/>
                      <a:pt x="220" y="350"/>
                    </a:cubicBezTo>
                    <a:cubicBezTo>
                      <a:pt x="254" y="344"/>
                      <a:pt x="285" y="327"/>
                      <a:pt x="308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/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2513163" y="170262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Shape 358"/>
          <p:cNvSpPr txBox="1"/>
          <p:nvPr/>
        </p:nvSpPr>
        <p:spPr>
          <a:xfrm>
            <a:off x="2442299" y="2148041"/>
            <a:ext cx="18267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513162" y="456171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Shape 358"/>
          <p:cNvSpPr txBox="1"/>
          <p:nvPr/>
        </p:nvSpPr>
        <p:spPr>
          <a:xfrm>
            <a:off x="2442298" y="5007130"/>
            <a:ext cx="18267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996682" y="456171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Shape 358"/>
          <p:cNvSpPr txBox="1"/>
          <p:nvPr/>
        </p:nvSpPr>
        <p:spPr>
          <a:xfrm>
            <a:off x="7925818" y="5007130"/>
            <a:ext cx="18267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996682" y="170262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Shape 358"/>
          <p:cNvSpPr txBox="1"/>
          <p:nvPr/>
        </p:nvSpPr>
        <p:spPr>
          <a:xfrm>
            <a:off x="7925818" y="2148041"/>
            <a:ext cx="18267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5" name="Shape 358"/>
          <p:cNvSpPr txBox="1"/>
          <p:nvPr/>
        </p:nvSpPr>
        <p:spPr>
          <a:xfrm>
            <a:off x="1993684" y="3513193"/>
            <a:ext cx="227538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6" name="Shape 358"/>
          <p:cNvSpPr txBox="1"/>
          <p:nvPr/>
        </p:nvSpPr>
        <p:spPr>
          <a:xfrm>
            <a:off x="7925818" y="3513193"/>
            <a:ext cx="213874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438530" y="4692114"/>
            <a:ext cx="2170181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单击此处编辑您要的内容建议您在展示时采用微软雅黑字体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755854" y="4303194"/>
            <a:ext cx="1779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531279" y="1833781"/>
            <a:ext cx="1984682" cy="1984680"/>
            <a:chOff x="8427214" y="1814192"/>
            <a:chExt cx="1984682" cy="1984680"/>
          </a:xfrm>
        </p:grpSpPr>
        <p:sp>
          <p:nvSpPr>
            <p:cNvPr id="11" name="Teardrop 45"/>
            <p:cNvSpPr/>
            <p:nvPr/>
          </p:nvSpPr>
          <p:spPr>
            <a:xfrm rot="8100000">
              <a:off x="8427214" y="1814192"/>
              <a:ext cx="1984682" cy="1984680"/>
            </a:xfrm>
            <a:prstGeom prst="teardrop">
              <a:avLst>
                <a:gd name="adj" fmla="val 8690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22" name="Shape 447"/>
            <p:cNvGrpSpPr/>
            <p:nvPr/>
          </p:nvGrpSpPr>
          <p:grpSpPr>
            <a:xfrm>
              <a:off x="9230214" y="2410098"/>
              <a:ext cx="378682" cy="792868"/>
              <a:chOff x="7096125" y="1027112"/>
              <a:chExt cx="203199" cy="425449"/>
            </a:xfrm>
            <a:solidFill>
              <a:schemeClr val="bg1"/>
            </a:solidFill>
          </p:grpSpPr>
          <p:sp>
            <p:nvSpPr>
              <p:cNvPr id="23" name="Shape 448"/>
              <p:cNvSpPr/>
              <p:nvPr/>
            </p:nvSpPr>
            <p:spPr>
              <a:xfrm>
                <a:off x="7096125" y="1211262"/>
                <a:ext cx="203199" cy="24129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6929"/>
                    </a:moveTo>
                    <a:cubicBezTo>
                      <a:pt x="120000" y="4979"/>
                      <a:pt x="120000" y="4979"/>
                      <a:pt x="120000" y="4979"/>
                    </a:cubicBezTo>
                    <a:cubicBezTo>
                      <a:pt x="120000" y="2489"/>
                      <a:pt x="117623" y="0"/>
                      <a:pt x="114653" y="0"/>
                    </a:cubicBezTo>
                    <a:cubicBezTo>
                      <a:pt x="111089" y="0"/>
                      <a:pt x="108712" y="2489"/>
                      <a:pt x="108712" y="4979"/>
                    </a:cubicBezTo>
                    <a:cubicBezTo>
                      <a:pt x="108712" y="16929"/>
                      <a:pt x="108712" y="16929"/>
                      <a:pt x="108712" y="16929"/>
                    </a:cubicBezTo>
                    <a:cubicBezTo>
                      <a:pt x="108712" y="39834"/>
                      <a:pt x="86732" y="58755"/>
                      <a:pt x="60000" y="58755"/>
                    </a:cubicBezTo>
                    <a:cubicBezTo>
                      <a:pt x="32673" y="58755"/>
                      <a:pt x="10693" y="39834"/>
                      <a:pt x="10693" y="16929"/>
                    </a:cubicBezTo>
                    <a:cubicBezTo>
                      <a:pt x="10693" y="4979"/>
                      <a:pt x="10693" y="4979"/>
                      <a:pt x="10693" y="4979"/>
                    </a:cubicBezTo>
                    <a:cubicBezTo>
                      <a:pt x="10693" y="2489"/>
                      <a:pt x="8316" y="0"/>
                      <a:pt x="5346" y="0"/>
                    </a:cubicBezTo>
                    <a:cubicBezTo>
                      <a:pt x="2376" y="0"/>
                      <a:pt x="0" y="2489"/>
                      <a:pt x="0" y="4979"/>
                    </a:cubicBezTo>
                    <a:cubicBezTo>
                      <a:pt x="0" y="16929"/>
                      <a:pt x="0" y="16929"/>
                      <a:pt x="0" y="16929"/>
                    </a:cubicBezTo>
                    <a:cubicBezTo>
                      <a:pt x="0" y="43319"/>
                      <a:pt x="23762" y="65228"/>
                      <a:pt x="54059" y="67717"/>
                    </a:cubicBezTo>
                    <a:cubicBezTo>
                      <a:pt x="54059" y="91120"/>
                      <a:pt x="54059" y="91120"/>
                      <a:pt x="54059" y="91120"/>
                    </a:cubicBezTo>
                    <a:cubicBezTo>
                      <a:pt x="32673" y="91120"/>
                      <a:pt x="32673" y="91120"/>
                      <a:pt x="32673" y="91120"/>
                    </a:cubicBezTo>
                    <a:cubicBezTo>
                      <a:pt x="22574" y="91120"/>
                      <a:pt x="15445" y="97593"/>
                      <a:pt x="15445" y="105560"/>
                    </a:cubicBezTo>
                    <a:cubicBezTo>
                      <a:pt x="15445" y="115518"/>
                      <a:pt x="15445" y="115518"/>
                      <a:pt x="15445" y="115518"/>
                    </a:cubicBezTo>
                    <a:cubicBezTo>
                      <a:pt x="15445" y="118008"/>
                      <a:pt x="17821" y="120000"/>
                      <a:pt x="20792" y="120000"/>
                    </a:cubicBezTo>
                    <a:cubicBezTo>
                      <a:pt x="98613" y="120000"/>
                      <a:pt x="98613" y="120000"/>
                      <a:pt x="98613" y="120000"/>
                    </a:cubicBezTo>
                    <a:cubicBezTo>
                      <a:pt x="102178" y="120000"/>
                      <a:pt x="104554" y="118008"/>
                      <a:pt x="104554" y="115518"/>
                    </a:cubicBezTo>
                    <a:cubicBezTo>
                      <a:pt x="104554" y="106058"/>
                      <a:pt x="104554" y="106058"/>
                      <a:pt x="104554" y="106058"/>
                    </a:cubicBezTo>
                    <a:cubicBezTo>
                      <a:pt x="104554" y="97593"/>
                      <a:pt x="96831" y="91120"/>
                      <a:pt x="87326" y="91120"/>
                    </a:cubicBezTo>
                    <a:cubicBezTo>
                      <a:pt x="65346" y="91120"/>
                      <a:pt x="65346" y="91120"/>
                      <a:pt x="65346" y="91120"/>
                    </a:cubicBezTo>
                    <a:cubicBezTo>
                      <a:pt x="65346" y="67717"/>
                      <a:pt x="65346" y="67717"/>
                      <a:pt x="65346" y="67717"/>
                    </a:cubicBezTo>
                    <a:cubicBezTo>
                      <a:pt x="96237" y="65228"/>
                      <a:pt x="120000" y="43319"/>
                      <a:pt x="120000" y="16929"/>
                    </a:cubicBezTo>
                    <a:close/>
                    <a:moveTo>
                      <a:pt x="93267" y="106058"/>
                    </a:moveTo>
                    <a:cubicBezTo>
                      <a:pt x="93267" y="110539"/>
                      <a:pt x="93267" y="110539"/>
                      <a:pt x="93267" y="110539"/>
                    </a:cubicBezTo>
                    <a:cubicBezTo>
                      <a:pt x="26732" y="110539"/>
                      <a:pt x="26732" y="110539"/>
                      <a:pt x="26732" y="110539"/>
                    </a:cubicBezTo>
                    <a:cubicBezTo>
                      <a:pt x="26732" y="105560"/>
                      <a:pt x="26732" y="105560"/>
                      <a:pt x="26732" y="105560"/>
                    </a:cubicBezTo>
                    <a:cubicBezTo>
                      <a:pt x="26732" y="102572"/>
                      <a:pt x="29108" y="100580"/>
                      <a:pt x="32673" y="100580"/>
                    </a:cubicBezTo>
                    <a:cubicBezTo>
                      <a:pt x="87326" y="100580"/>
                      <a:pt x="87326" y="100580"/>
                      <a:pt x="87326" y="100580"/>
                    </a:cubicBezTo>
                    <a:cubicBezTo>
                      <a:pt x="90891" y="100580"/>
                      <a:pt x="93267" y="103070"/>
                      <a:pt x="93267" y="1060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900" tIns="60933" rIns="121900" bIns="60933" anchor="t" anchorCtr="0">
                <a:noAutofit/>
              </a:bodyPr>
              <a:lstStyle/>
              <a:p>
                <a:endParaRPr>
                  <a:solidFill>
                    <a:schemeClr val="dk1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4" name="Shape 449"/>
              <p:cNvSpPr/>
              <p:nvPr/>
            </p:nvSpPr>
            <p:spPr>
              <a:xfrm>
                <a:off x="7135813" y="1027112"/>
                <a:ext cx="123824" cy="28257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120000"/>
                    </a:moveTo>
                    <a:cubicBezTo>
                      <a:pt x="92903" y="120000"/>
                      <a:pt x="120000" y="108042"/>
                      <a:pt x="120000" y="93096"/>
                    </a:cubicBezTo>
                    <a:cubicBezTo>
                      <a:pt x="120000" y="26903"/>
                      <a:pt x="120000" y="26903"/>
                      <a:pt x="120000" y="26903"/>
                    </a:cubicBezTo>
                    <a:cubicBezTo>
                      <a:pt x="120000" y="11957"/>
                      <a:pt x="92903" y="0"/>
                      <a:pt x="60000" y="0"/>
                    </a:cubicBezTo>
                    <a:cubicBezTo>
                      <a:pt x="27096" y="0"/>
                      <a:pt x="0" y="11957"/>
                      <a:pt x="0" y="26903"/>
                    </a:cubicBezTo>
                    <a:cubicBezTo>
                      <a:pt x="0" y="93096"/>
                      <a:pt x="0" y="93096"/>
                      <a:pt x="0" y="93096"/>
                    </a:cubicBezTo>
                    <a:cubicBezTo>
                      <a:pt x="0" y="108042"/>
                      <a:pt x="27096" y="120000"/>
                      <a:pt x="60000" y="120000"/>
                    </a:cubicBezTo>
                    <a:close/>
                    <a:moveTo>
                      <a:pt x="18387" y="26903"/>
                    </a:moveTo>
                    <a:cubicBezTo>
                      <a:pt x="18387" y="16654"/>
                      <a:pt x="36774" y="8113"/>
                      <a:pt x="60000" y="8113"/>
                    </a:cubicBezTo>
                    <a:cubicBezTo>
                      <a:pt x="83225" y="8113"/>
                      <a:pt x="101612" y="16654"/>
                      <a:pt x="101612" y="26903"/>
                    </a:cubicBezTo>
                    <a:cubicBezTo>
                      <a:pt x="101612" y="93096"/>
                      <a:pt x="101612" y="93096"/>
                      <a:pt x="101612" y="93096"/>
                    </a:cubicBezTo>
                    <a:cubicBezTo>
                      <a:pt x="101612" y="103772"/>
                      <a:pt x="83225" y="111886"/>
                      <a:pt x="60000" y="111886"/>
                    </a:cubicBezTo>
                    <a:cubicBezTo>
                      <a:pt x="36774" y="111886"/>
                      <a:pt x="18387" y="103772"/>
                      <a:pt x="18387" y="93096"/>
                    </a:cubicBezTo>
                    <a:lnTo>
                      <a:pt x="18387" y="2690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900" tIns="60933" rIns="121900" bIns="60933" anchor="t" anchorCtr="0">
                <a:noAutofit/>
              </a:bodyPr>
              <a:lstStyle/>
              <a:p>
                <a:endParaRPr>
                  <a:solidFill>
                    <a:schemeClr val="dk1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5115588" y="4692114"/>
            <a:ext cx="2170181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单击此处编辑您要的内容建议您在展示时采用微软雅黑字体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32912" y="4303194"/>
            <a:ext cx="1779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208337" y="1833781"/>
            <a:ext cx="1984682" cy="1984680"/>
            <a:chOff x="5103659" y="1833781"/>
            <a:chExt cx="1984682" cy="1984680"/>
          </a:xfrm>
        </p:grpSpPr>
        <p:sp>
          <p:nvSpPr>
            <p:cNvPr id="10" name="Teardrop 41"/>
            <p:cNvSpPr/>
            <p:nvPr/>
          </p:nvSpPr>
          <p:spPr>
            <a:xfrm rot="8100000">
              <a:off x="5103659" y="1833781"/>
              <a:ext cx="1984682" cy="1984680"/>
            </a:xfrm>
            <a:prstGeom prst="teardrop">
              <a:avLst>
                <a:gd name="adj" fmla="val 8690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25" name="Shape 451"/>
            <p:cNvGrpSpPr/>
            <p:nvPr/>
          </p:nvGrpSpPr>
          <p:grpSpPr>
            <a:xfrm>
              <a:off x="5696607" y="2429687"/>
              <a:ext cx="798786" cy="792868"/>
              <a:chOff x="4657725" y="1027112"/>
              <a:chExt cx="428625" cy="425449"/>
            </a:xfrm>
            <a:solidFill>
              <a:schemeClr val="bg1"/>
            </a:solidFill>
          </p:grpSpPr>
          <p:sp>
            <p:nvSpPr>
              <p:cNvPr id="26" name="Shape 452"/>
              <p:cNvSpPr/>
              <p:nvPr/>
            </p:nvSpPr>
            <p:spPr>
              <a:xfrm>
                <a:off x="4697412" y="1068387"/>
                <a:ext cx="201613" cy="201613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0"/>
                    </a:moveTo>
                    <a:cubicBezTo>
                      <a:pt x="26732" y="0"/>
                      <a:pt x="0" y="26732"/>
                      <a:pt x="0" y="60000"/>
                    </a:cubicBezTo>
                    <a:cubicBezTo>
                      <a:pt x="0" y="92673"/>
                      <a:pt x="26732" y="120000"/>
                      <a:pt x="60000" y="120000"/>
                    </a:cubicBezTo>
                    <a:cubicBezTo>
                      <a:pt x="93267" y="120000"/>
                      <a:pt x="120000" y="92673"/>
                      <a:pt x="120000" y="60000"/>
                    </a:cubicBezTo>
                    <a:cubicBezTo>
                      <a:pt x="120000" y="26732"/>
                      <a:pt x="93267" y="0"/>
                      <a:pt x="60000" y="0"/>
                    </a:cubicBezTo>
                    <a:close/>
                    <a:moveTo>
                      <a:pt x="60000" y="108712"/>
                    </a:moveTo>
                    <a:cubicBezTo>
                      <a:pt x="33267" y="108712"/>
                      <a:pt x="11287" y="86732"/>
                      <a:pt x="11287" y="60000"/>
                    </a:cubicBezTo>
                    <a:cubicBezTo>
                      <a:pt x="11287" y="32673"/>
                      <a:pt x="33267" y="10693"/>
                      <a:pt x="60000" y="10693"/>
                    </a:cubicBezTo>
                    <a:cubicBezTo>
                      <a:pt x="87326" y="10693"/>
                      <a:pt x="108712" y="32673"/>
                      <a:pt x="108712" y="60000"/>
                    </a:cubicBezTo>
                    <a:cubicBezTo>
                      <a:pt x="108712" y="86732"/>
                      <a:pt x="87326" y="108712"/>
                      <a:pt x="60000" y="1087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900" tIns="60933" rIns="121900" bIns="60933" anchor="t" anchorCtr="0">
                <a:noAutofit/>
              </a:bodyPr>
              <a:lstStyle/>
              <a:p>
                <a:endParaRPr>
                  <a:solidFill>
                    <a:schemeClr val="dk1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7" name="Shape 453"/>
              <p:cNvSpPr/>
              <p:nvPr/>
            </p:nvSpPr>
            <p:spPr>
              <a:xfrm>
                <a:off x="4657725" y="1027112"/>
                <a:ext cx="428625" cy="42544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6908" y="106164"/>
                    </a:moveTo>
                    <a:cubicBezTo>
                      <a:pt x="85714" y="74541"/>
                      <a:pt x="85714" y="74541"/>
                      <a:pt x="85714" y="74541"/>
                    </a:cubicBezTo>
                    <a:cubicBezTo>
                      <a:pt x="84028" y="73129"/>
                      <a:pt x="82060" y="72282"/>
                      <a:pt x="79812" y="72282"/>
                    </a:cubicBezTo>
                    <a:cubicBezTo>
                      <a:pt x="78688" y="72282"/>
                      <a:pt x="77564" y="72564"/>
                      <a:pt x="76440" y="73129"/>
                    </a:cubicBezTo>
                    <a:cubicBezTo>
                      <a:pt x="69133" y="65788"/>
                      <a:pt x="69133" y="65788"/>
                      <a:pt x="69133" y="65788"/>
                    </a:cubicBezTo>
                    <a:cubicBezTo>
                      <a:pt x="75035" y="58729"/>
                      <a:pt x="78969" y="49694"/>
                      <a:pt x="78969" y="39811"/>
                    </a:cubicBezTo>
                    <a:cubicBezTo>
                      <a:pt x="78969" y="17788"/>
                      <a:pt x="61264" y="0"/>
                      <a:pt x="39344" y="0"/>
                    </a:cubicBezTo>
                    <a:cubicBezTo>
                      <a:pt x="17704" y="0"/>
                      <a:pt x="0" y="17788"/>
                      <a:pt x="0" y="39811"/>
                    </a:cubicBezTo>
                    <a:cubicBezTo>
                      <a:pt x="0" y="61552"/>
                      <a:pt x="17704" y="79341"/>
                      <a:pt x="39344" y="79341"/>
                    </a:cubicBezTo>
                    <a:cubicBezTo>
                      <a:pt x="49180" y="79341"/>
                      <a:pt x="58454" y="75670"/>
                      <a:pt x="65199" y="69458"/>
                    </a:cubicBezTo>
                    <a:cubicBezTo>
                      <a:pt x="72505" y="76800"/>
                      <a:pt x="72505" y="76800"/>
                      <a:pt x="72505" y="76800"/>
                    </a:cubicBezTo>
                    <a:cubicBezTo>
                      <a:pt x="71943" y="77929"/>
                      <a:pt x="71662" y="79058"/>
                      <a:pt x="71662" y="80470"/>
                    </a:cubicBezTo>
                    <a:cubicBezTo>
                      <a:pt x="71662" y="82729"/>
                      <a:pt x="72505" y="84705"/>
                      <a:pt x="74192" y="86117"/>
                    </a:cubicBezTo>
                    <a:cubicBezTo>
                      <a:pt x="105386" y="117741"/>
                      <a:pt x="105386" y="117741"/>
                      <a:pt x="105386" y="117741"/>
                    </a:cubicBezTo>
                    <a:cubicBezTo>
                      <a:pt x="107072" y="119152"/>
                      <a:pt x="109039" y="120000"/>
                      <a:pt x="111288" y="120000"/>
                    </a:cubicBezTo>
                    <a:cubicBezTo>
                      <a:pt x="113255" y="120000"/>
                      <a:pt x="115503" y="119152"/>
                      <a:pt x="116908" y="117741"/>
                    </a:cubicBezTo>
                    <a:cubicBezTo>
                      <a:pt x="120000" y="114352"/>
                      <a:pt x="120000" y="109270"/>
                      <a:pt x="116908" y="106164"/>
                    </a:cubicBezTo>
                    <a:close/>
                    <a:moveTo>
                      <a:pt x="39344" y="73976"/>
                    </a:moveTo>
                    <a:cubicBezTo>
                      <a:pt x="20515" y="73976"/>
                      <a:pt x="5058" y="58729"/>
                      <a:pt x="5058" y="39811"/>
                    </a:cubicBezTo>
                    <a:cubicBezTo>
                      <a:pt x="5058" y="20894"/>
                      <a:pt x="20515" y="5364"/>
                      <a:pt x="39344" y="5364"/>
                    </a:cubicBezTo>
                    <a:cubicBezTo>
                      <a:pt x="58173" y="5364"/>
                      <a:pt x="73629" y="20894"/>
                      <a:pt x="73629" y="39811"/>
                    </a:cubicBezTo>
                    <a:cubicBezTo>
                      <a:pt x="73629" y="58729"/>
                      <a:pt x="58173" y="73976"/>
                      <a:pt x="39344" y="73976"/>
                    </a:cubicBezTo>
                    <a:close/>
                    <a:moveTo>
                      <a:pt x="113255" y="113788"/>
                    </a:moveTo>
                    <a:cubicBezTo>
                      <a:pt x="112131" y="114917"/>
                      <a:pt x="110163" y="114917"/>
                      <a:pt x="109039" y="113788"/>
                    </a:cubicBezTo>
                    <a:cubicBezTo>
                      <a:pt x="77845" y="82447"/>
                      <a:pt x="77845" y="82447"/>
                      <a:pt x="77845" y="82447"/>
                    </a:cubicBezTo>
                    <a:cubicBezTo>
                      <a:pt x="77283" y="81882"/>
                      <a:pt x="77002" y="81317"/>
                      <a:pt x="77002" y="80470"/>
                    </a:cubicBezTo>
                    <a:cubicBezTo>
                      <a:pt x="77002" y="79623"/>
                      <a:pt x="77283" y="79058"/>
                      <a:pt x="77845" y="78494"/>
                    </a:cubicBezTo>
                    <a:cubicBezTo>
                      <a:pt x="78407" y="77929"/>
                      <a:pt x="79250" y="77647"/>
                      <a:pt x="79812" y="77647"/>
                    </a:cubicBezTo>
                    <a:cubicBezTo>
                      <a:pt x="80655" y="77647"/>
                      <a:pt x="81498" y="77929"/>
                      <a:pt x="82060" y="78494"/>
                    </a:cubicBezTo>
                    <a:cubicBezTo>
                      <a:pt x="113255" y="109835"/>
                      <a:pt x="113255" y="109835"/>
                      <a:pt x="113255" y="109835"/>
                    </a:cubicBezTo>
                    <a:cubicBezTo>
                      <a:pt x="114379" y="110964"/>
                      <a:pt x="114379" y="112658"/>
                      <a:pt x="113255" y="1137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lIns="121900" tIns="60933" rIns="121900" bIns="60933" anchor="t" anchorCtr="0">
                <a:noAutofit/>
              </a:bodyPr>
              <a:lstStyle/>
              <a:p>
                <a:endParaRPr dirty="0">
                  <a:solidFill>
                    <a:schemeClr val="dk1"/>
                  </a:solidFill>
                  <a:latin typeface="Calibri" panose="020F0502020204030204"/>
                  <a:ea typeface="Calibri" panose="020F0502020204030204"/>
                  <a:cs typeface="Calibri" panose="020F0502020204030204"/>
                  <a:sym typeface="Calibri" panose="020F0502020204030204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792646" y="4692114"/>
            <a:ext cx="2170181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单击此处编辑您要的内容建议您在展示时采用微软雅黑字体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09970" y="4303194"/>
            <a:ext cx="1779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885395" y="1833781"/>
            <a:ext cx="1984682" cy="1984680"/>
            <a:chOff x="1885396" y="1823986"/>
            <a:chExt cx="1984682" cy="1984680"/>
          </a:xfrm>
        </p:grpSpPr>
        <p:sp>
          <p:nvSpPr>
            <p:cNvPr id="9" name="Teardrop 24"/>
            <p:cNvSpPr/>
            <p:nvPr/>
          </p:nvSpPr>
          <p:spPr>
            <a:xfrm rot="8100000">
              <a:off x="1885396" y="1823986"/>
              <a:ext cx="1984682" cy="1984680"/>
            </a:xfrm>
            <a:prstGeom prst="teardrop">
              <a:avLst>
                <a:gd name="adj" fmla="val 8690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8" name="Shape 454"/>
            <p:cNvSpPr/>
            <p:nvPr/>
          </p:nvSpPr>
          <p:spPr>
            <a:xfrm>
              <a:off x="2481303" y="2419892"/>
              <a:ext cx="792868" cy="7928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18" y="118870"/>
                  </a:moveTo>
                  <a:cubicBezTo>
                    <a:pt x="119718" y="118870"/>
                    <a:pt x="119718" y="118870"/>
                    <a:pt x="119718" y="118588"/>
                  </a:cubicBezTo>
                  <a:cubicBezTo>
                    <a:pt x="119718" y="118588"/>
                    <a:pt x="119718" y="118588"/>
                    <a:pt x="119999" y="118305"/>
                  </a:cubicBezTo>
                  <a:cubicBezTo>
                    <a:pt x="119999" y="118305"/>
                    <a:pt x="119999" y="118305"/>
                    <a:pt x="119999" y="118305"/>
                  </a:cubicBezTo>
                  <a:cubicBezTo>
                    <a:pt x="119999" y="118023"/>
                    <a:pt x="119999" y="118023"/>
                    <a:pt x="119999" y="117741"/>
                  </a:cubicBezTo>
                  <a:cubicBezTo>
                    <a:pt x="119999" y="117741"/>
                    <a:pt x="119999" y="117741"/>
                    <a:pt x="119999" y="117741"/>
                  </a:cubicBezTo>
                  <a:cubicBezTo>
                    <a:pt x="119999" y="117741"/>
                    <a:pt x="119999" y="117458"/>
                    <a:pt x="119999" y="117458"/>
                  </a:cubicBezTo>
                  <a:cubicBezTo>
                    <a:pt x="119999" y="117458"/>
                    <a:pt x="119999" y="117458"/>
                    <a:pt x="119999" y="117176"/>
                  </a:cubicBezTo>
                  <a:cubicBezTo>
                    <a:pt x="119999" y="117176"/>
                    <a:pt x="119999" y="117176"/>
                    <a:pt x="119999" y="117176"/>
                  </a:cubicBezTo>
                  <a:cubicBezTo>
                    <a:pt x="119999" y="117176"/>
                    <a:pt x="119999" y="116894"/>
                    <a:pt x="119999" y="116894"/>
                  </a:cubicBezTo>
                  <a:cubicBezTo>
                    <a:pt x="119999" y="116894"/>
                    <a:pt x="119999" y="116611"/>
                    <a:pt x="119999" y="116611"/>
                  </a:cubicBezTo>
                  <a:cubicBezTo>
                    <a:pt x="119999" y="116611"/>
                    <a:pt x="119999" y="116611"/>
                    <a:pt x="119999" y="116611"/>
                  </a:cubicBezTo>
                  <a:cubicBezTo>
                    <a:pt x="108450" y="80470"/>
                    <a:pt x="108450" y="80470"/>
                    <a:pt x="108450" y="80470"/>
                  </a:cubicBezTo>
                  <a:cubicBezTo>
                    <a:pt x="108169" y="80188"/>
                    <a:pt x="107887" y="79905"/>
                    <a:pt x="107605" y="79623"/>
                  </a:cubicBezTo>
                  <a:cubicBezTo>
                    <a:pt x="44788" y="16376"/>
                    <a:pt x="44788" y="16376"/>
                    <a:pt x="44788" y="16376"/>
                  </a:cubicBezTo>
                  <a:cubicBezTo>
                    <a:pt x="44507" y="16094"/>
                    <a:pt x="44507" y="16094"/>
                    <a:pt x="44225" y="15811"/>
                  </a:cubicBezTo>
                  <a:cubicBezTo>
                    <a:pt x="30422" y="1976"/>
                    <a:pt x="30422" y="1976"/>
                    <a:pt x="30422" y="1976"/>
                  </a:cubicBezTo>
                  <a:cubicBezTo>
                    <a:pt x="29295" y="847"/>
                    <a:pt x="27605" y="0"/>
                    <a:pt x="25915" y="0"/>
                  </a:cubicBezTo>
                  <a:cubicBezTo>
                    <a:pt x="24225" y="0"/>
                    <a:pt x="22535" y="847"/>
                    <a:pt x="21126" y="1976"/>
                  </a:cubicBezTo>
                  <a:cubicBezTo>
                    <a:pt x="1971" y="21458"/>
                    <a:pt x="1971" y="21458"/>
                    <a:pt x="1971" y="21458"/>
                  </a:cubicBezTo>
                  <a:cubicBezTo>
                    <a:pt x="563" y="22588"/>
                    <a:pt x="0" y="24282"/>
                    <a:pt x="0" y="25976"/>
                  </a:cubicBezTo>
                  <a:cubicBezTo>
                    <a:pt x="0" y="27670"/>
                    <a:pt x="563" y="29364"/>
                    <a:pt x="1971" y="30776"/>
                  </a:cubicBezTo>
                  <a:cubicBezTo>
                    <a:pt x="15211" y="44047"/>
                    <a:pt x="15211" y="44047"/>
                    <a:pt x="15211" y="44047"/>
                  </a:cubicBezTo>
                  <a:cubicBezTo>
                    <a:pt x="15492" y="44329"/>
                    <a:pt x="15492" y="44329"/>
                    <a:pt x="15492" y="44611"/>
                  </a:cubicBezTo>
                  <a:cubicBezTo>
                    <a:pt x="78591" y="108141"/>
                    <a:pt x="78591" y="108141"/>
                    <a:pt x="78591" y="108141"/>
                  </a:cubicBezTo>
                  <a:cubicBezTo>
                    <a:pt x="78873" y="108423"/>
                    <a:pt x="79436" y="108705"/>
                    <a:pt x="79718" y="108705"/>
                  </a:cubicBezTo>
                  <a:cubicBezTo>
                    <a:pt x="99436" y="114635"/>
                    <a:pt x="99436" y="114635"/>
                    <a:pt x="99436" y="114635"/>
                  </a:cubicBezTo>
                  <a:cubicBezTo>
                    <a:pt x="2535" y="114635"/>
                    <a:pt x="2535" y="114635"/>
                    <a:pt x="2535" y="114635"/>
                  </a:cubicBezTo>
                  <a:cubicBezTo>
                    <a:pt x="1126" y="114635"/>
                    <a:pt x="0" y="115764"/>
                    <a:pt x="0" y="117176"/>
                  </a:cubicBezTo>
                  <a:cubicBezTo>
                    <a:pt x="0" y="118870"/>
                    <a:pt x="1126" y="120000"/>
                    <a:pt x="2535" y="120000"/>
                  </a:cubicBezTo>
                  <a:cubicBezTo>
                    <a:pt x="117464" y="120000"/>
                    <a:pt x="117464" y="120000"/>
                    <a:pt x="117464" y="120000"/>
                  </a:cubicBezTo>
                  <a:cubicBezTo>
                    <a:pt x="117464" y="120000"/>
                    <a:pt x="117464" y="120000"/>
                    <a:pt x="117464" y="120000"/>
                  </a:cubicBezTo>
                  <a:cubicBezTo>
                    <a:pt x="117746" y="120000"/>
                    <a:pt x="117746" y="120000"/>
                    <a:pt x="118028" y="120000"/>
                  </a:cubicBezTo>
                  <a:cubicBezTo>
                    <a:pt x="118028" y="120000"/>
                    <a:pt x="118309" y="119717"/>
                    <a:pt x="118591" y="119717"/>
                  </a:cubicBezTo>
                  <a:cubicBezTo>
                    <a:pt x="118591" y="119717"/>
                    <a:pt x="118591" y="119717"/>
                    <a:pt x="118591" y="119717"/>
                  </a:cubicBezTo>
                  <a:cubicBezTo>
                    <a:pt x="118591" y="119717"/>
                    <a:pt x="118873" y="119717"/>
                    <a:pt x="118873" y="119435"/>
                  </a:cubicBezTo>
                  <a:cubicBezTo>
                    <a:pt x="118873" y="119435"/>
                    <a:pt x="118873" y="119435"/>
                    <a:pt x="118873" y="119435"/>
                  </a:cubicBezTo>
                  <a:cubicBezTo>
                    <a:pt x="119154" y="119435"/>
                    <a:pt x="119154" y="119152"/>
                    <a:pt x="119436" y="119152"/>
                  </a:cubicBezTo>
                  <a:cubicBezTo>
                    <a:pt x="119436" y="119152"/>
                    <a:pt x="119436" y="119152"/>
                    <a:pt x="119436" y="119152"/>
                  </a:cubicBezTo>
                  <a:cubicBezTo>
                    <a:pt x="119436" y="119152"/>
                    <a:pt x="119436" y="118870"/>
                    <a:pt x="119718" y="118870"/>
                  </a:cubicBezTo>
                  <a:close/>
                  <a:moveTo>
                    <a:pt x="113521" y="113223"/>
                  </a:moveTo>
                  <a:cubicBezTo>
                    <a:pt x="84225" y="104752"/>
                    <a:pt x="84225" y="104752"/>
                    <a:pt x="84225" y="104752"/>
                  </a:cubicBezTo>
                  <a:cubicBezTo>
                    <a:pt x="86197" y="97694"/>
                    <a:pt x="86197" y="97694"/>
                    <a:pt x="86197" y="97694"/>
                  </a:cubicBezTo>
                  <a:cubicBezTo>
                    <a:pt x="95211" y="97694"/>
                    <a:pt x="95211" y="97694"/>
                    <a:pt x="95211" y="97694"/>
                  </a:cubicBezTo>
                  <a:cubicBezTo>
                    <a:pt x="96901" y="97694"/>
                    <a:pt x="98028" y="96564"/>
                    <a:pt x="98028" y="95152"/>
                  </a:cubicBezTo>
                  <a:cubicBezTo>
                    <a:pt x="98028" y="85835"/>
                    <a:pt x="98028" y="85835"/>
                    <a:pt x="98028" y="85835"/>
                  </a:cubicBezTo>
                  <a:cubicBezTo>
                    <a:pt x="103943" y="84423"/>
                    <a:pt x="103943" y="84423"/>
                    <a:pt x="103943" y="84423"/>
                  </a:cubicBezTo>
                  <a:lnTo>
                    <a:pt x="113521" y="113223"/>
                  </a:lnTo>
                  <a:close/>
                  <a:moveTo>
                    <a:pt x="42253" y="21458"/>
                  </a:moveTo>
                  <a:cubicBezTo>
                    <a:pt x="100563" y="79905"/>
                    <a:pt x="100563" y="79905"/>
                    <a:pt x="100563" y="79905"/>
                  </a:cubicBezTo>
                  <a:cubicBezTo>
                    <a:pt x="96056" y="81035"/>
                    <a:pt x="96056" y="81035"/>
                    <a:pt x="96056" y="81035"/>
                  </a:cubicBezTo>
                  <a:cubicBezTo>
                    <a:pt x="39718" y="24282"/>
                    <a:pt x="39718" y="24282"/>
                    <a:pt x="39718" y="24282"/>
                  </a:cubicBezTo>
                  <a:lnTo>
                    <a:pt x="42253" y="21458"/>
                  </a:lnTo>
                  <a:close/>
                  <a:moveTo>
                    <a:pt x="35774" y="27952"/>
                  </a:moveTo>
                  <a:cubicBezTo>
                    <a:pt x="92676" y="84988"/>
                    <a:pt x="92676" y="84988"/>
                    <a:pt x="92676" y="84988"/>
                  </a:cubicBezTo>
                  <a:cubicBezTo>
                    <a:pt x="92676" y="92611"/>
                    <a:pt x="92676" y="92611"/>
                    <a:pt x="92676" y="92611"/>
                  </a:cubicBezTo>
                  <a:cubicBezTo>
                    <a:pt x="85352" y="92611"/>
                    <a:pt x="85352" y="92611"/>
                    <a:pt x="85352" y="92611"/>
                  </a:cubicBezTo>
                  <a:cubicBezTo>
                    <a:pt x="27887" y="35858"/>
                    <a:pt x="27887" y="35858"/>
                    <a:pt x="27887" y="35858"/>
                  </a:cubicBezTo>
                  <a:lnTo>
                    <a:pt x="35774" y="27952"/>
                  </a:lnTo>
                  <a:close/>
                  <a:moveTo>
                    <a:pt x="5352" y="25976"/>
                  </a:moveTo>
                  <a:cubicBezTo>
                    <a:pt x="5352" y="25976"/>
                    <a:pt x="5352" y="25411"/>
                    <a:pt x="5633" y="25129"/>
                  </a:cubicBezTo>
                  <a:cubicBezTo>
                    <a:pt x="25070" y="5647"/>
                    <a:pt x="25070" y="5647"/>
                    <a:pt x="25070" y="5647"/>
                  </a:cubicBezTo>
                  <a:cubicBezTo>
                    <a:pt x="25352" y="5364"/>
                    <a:pt x="25633" y="5364"/>
                    <a:pt x="25915" y="5364"/>
                  </a:cubicBezTo>
                  <a:cubicBezTo>
                    <a:pt x="26197" y="5364"/>
                    <a:pt x="26478" y="5364"/>
                    <a:pt x="26760" y="5647"/>
                  </a:cubicBezTo>
                  <a:cubicBezTo>
                    <a:pt x="38591" y="17788"/>
                    <a:pt x="38591" y="17788"/>
                    <a:pt x="38591" y="17788"/>
                  </a:cubicBezTo>
                  <a:cubicBezTo>
                    <a:pt x="17464" y="38964"/>
                    <a:pt x="17464" y="38964"/>
                    <a:pt x="17464" y="38964"/>
                  </a:cubicBezTo>
                  <a:cubicBezTo>
                    <a:pt x="5633" y="26823"/>
                    <a:pt x="5633" y="26823"/>
                    <a:pt x="5633" y="26823"/>
                  </a:cubicBezTo>
                  <a:cubicBezTo>
                    <a:pt x="5352" y="26541"/>
                    <a:pt x="5352" y="26258"/>
                    <a:pt x="5352" y="25976"/>
                  </a:cubicBezTo>
                  <a:close/>
                  <a:moveTo>
                    <a:pt x="24225" y="39529"/>
                  </a:moveTo>
                  <a:cubicBezTo>
                    <a:pt x="81408" y="96000"/>
                    <a:pt x="81408" y="96000"/>
                    <a:pt x="81408" y="96000"/>
                  </a:cubicBezTo>
                  <a:cubicBezTo>
                    <a:pt x="79718" y="101647"/>
                    <a:pt x="79718" y="101647"/>
                    <a:pt x="79718" y="101647"/>
                  </a:cubicBezTo>
                  <a:cubicBezTo>
                    <a:pt x="21126" y="42635"/>
                    <a:pt x="21126" y="42635"/>
                    <a:pt x="21126" y="42635"/>
                  </a:cubicBezTo>
                  <a:lnTo>
                    <a:pt x="24225" y="395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b="745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"/>
            <a:ext cx="12190413" cy="688116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744663" y="928688"/>
            <a:ext cx="8705851" cy="2643187"/>
            <a:chOff x="1744663" y="928688"/>
            <a:chExt cx="8705851" cy="2643187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744663" y="928688"/>
              <a:ext cx="8702675" cy="2640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5"/>
            <p:cNvSpPr/>
            <p:nvPr/>
          </p:nvSpPr>
          <p:spPr bwMode="auto">
            <a:xfrm>
              <a:off x="1784351" y="965200"/>
              <a:ext cx="8628063" cy="2574925"/>
            </a:xfrm>
            <a:custGeom>
              <a:avLst/>
              <a:gdLst>
                <a:gd name="T0" fmla="*/ 1909 w 2415"/>
                <a:gd name="T1" fmla="*/ 22 h 717"/>
                <a:gd name="T2" fmla="*/ 1828 w 2415"/>
                <a:gd name="T3" fmla="*/ 47 h 717"/>
                <a:gd name="T4" fmla="*/ 1739 w 2415"/>
                <a:gd name="T5" fmla="*/ 70 h 717"/>
                <a:gd name="T6" fmla="*/ 1670 w 2415"/>
                <a:gd name="T7" fmla="*/ 102 h 717"/>
                <a:gd name="T8" fmla="*/ 1587 w 2415"/>
                <a:gd name="T9" fmla="*/ 123 h 717"/>
                <a:gd name="T10" fmla="*/ 1495 w 2415"/>
                <a:gd name="T11" fmla="*/ 131 h 717"/>
                <a:gd name="T12" fmla="*/ 1414 w 2415"/>
                <a:gd name="T13" fmla="*/ 138 h 717"/>
                <a:gd name="T14" fmla="*/ 1336 w 2415"/>
                <a:gd name="T15" fmla="*/ 142 h 717"/>
                <a:gd name="T16" fmla="*/ 1251 w 2415"/>
                <a:gd name="T17" fmla="*/ 100 h 717"/>
                <a:gd name="T18" fmla="*/ 1200 w 2415"/>
                <a:gd name="T19" fmla="*/ 64 h 717"/>
                <a:gd name="T20" fmla="*/ 1131 w 2415"/>
                <a:gd name="T21" fmla="*/ 128 h 717"/>
                <a:gd name="T22" fmla="*/ 1051 w 2415"/>
                <a:gd name="T23" fmla="*/ 137 h 717"/>
                <a:gd name="T24" fmla="*/ 970 w 2415"/>
                <a:gd name="T25" fmla="*/ 136 h 717"/>
                <a:gd name="T26" fmla="*/ 890 w 2415"/>
                <a:gd name="T27" fmla="*/ 135 h 717"/>
                <a:gd name="T28" fmla="*/ 803 w 2415"/>
                <a:gd name="T29" fmla="*/ 107 h 717"/>
                <a:gd name="T30" fmla="*/ 724 w 2415"/>
                <a:gd name="T31" fmla="*/ 87 h 717"/>
                <a:gd name="T32" fmla="*/ 647 w 2415"/>
                <a:gd name="T33" fmla="*/ 68 h 717"/>
                <a:gd name="T34" fmla="*/ 564 w 2415"/>
                <a:gd name="T35" fmla="*/ 29 h 717"/>
                <a:gd name="T36" fmla="*/ 485 w 2415"/>
                <a:gd name="T37" fmla="*/ 8 h 717"/>
                <a:gd name="T38" fmla="*/ 366 w 2415"/>
                <a:gd name="T39" fmla="*/ 4 h 717"/>
                <a:gd name="T40" fmla="*/ 271 w 2415"/>
                <a:gd name="T41" fmla="*/ 72 h 717"/>
                <a:gd name="T42" fmla="*/ 206 w 2415"/>
                <a:gd name="T43" fmla="*/ 82 h 717"/>
                <a:gd name="T44" fmla="*/ 103 w 2415"/>
                <a:gd name="T45" fmla="*/ 69 h 717"/>
                <a:gd name="T46" fmla="*/ 38 w 2415"/>
                <a:gd name="T47" fmla="*/ 166 h 717"/>
                <a:gd name="T48" fmla="*/ 33 w 2415"/>
                <a:gd name="T49" fmla="*/ 259 h 717"/>
                <a:gd name="T50" fmla="*/ 9 w 2415"/>
                <a:gd name="T51" fmla="*/ 367 h 717"/>
                <a:gd name="T52" fmla="*/ 16 w 2415"/>
                <a:gd name="T53" fmla="*/ 467 h 717"/>
                <a:gd name="T54" fmla="*/ 48 w 2415"/>
                <a:gd name="T55" fmla="*/ 579 h 717"/>
                <a:gd name="T56" fmla="*/ 125 w 2415"/>
                <a:gd name="T57" fmla="*/ 659 h 717"/>
                <a:gd name="T58" fmla="*/ 225 w 2415"/>
                <a:gd name="T59" fmla="*/ 612 h 717"/>
                <a:gd name="T60" fmla="*/ 292 w 2415"/>
                <a:gd name="T61" fmla="*/ 674 h 717"/>
                <a:gd name="T62" fmla="*/ 395 w 2415"/>
                <a:gd name="T63" fmla="*/ 708 h 717"/>
                <a:gd name="T64" fmla="*/ 499 w 2415"/>
                <a:gd name="T65" fmla="*/ 705 h 717"/>
                <a:gd name="T66" fmla="*/ 614 w 2415"/>
                <a:gd name="T67" fmla="*/ 659 h 717"/>
                <a:gd name="T68" fmla="*/ 720 w 2415"/>
                <a:gd name="T69" fmla="*/ 622 h 717"/>
                <a:gd name="T70" fmla="*/ 822 w 2415"/>
                <a:gd name="T71" fmla="*/ 605 h 717"/>
                <a:gd name="T72" fmla="*/ 943 w 2415"/>
                <a:gd name="T73" fmla="*/ 575 h 717"/>
                <a:gd name="T74" fmla="*/ 1041 w 2415"/>
                <a:gd name="T75" fmla="*/ 573 h 717"/>
                <a:gd name="T76" fmla="*/ 1126 w 2415"/>
                <a:gd name="T77" fmla="*/ 600 h 717"/>
                <a:gd name="T78" fmla="*/ 1190 w 2415"/>
                <a:gd name="T79" fmla="*/ 646 h 717"/>
                <a:gd name="T80" fmla="*/ 1241 w 2415"/>
                <a:gd name="T81" fmla="*/ 621 h 717"/>
                <a:gd name="T82" fmla="*/ 1313 w 2415"/>
                <a:gd name="T83" fmla="*/ 583 h 717"/>
                <a:gd name="T84" fmla="*/ 1402 w 2415"/>
                <a:gd name="T85" fmla="*/ 581 h 717"/>
                <a:gd name="T86" fmla="*/ 1509 w 2415"/>
                <a:gd name="T87" fmla="*/ 580 h 717"/>
                <a:gd name="T88" fmla="*/ 1623 w 2415"/>
                <a:gd name="T89" fmla="*/ 612 h 717"/>
                <a:gd name="T90" fmla="*/ 1733 w 2415"/>
                <a:gd name="T91" fmla="*/ 644 h 717"/>
                <a:gd name="T92" fmla="*/ 1835 w 2415"/>
                <a:gd name="T93" fmla="*/ 671 h 717"/>
                <a:gd name="T94" fmla="*/ 1946 w 2415"/>
                <a:gd name="T95" fmla="*/ 711 h 717"/>
                <a:gd name="T96" fmla="*/ 2060 w 2415"/>
                <a:gd name="T97" fmla="*/ 712 h 717"/>
                <a:gd name="T98" fmla="*/ 2150 w 2415"/>
                <a:gd name="T99" fmla="*/ 644 h 717"/>
                <a:gd name="T100" fmla="*/ 2215 w 2415"/>
                <a:gd name="T101" fmla="*/ 634 h 717"/>
                <a:gd name="T102" fmla="*/ 2318 w 2415"/>
                <a:gd name="T103" fmla="*/ 647 h 717"/>
                <a:gd name="T104" fmla="*/ 2382 w 2415"/>
                <a:gd name="T105" fmla="*/ 548 h 717"/>
                <a:gd name="T106" fmla="*/ 2383 w 2415"/>
                <a:gd name="T107" fmla="*/ 442 h 717"/>
                <a:gd name="T108" fmla="*/ 2415 w 2415"/>
                <a:gd name="T109" fmla="*/ 346 h 717"/>
                <a:gd name="T110" fmla="*/ 2401 w 2415"/>
                <a:gd name="T111" fmla="*/ 229 h 717"/>
                <a:gd name="T112" fmla="*/ 2377 w 2415"/>
                <a:gd name="T113" fmla="*/ 166 h 717"/>
                <a:gd name="T114" fmla="*/ 2342 w 2415"/>
                <a:gd name="T115" fmla="*/ 102 h 717"/>
                <a:gd name="T116" fmla="*/ 2268 w 2415"/>
                <a:gd name="T117" fmla="*/ 53 h 717"/>
                <a:gd name="T118" fmla="*/ 2185 w 2415"/>
                <a:gd name="T119" fmla="*/ 92 h 717"/>
                <a:gd name="T120" fmla="*/ 2123 w 2415"/>
                <a:gd name="T121" fmla="*/ 37 h 717"/>
                <a:gd name="T122" fmla="*/ 2020 w 2415"/>
                <a:gd name="T123" fmla="*/ 1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15" h="717">
                  <a:moveTo>
                    <a:pt x="1999" y="0"/>
                  </a:moveTo>
                  <a:cubicBezTo>
                    <a:pt x="1993" y="0"/>
                    <a:pt x="1986" y="0"/>
                    <a:pt x="1980" y="1"/>
                  </a:cubicBezTo>
                  <a:cubicBezTo>
                    <a:pt x="1980" y="6"/>
                    <a:pt x="1977" y="11"/>
                    <a:pt x="1972" y="11"/>
                  </a:cubicBezTo>
                  <a:cubicBezTo>
                    <a:pt x="1968" y="12"/>
                    <a:pt x="1964" y="12"/>
                    <a:pt x="1959" y="13"/>
                  </a:cubicBezTo>
                  <a:cubicBezTo>
                    <a:pt x="1959" y="13"/>
                    <a:pt x="1959" y="13"/>
                    <a:pt x="1958" y="13"/>
                  </a:cubicBezTo>
                  <a:cubicBezTo>
                    <a:pt x="1954" y="13"/>
                    <a:pt x="1950" y="9"/>
                    <a:pt x="1949" y="5"/>
                  </a:cubicBezTo>
                  <a:cubicBezTo>
                    <a:pt x="1949" y="5"/>
                    <a:pt x="1949" y="5"/>
                    <a:pt x="1949" y="5"/>
                  </a:cubicBezTo>
                  <a:cubicBezTo>
                    <a:pt x="1943" y="6"/>
                    <a:pt x="1936" y="7"/>
                    <a:pt x="1930" y="8"/>
                  </a:cubicBezTo>
                  <a:cubicBezTo>
                    <a:pt x="1930" y="8"/>
                    <a:pt x="1930" y="8"/>
                    <a:pt x="1930" y="8"/>
                  </a:cubicBezTo>
                  <a:cubicBezTo>
                    <a:pt x="1931" y="13"/>
                    <a:pt x="1928" y="18"/>
                    <a:pt x="1923" y="19"/>
                  </a:cubicBezTo>
                  <a:cubicBezTo>
                    <a:pt x="1919" y="20"/>
                    <a:pt x="1915" y="21"/>
                    <a:pt x="1911" y="22"/>
                  </a:cubicBezTo>
                  <a:cubicBezTo>
                    <a:pt x="1910" y="22"/>
                    <a:pt x="1910" y="22"/>
                    <a:pt x="1909" y="22"/>
                  </a:cubicBezTo>
                  <a:cubicBezTo>
                    <a:pt x="1905" y="22"/>
                    <a:pt x="1901" y="19"/>
                    <a:pt x="1900" y="15"/>
                  </a:cubicBezTo>
                  <a:cubicBezTo>
                    <a:pt x="1900" y="15"/>
                    <a:pt x="1900" y="15"/>
                    <a:pt x="1900" y="15"/>
                  </a:cubicBezTo>
                  <a:cubicBezTo>
                    <a:pt x="1894" y="17"/>
                    <a:pt x="1887" y="18"/>
                    <a:pt x="1881" y="20"/>
                  </a:cubicBezTo>
                  <a:cubicBezTo>
                    <a:pt x="1881" y="20"/>
                    <a:pt x="1881" y="20"/>
                    <a:pt x="1881" y="20"/>
                  </a:cubicBezTo>
                  <a:cubicBezTo>
                    <a:pt x="1883" y="25"/>
                    <a:pt x="1880" y="30"/>
                    <a:pt x="1875" y="32"/>
                  </a:cubicBezTo>
                  <a:cubicBezTo>
                    <a:pt x="1871" y="33"/>
                    <a:pt x="1867" y="34"/>
                    <a:pt x="1863" y="35"/>
                  </a:cubicBezTo>
                  <a:cubicBezTo>
                    <a:pt x="1862" y="36"/>
                    <a:pt x="1861" y="36"/>
                    <a:pt x="1860" y="36"/>
                  </a:cubicBezTo>
                  <a:cubicBezTo>
                    <a:pt x="1856" y="36"/>
                    <a:pt x="1853" y="33"/>
                    <a:pt x="1852" y="29"/>
                  </a:cubicBezTo>
                  <a:cubicBezTo>
                    <a:pt x="1852" y="29"/>
                    <a:pt x="1851" y="29"/>
                    <a:pt x="1851" y="29"/>
                  </a:cubicBezTo>
                  <a:cubicBezTo>
                    <a:pt x="1845" y="31"/>
                    <a:pt x="1839" y="33"/>
                    <a:pt x="1833" y="35"/>
                  </a:cubicBezTo>
                  <a:cubicBezTo>
                    <a:pt x="1833" y="35"/>
                    <a:pt x="1833" y="35"/>
                    <a:pt x="1833" y="35"/>
                  </a:cubicBezTo>
                  <a:cubicBezTo>
                    <a:pt x="1835" y="40"/>
                    <a:pt x="1832" y="45"/>
                    <a:pt x="1828" y="47"/>
                  </a:cubicBezTo>
                  <a:cubicBezTo>
                    <a:pt x="1824" y="48"/>
                    <a:pt x="1820" y="50"/>
                    <a:pt x="1816" y="51"/>
                  </a:cubicBezTo>
                  <a:cubicBezTo>
                    <a:pt x="1815" y="52"/>
                    <a:pt x="1814" y="52"/>
                    <a:pt x="1813" y="52"/>
                  </a:cubicBezTo>
                  <a:cubicBezTo>
                    <a:pt x="1809" y="52"/>
                    <a:pt x="1805" y="49"/>
                    <a:pt x="1804" y="46"/>
                  </a:cubicBezTo>
                  <a:cubicBezTo>
                    <a:pt x="1804" y="45"/>
                    <a:pt x="1804" y="45"/>
                    <a:pt x="1804" y="45"/>
                  </a:cubicBezTo>
                  <a:cubicBezTo>
                    <a:pt x="1798" y="48"/>
                    <a:pt x="1792" y="50"/>
                    <a:pt x="1786" y="52"/>
                  </a:cubicBezTo>
                  <a:cubicBezTo>
                    <a:pt x="1786" y="52"/>
                    <a:pt x="1786" y="52"/>
                    <a:pt x="1786" y="52"/>
                  </a:cubicBezTo>
                  <a:cubicBezTo>
                    <a:pt x="1788" y="57"/>
                    <a:pt x="1785" y="62"/>
                    <a:pt x="1780" y="64"/>
                  </a:cubicBezTo>
                  <a:cubicBezTo>
                    <a:pt x="1769" y="68"/>
                    <a:pt x="1769" y="68"/>
                    <a:pt x="1769" y="68"/>
                  </a:cubicBezTo>
                  <a:cubicBezTo>
                    <a:pt x="1768" y="69"/>
                    <a:pt x="1766" y="69"/>
                    <a:pt x="1765" y="69"/>
                  </a:cubicBezTo>
                  <a:cubicBezTo>
                    <a:pt x="1762" y="69"/>
                    <a:pt x="1758" y="67"/>
                    <a:pt x="1757" y="63"/>
                  </a:cubicBezTo>
                  <a:cubicBezTo>
                    <a:pt x="1757" y="63"/>
                    <a:pt x="1757" y="63"/>
                    <a:pt x="1757" y="63"/>
                  </a:cubicBezTo>
                  <a:cubicBezTo>
                    <a:pt x="1751" y="65"/>
                    <a:pt x="1745" y="67"/>
                    <a:pt x="1739" y="70"/>
                  </a:cubicBezTo>
                  <a:cubicBezTo>
                    <a:pt x="1739" y="70"/>
                    <a:pt x="1739" y="70"/>
                    <a:pt x="1739" y="70"/>
                  </a:cubicBezTo>
                  <a:cubicBezTo>
                    <a:pt x="1741" y="75"/>
                    <a:pt x="1738" y="80"/>
                    <a:pt x="1733" y="82"/>
                  </a:cubicBezTo>
                  <a:cubicBezTo>
                    <a:pt x="1729" y="83"/>
                    <a:pt x="1725" y="85"/>
                    <a:pt x="1721" y="86"/>
                  </a:cubicBezTo>
                  <a:cubicBezTo>
                    <a:pt x="1720" y="86"/>
                    <a:pt x="1719" y="86"/>
                    <a:pt x="1718" y="86"/>
                  </a:cubicBezTo>
                  <a:cubicBezTo>
                    <a:pt x="1714" y="86"/>
                    <a:pt x="1711" y="84"/>
                    <a:pt x="1710" y="80"/>
                  </a:cubicBezTo>
                  <a:cubicBezTo>
                    <a:pt x="1709" y="80"/>
                    <a:pt x="1709" y="80"/>
                    <a:pt x="1709" y="80"/>
                  </a:cubicBezTo>
                  <a:cubicBezTo>
                    <a:pt x="1703" y="82"/>
                    <a:pt x="1697" y="85"/>
                    <a:pt x="1691" y="86"/>
                  </a:cubicBezTo>
                  <a:cubicBezTo>
                    <a:pt x="1691" y="86"/>
                    <a:pt x="1691" y="87"/>
                    <a:pt x="1691" y="87"/>
                  </a:cubicBezTo>
                  <a:cubicBezTo>
                    <a:pt x="1693" y="91"/>
                    <a:pt x="1690" y="97"/>
                    <a:pt x="1685" y="98"/>
                  </a:cubicBezTo>
                  <a:cubicBezTo>
                    <a:pt x="1680" y="100"/>
                    <a:pt x="1680" y="100"/>
                    <a:pt x="1680" y="100"/>
                  </a:cubicBezTo>
                  <a:cubicBezTo>
                    <a:pt x="1673" y="102"/>
                    <a:pt x="1673" y="102"/>
                    <a:pt x="1673" y="102"/>
                  </a:cubicBezTo>
                  <a:cubicBezTo>
                    <a:pt x="1672" y="102"/>
                    <a:pt x="1671" y="102"/>
                    <a:pt x="1670" y="102"/>
                  </a:cubicBezTo>
                  <a:cubicBezTo>
                    <a:pt x="1666" y="102"/>
                    <a:pt x="1662" y="99"/>
                    <a:pt x="1661" y="95"/>
                  </a:cubicBezTo>
                  <a:cubicBezTo>
                    <a:pt x="1661" y="95"/>
                    <a:pt x="1661" y="95"/>
                    <a:pt x="1661" y="95"/>
                  </a:cubicBezTo>
                  <a:cubicBezTo>
                    <a:pt x="1655" y="96"/>
                    <a:pt x="1649" y="98"/>
                    <a:pt x="1643" y="100"/>
                  </a:cubicBezTo>
                  <a:cubicBezTo>
                    <a:pt x="1643" y="100"/>
                    <a:pt x="1643" y="100"/>
                    <a:pt x="1643" y="100"/>
                  </a:cubicBezTo>
                  <a:cubicBezTo>
                    <a:pt x="1644" y="105"/>
                    <a:pt x="1641" y="110"/>
                    <a:pt x="1636" y="111"/>
                  </a:cubicBezTo>
                  <a:cubicBezTo>
                    <a:pt x="1624" y="114"/>
                    <a:pt x="1624" y="114"/>
                    <a:pt x="1624" y="114"/>
                  </a:cubicBezTo>
                  <a:cubicBezTo>
                    <a:pt x="1623" y="114"/>
                    <a:pt x="1622" y="114"/>
                    <a:pt x="1622" y="114"/>
                  </a:cubicBezTo>
                  <a:cubicBezTo>
                    <a:pt x="1617" y="114"/>
                    <a:pt x="1614" y="111"/>
                    <a:pt x="1613" y="107"/>
                  </a:cubicBezTo>
                  <a:cubicBezTo>
                    <a:pt x="1613" y="107"/>
                    <a:pt x="1613" y="107"/>
                    <a:pt x="1613" y="107"/>
                  </a:cubicBezTo>
                  <a:cubicBezTo>
                    <a:pt x="1606" y="109"/>
                    <a:pt x="1600" y="110"/>
                    <a:pt x="1594" y="112"/>
                  </a:cubicBezTo>
                  <a:cubicBezTo>
                    <a:pt x="1594" y="112"/>
                    <a:pt x="1594" y="112"/>
                    <a:pt x="1594" y="112"/>
                  </a:cubicBezTo>
                  <a:cubicBezTo>
                    <a:pt x="1595" y="117"/>
                    <a:pt x="1592" y="122"/>
                    <a:pt x="1587" y="123"/>
                  </a:cubicBezTo>
                  <a:cubicBezTo>
                    <a:pt x="1583" y="124"/>
                    <a:pt x="1579" y="125"/>
                    <a:pt x="1575" y="126"/>
                  </a:cubicBezTo>
                  <a:cubicBezTo>
                    <a:pt x="1574" y="126"/>
                    <a:pt x="1573" y="126"/>
                    <a:pt x="1573" y="126"/>
                  </a:cubicBezTo>
                  <a:cubicBezTo>
                    <a:pt x="1568" y="126"/>
                    <a:pt x="1564" y="123"/>
                    <a:pt x="1564" y="118"/>
                  </a:cubicBezTo>
                  <a:cubicBezTo>
                    <a:pt x="1564" y="118"/>
                    <a:pt x="1564" y="118"/>
                    <a:pt x="1564" y="118"/>
                  </a:cubicBezTo>
                  <a:cubicBezTo>
                    <a:pt x="1557" y="120"/>
                    <a:pt x="1551" y="121"/>
                    <a:pt x="1545" y="122"/>
                  </a:cubicBezTo>
                  <a:cubicBezTo>
                    <a:pt x="1545" y="122"/>
                    <a:pt x="1545" y="122"/>
                    <a:pt x="1545" y="122"/>
                  </a:cubicBezTo>
                  <a:cubicBezTo>
                    <a:pt x="1546" y="127"/>
                    <a:pt x="1542" y="132"/>
                    <a:pt x="1537" y="133"/>
                  </a:cubicBezTo>
                  <a:cubicBezTo>
                    <a:pt x="1533" y="134"/>
                    <a:pt x="1529" y="135"/>
                    <a:pt x="1525" y="135"/>
                  </a:cubicBezTo>
                  <a:cubicBezTo>
                    <a:pt x="1524" y="135"/>
                    <a:pt x="1524" y="135"/>
                    <a:pt x="1523" y="135"/>
                  </a:cubicBezTo>
                  <a:cubicBezTo>
                    <a:pt x="1519" y="135"/>
                    <a:pt x="1515" y="132"/>
                    <a:pt x="1514" y="128"/>
                  </a:cubicBezTo>
                  <a:cubicBezTo>
                    <a:pt x="1514" y="128"/>
                    <a:pt x="1514" y="128"/>
                    <a:pt x="1514" y="128"/>
                  </a:cubicBezTo>
                  <a:cubicBezTo>
                    <a:pt x="1508" y="129"/>
                    <a:pt x="1502" y="130"/>
                    <a:pt x="1495" y="131"/>
                  </a:cubicBezTo>
                  <a:cubicBezTo>
                    <a:pt x="1495" y="131"/>
                    <a:pt x="1495" y="131"/>
                    <a:pt x="1495" y="131"/>
                  </a:cubicBezTo>
                  <a:cubicBezTo>
                    <a:pt x="1496" y="136"/>
                    <a:pt x="1492" y="140"/>
                    <a:pt x="1487" y="141"/>
                  </a:cubicBezTo>
                  <a:cubicBezTo>
                    <a:pt x="1483" y="142"/>
                    <a:pt x="1479" y="142"/>
                    <a:pt x="1475" y="143"/>
                  </a:cubicBezTo>
                  <a:cubicBezTo>
                    <a:pt x="1474" y="143"/>
                    <a:pt x="1474" y="143"/>
                    <a:pt x="1474" y="143"/>
                  </a:cubicBezTo>
                  <a:cubicBezTo>
                    <a:pt x="1469" y="143"/>
                    <a:pt x="1465" y="139"/>
                    <a:pt x="1464" y="135"/>
                  </a:cubicBezTo>
                  <a:cubicBezTo>
                    <a:pt x="1464" y="135"/>
                    <a:pt x="1464" y="134"/>
                    <a:pt x="1464" y="134"/>
                  </a:cubicBezTo>
                  <a:cubicBezTo>
                    <a:pt x="1458" y="135"/>
                    <a:pt x="1452" y="136"/>
                    <a:pt x="1445" y="136"/>
                  </a:cubicBezTo>
                  <a:cubicBezTo>
                    <a:pt x="1445" y="136"/>
                    <a:pt x="1445" y="136"/>
                    <a:pt x="1445" y="136"/>
                  </a:cubicBezTo>
                  <a:cubicBezTo>
                    <a:pt x="1446" y="141"/>
                    <a:pt x="1442" y="146"/>
                    <a:pt x="1437" y="146"/>
                  </a:cubicBezTo>
                  <a:cubicBezTo>
                    <a:pt x="1432" y="146"/>
                    <a:pt x="1428" y="147"/>
                    <a:pt x="1424" y="147"/>
                  </a:cubicBezTo>
                  <a:cubicBezTo>
                    <a:pt x="1423" y="147"/>
                    <a:pt x="1423" y="147"/>
                    <a:pt x="1423" y="147"/>
                  </a:cubicBezTo>
                  <a:cubicBezTo>
                    <a:pt x="1418" y="147"/>
                    <a:pt x="1414" y="143"/>
                    <a:pt x="1414" y="138"/>
                  </a:cubicBezTo>
                  <a:cubicBezTo>
                    <a:pt x="1414" y="138"/>
                    <a:pt x="1414" y="138"/>
                    <a:pt x="1414" y="138"/>
                  </a:cubicBezTo>
                  <a:cubicBezTo>
                    <a:pt x="1410" y="138"/>
                    <a:pt x="1406" y="138"/>
                    <a:pt x="1402" y="138"/>
                  </a:cubicBezTo>
                  <a:cubicBezTo>
                    <a:pt x="1400" y="138"/>
                    <a:pt x="1397" y="138"/>
                    <a:pt x="1395" y="138"/>
                  </a:cubicBezTo>
                  <a:cubicBezTo>
                    <a:pt x="1395" y="138"/>
                    <a:pt x="1395" y="138"/>
                    <a:pt x="1395" y="138"/>
                  </a:cubicBezTo>
                  <a:cubicBezTo>
                    <a:pt x="1395" y="143"/>
                    <a:pt x="1391" y="147"/>
                    <a:pt x="1386" y="147"/>
                  </a:cubicBezTo>
                  <a:cubicBezTo>
                    <a:pt x="1385" y="147"/>
                    <a:pt x="1385" y="147"/>
                    <a:pt x="1385" y="147"/>
                  </a:cubicBezTo>
                  <a:cubicBezTo>
                    <a:pt x="1381" y="147"/>
                    <a:pt x="1377" y="147"/>
                    <a:pt x="1372" y="146"/>
                  </a:cubicBezTo>
                  <a:cubicBezTo>
                    <a:pt x="1367" y="146"/>
                    <a:pt x="1364" y="142"/>
                    <a:pt x="1364" y="137"/>
                  </a:cubicBezTo>
                  <a:cubicBezTo>
                    <a:pt x="1364" y="136"/>
                    <a:pt x="1364" y="136"/>
                    <a:pt x="1364" y="136"/>
                  </a:cubicBezTo>
                  <a:cubicBezTo>
                    <a:pt x="1357" y="136"/>
                    <a:pt x="1351" y="135"/>
                    <a:pt x="1345" y="134"/>
                  </a:cubicBezTo>
                  <a:cubicBezTo>
                    <a:pt x="1345" y="134"/>
                    <a:pt x="1345" y="134"/>
                    <a:pt x="1345" y="134"/>
                  </a:cubicBezTo>
                  <a:cubicBezTo>
                    <a:pt x="1344" y="139"/>
                    <a:pt x="1340" y="142"/>
                    <a:pt x="1336" y="142"/>
                  </a:cubicBezTo>
                  <a:cubicBezTo>
                    <a:pt x="1335" y="142"/>
                    <a:pt x="1335" y="142"/>
                    <a:pt x="1334" y="142"/>
                  </a:cubicBezTo>
                  <a:cubicBezTo>
                    <a:pt x="1330" y="141"/>
                    <a:pt x="1326" y="140"/>
                    <a:pt x="1321" y="139"/>
                  </a:cubicBezTo>
                  <a:cubicBezTo>
                    <a:pt x="1316" y="138"/>
                    <a:pt x="1313" y="133"/>
                    <a:pt x="1314" y="128"/>
                  </a:cubicBezTo>
                  <a:cubicBezTo>
                    <a:pt x="1314" y="128"/>
                    <a:pt x="1314" y="128"/>
                    <a:pt x="1314" y="128"/>
                  </a:cubicBezTo>
                  <a:cubicBezTo>
                    <a:pt x="1308" y="126"/>
                    <a:pt x="1302" y="124"/>
                    <a:pt x="1296" y="122"/>
                  </a:cubicBezTo>
                  <a:cubicBezTo>
                    <a:pt x="1296" y="122"/>
                    <a:pt x="1296" y="122"/>
                    <a:pt x="1296" y="123"/>
                  </a:cubicBezTo>
                  <a:cubicBezTo>
                    <a:pt x="1294" y="126"/>
                    <a:pt x="1291" y="128"/>
                    <a:pt x="1287" y="128"/>
                  </a:cubicBezTo>
                  <a:cubicBezTo>
                    <a:pt x="1286" y="128"/>
                    <a:pt x="1285" y="128"/>
                    <a:pt x="1284" y="128"/>
                  </a:cubicBezTo>
                  <a:cubicBezTo>
                    <a:pt x="1280" y="126"/>
                    <a:pt x="1276" y="124"/>
                    <a:pt x="1272" y="122"/>
                  </a:cubicBezTo>
                  <a:cubicBezTo>
                    <a:pt x="1267" y="120"/>
                    <a:pt x="1265" y="115"/>
                    <a:pt x="1267" y="110"/>
                  </a:cubicBezTo>
                  <a:cubicBezTo>
                    <a:pt x="1268" y="110"/>
                    <a:pt x="1268" y="110"/>
                    <a:pt x="1268" y="110"/>
                  </a:cubicBezTo>
                  <a:cubicBezTo>
                    <a:pt x="1262" y="107"/>
                    <a:pt x="1257" y="103"/>
                    <a:pt x="1251" y="100"/>
                  </a:cubicBezTo>
                  <a:cubicBezTo>
                    <a:pt x="1251" y="100"/>
                    <a:pt x="1251" y="100"/>
                    <a:pt x="1251" y="100"/>
                  </a:cubicBezTo>
                  <a:cubicBezTo>
                    <a:pt x="1249" y="102"/>
                    <a:pt x="1247" y="103"/>
                    <a:pt x="1244" y="103"/>
                  </a:cubicBezTo>
                  <a:cubicBezTo>
                    <a:pt x="1242" y="103"/>
                    <a:pt x="1240" y="103"/>
                    <a:pt x="1238" y="101"/>
                  </a:cubicBezTo>
                  <a:cubicBezTo>
                    <a:pt x="1235" y="98"/>
                    <a:pt x="1231" y="96"/>
                    <a:pt x="1228" y="92"/>
                  </a:cubicBezTo>
                  <a:cubicBezTo>
                    <a:pt x="1224" y="89"/>
                    <a:pt x="1224" y="83"/>
                    <a:pt x="1228" y="79"/>
                  </a:cubicBezTo>
                  <a:cubicBezTo>
                    <a:pt x="1228" y="79"/>
                    <a:pt x="1228" y="79"/>
                    <a:pt x="1228" y="79"/>
                  </a:cubicBezTo>
                  <a:cubicBezTo>
                    <a:pt x="1224" y="74"/>
                    <a:pt x="1220" y="70"/>
                    <a:pt x="1216" y="64"/>
                  </a:cubicBezTo>
                  <a:cubicBezTo>
                    <a:pt x="1216" y="64"/>
                    <a:pt x="1216" y="64"/>
                    <a:pt x="1216" y="64"/>
                  </a:cubicBezTo>
                  <a:cubicBezTo>
                    <a:pt x="1214" y="65"/>
                    <a:pt x="1213" y="66"/>
                    <a:pt x="1211" y="66"/>
                  </a:cubicBezTo>
                  <a:cubicBezTo>
                    <a:pt x="1210" y="66"/>
                    <a:pt x="1209" y="66"/>
                    <a:pt x="1208" y="65"/>
                  </a:cubicBezTo>
                  <a:cubicBezTo>
                    <a:pt x="1207" y="66"/>
                    <a:pt x="1206" y="66"/>
                    <a:pt x="1204" y="66"/>
                  </a:cubicBezTo>
                  <a:cubicBezTo>
                    <a:pt x="1203" y="66"/>
                    <a:pt x="1201" y="65"/>
                    <a:pt x="1200" y="64"/>
                  </a:cubicBezTo>
                  <a:cubicBezTo>
                    <a:pt x="1200" y="64"/>
                    <a:pt x="1199" y="64"/>
                    <a:pt x="1199" y="64"/>
                  </a:cubicBezTo>
                  <a:cubicBezTo>
                    <a:pt x="1196" y="70"/>
                    <a:pt x="1192" y="75"/>
                    <a:pt x="1187" y="79"/>
                  </a:cubicBezTo>
                  <a:cubicBezTo>
                    <a:pt x="1187" y="79"/>
                    <a:pt x="1187" y="79"/>
                    <a:pt x="1187" y="79"/>
                  </a:cubicBezTo>
                  <a:cubicBezTo>
                    <a:pt x="1191" y="83"/>
                    <a:pt x="1191" y="89"/>
                    <a:pt x="1187" y="93"/>
                  </a:cubicBezTo>
                  <a:cubicBezTo>
                    <a:pt x="1184" y="96"/>
                    <a:pt x="1181" y="99"/>
                    <a:pt x="1177" y="101"/>
                  </a:cubicBezTo>
                  <a:cubicBezTo>
                    <a:pt x="1175" y="103"/>
                    <a:pt x="1173" y="103"/>
                    <a:pt x="1171" y="103"/>
                  </a:cubicBezTo>
                  <a:cubicBezTo>
                    <a:pt x="1169" y="103"/>
                    <a:pt x="1166" y="102"/>
                    <a:pt x="1164" y="100"/>
                  </a:cubicBezTo>
                  <a:cubicBezTo>
                    <a:pt x="1164" y="100"/>
                    <a:pt x="1164" y="100"/>
                    <a:pt x="1164" y="100"/>
                  </a:cubicBezTo>
                  <a:cubicBezTo>
                    <a:pt x="1159" y="103"/>
                    <a:pt x="1153" y="107"/>
                    <a:pt x="1148" y="110"/>
                  </a:cubicBezTo>
                  <a:cubicBezTo>
                    <a:pt x="1148" y="110"/>
                    <a:pt x="1148" y="110"/>
                    <a:pt x="1148" y="110"/>
                  </a:cubicBezTo>
                  <a:cubicBezTo>
                    <a:pt x="1150" y="115"/>
                    <a:pt x="1148" y="120"/>
                    <a:pt x="1143" y="122"/>
                  </a:cubicBezTo>
                  <a:cubicBezTo>
                    <a:pt x="1140" y="124"/>
                    <a:pt x="1136" y="126"/>
                    <a:pt x="1131" y="128"/>
                  </a:cubicBezTo>
                  <a:cubicBezTo>
                    <a:pt x="1130" y="128"/>
                    <a:pt x="1129" y="128"/>
                    <a:pt x="1128" y="128"/>
                  </a:cubicBezTo>
                  <a:cubicBezTo>
                    <a:pt x="1124" y="128"/>
                    <a:pt x="1121" y="126"/>
                    <a:pt x="1119" y="123"/>
                  </a:cubicBezTo>
                  <a:cubicBezTo>
                    <a:pt x="1119" y="122"/>
                    <a:pt x="1119" y="122"/>
                    <a:pt x="1119" y="122"/>
                  </a:cubicBezTo>
                  <a:cubicBezTo>
                    <a:pt x="1113" y="124"/>
                    <a:pt x="1107" y="126"/>
                    <a:pt x="1101" y="128"/>
                  </a:cubicBezTo>
                  <a:cubicBezTo>
                    <a:pt x="1101" y="128"/>
                    <a:pt x="1101" y="128"/>
                    <a:pt x="1101" y="128"/>
                  </a:cubicBezTo>
                  <a:cubicBezTo>
                    <a:pt x="1102" y="133"/>
                    <a:pt x="1099" y="138"/>
                    <a:pt x="1094" y="139"/>
                  </a:cubicBezTo>
                  <a:cubicBezTo>
                    <a:pt x="1090" y="140"/>
                    <a:pt x="1086" y="141"/>
                    <a:pt x="1081" y="142"/>
                  </a:cubicBezTo>
                  <a:cubicBezTo>
                    <a:pt x="1081" y="142"/>
                    <a:pt x="1080" y="142"/>
                    <a:pt x="1080" y="142"/>
                  </a:cubicBezTo>
                  <a:cubicBezTo>
                    <a:pt x="1075" y="142"/>
                    <a:pt x="1071" y="139"/>
                    <a:pt x="1071" y="134"/>
                  </a:cubicBezTo>
                  <a:cubicBezTo>
                    <a:pt x="1070" y="134"/>
                    <a:pt x="1070" y="134"/>
                    <a:pt x="1070" y="134"/>
                  </a:cubicBezTo>
                  <a:cubicBezTo>
                    <a:pt x="1064" y="135"/>
                    <a:pt x="1058" y="136"/>
                    <a:pt x="1051" y="136"/>
                  </a:cubicBezTo>
                  <a:cubicBezTo>
                    <a:pt x="1051" y="136"/>
                    <a:pt x="1051" y="136"/>
                    <a:pt x="1051" y="137"/>
                  </a:cubicBezTo>
                  <a:cubicBezTo>
                    <a:pt x="1052" y="142"/>
                    <a:pt x="1048" y="146"/>
                    <a:pt x="1043" y="146"/>
                  </a:cubicBezTo>
                  <a:cubicBezTo>
                    <a:pt x="1039" y="147"/>
                    <a:pt x="1034" y="147"/>
                    <a:pt x="1030" y="147"/>
                  </a:cubicBezTo>
                  <a:cubicBezTo>
                    <a:pt x="1030" y="147"/>
                    <a:pt x="1030" y="147"/>
                    <a:pt x="1030" y="147"/>
                  </a:cubicBezTo>
                  <a:cubicBezTo>
                    <a:pt x="1025" y="147"/>
                    <a:pt x="1021" y="143"/>
                    <a:pt x="1020" y="138"/>
                  </a:cubicBezTo>
                  <a:cubicBezTo>
                    <a:pt x="1020" y="138"/>
                    <a:pt x="1020" y="138"/>
                    <a:pt x="1020" y="138"/>
                  </a:cubicBezTo>
                  <a:cubicBezTo>
                    <a:pt x="1018" y="138"/>
                    <a:pt x="1016" y="138"/>
                    <a:pt x="1013" y="138"/>
                  </a:cubicBezTo>
                  <a:cubicBezTo>
                    <a:pt x="1009" y="138"/>
                    <a:pt x="1005" y="138"/>
                    <a:pt x="1001" y="138"/>
                  </a:cubicBezTo>
                  <a:cubicBezTo>
                    <a:pt x="1001" y="138"/>
                    <a:pt x="1001" y="138"/>
                    <a:pt x="1001" y="138"/>
                  </a:cubicBezTo>
                  <a:cubicBezTo>
                    <a:pt x="1001" y="143"/>
                    <a:pt x="997" y="147"/>
                    <a:pt x="992" y="147"/>
                  </a:cubicBezTo>
                  <a:cubicBezTo>
                    <a:pt x="992" y="147"/>
                    <a:pt x="992" y="147"/>
                    <a:pt x="992" y="147"/>
                  </a:cubicBezTo>
                  <a:cubicBezTo>
                    <a:pt x="987" y="147"/>
                    <a:pt x="983" y="146"/>
                    <a:pt x="979" y="146"/>
                  </a:cubicBezTo>
                  <a:cubicBezTo>
                    <a:pt x="974" y="146"/>
                    <a:pt x="970" y="141"/>
                    <a:pt x="970" y="136"/>
                  </a:cubicBezTo>
                  <a:cubicBezTo>
                    <a:pt x="970" y="136"/>
                    <a:pt x="970" y="136"/>
                    <a:pt x="970" y="136"/>
                  </a:cubicBezTo>
                  <a:cubicBezTo>
                    <a:pt x="964" y="136"/>
                    <a:pt x="957" y="135"/>
                    <a:pt x="951" y="134"/>
                  </a:cubicBezTo>
                  <a:cubicBezTo>
                    <a:pt x="951" y="135"/>
                    <a:pt x="951" y="135"/>
                    <a:pt x="951" y="135"/>
                  </a:cubicBezTo>
                  <a:cubicBezTo>
                    <a:pt x="950" y="139"/>
                    <a:pt x="946" y="143"/>
                    <a:pt x="942" y="143"/>
                  </a:cubicBezTo>
                  <a:cubicBezTo>
                    <a:pt x="941" y="143"/>
                    <a:pt x="941" y="143"/>
                    <a:pt x="941" y="143"/>
                  </a:cubicBezTo>
                  <a:cubicBezTo>
                    <a:pt x="937" y="142"/>
                    <a:pt x="932" y="142"/>
                    <a:pt x="928" y="141"/>
                  </a:cubicBezTo>
                  <a:cubicBezTo>
                    <a:pt x="923" y="140"/>
                    <a:pt x="919" y="136"/>
                    <a:pt x="920" y="131"/>
                  </a:cubicBezTo>
                  <a:cubicBezTo>
                    <a:pt x="920" y="131"/>
                    <a:pt x="920" y="131"/>
                    <a:pt x="920" y="131"/>
                  </a:cubicBezTo>
                  <a:cubicBezTo>
                    <a:pt x="914" y="130"/>
                    <a:pt x="908" y="129"/>
                    <a:pt x="901" y="128"/>
                  </a:cubicBezTo>
                  <a:cubicBezTo>
                    <a:pt x="901" y="128"/>
                    <a:pt x="901" y="128"/>
                    <a:pt x="901" y="128"/>
                  </a:cubicBezTo>
                  <a:cubicBezTo>
                    <a:pt x="900" y="132"/>
                    <a:pt x="897" y="135"/>
                    <a:pt x="892" y="135"/>
                  </a:cubicBezTo>
                  <a:cubicBezTo>
                    <a:pt x="892" y="135"/>
                    <a:pt x="891" y="135"/>
                    <a:pt x="890" y="135"/>
                  </a:cubicBezTo>
                  <a:cubicBezTo>
                    <a:pt x="886" y="135"/>
                    <a:pt x="882" y="134"/>
                    <a:pt x="878" y="133"/>
                  </a:cubicBezTo>
                  <a:cubicBezTo>
                    <a:pt x="873" y="132"/>
                    <a:pt x="870" y="127"/>
                    <a:pt x="871" y="122"/>
                  </a:cubicBezTo>
                  <a:cubicBezTo>
                    <a:pt x="871" y="122"/>
                    <a:pt x="871" y="122"/>
                    <a:pt x="871" y="122"/>
                  </a:cubicBezTo>
                  <a:cubicBezTo>
                    <a:pt x="864" y="121"/>
                    <a:pt x="858" y="120"/>
                    <a:pt x="852" y="118"/>
                  </a:cubicBezTo>
                  <a:cubicBezTo>
                    <a:pt x="852" y="118"/>
                    <a:pt x="852" y="118"/>
                    <a:pt x="852" y="118"/>
                  </a:cubicBezTo>
                  <a:cubicBezTo>
                    <a:pt x="851" y="123"/>
                    <a:pt x="847" y="126"/>
                    <a:pt x="843" y="126"/>
                  </a:cubicBezTo>
                  <a:cubicBezTo>
                    <a:pt x="842" y="126"/>
                    <a:pt x="841" y="126"/>
                    <a:pt x="841" y="126"/>
                  </a:cubicBezTo>
                  <a:cubicBezTo>
                    <a:pt x="837" y="125"/>
                    <a:pt x="832" y="124"/>
                    <a:pt x="828" y="123"/>
                  </a:cubicBezTo>
                  <a:cubicBezTo>
                    <a:pt x="823" y="122"/>
                    <a:pt x="820" y="117"/>
                    <a:pt x="821" y="112"/>
                  </a:cubicBezTo>
                  <a:cubicBezTo>
                    <a:pt x="821" y="112"/>
                    <a:pt x="821" y="112"/>
                    <a:pt x="821" y="112"/>
                  </a:cubicBezTo>
                  <a:cubicBezTo>
                    <a:pt x="815" y="110"/>
                    <a:pt x="809" y="109"/>
                    <a:pt x="803" y="107"/>
                  </a:cubicBezTo>
                  <a:cubicBezTo>
                    <a:pt x="803" y="107"/>
                    <a:pt x="803" y="107"/>
                    <a:pt x="803" y="107"/>
                  </a:cubicBezTo>
                  <a:cubicBezTo>
                    <a:pt x="802" y="111"/>
                    <a:pt x="798" y="114"/>
                    <a:pt x="794" y="114"/>
                  </a:cubicBezTo>
                  <a:cubicBezTo>
                    <a:pt x="793" y="114"/>
                    <a:pt x="792" y="114"/>
                    <a:pt x="792" y="114"/>
                  </a:cubicBezTo>
                  <a:cubicBezTo>
                    <a:pt x="779" y="111"/>
                    <a:pt x="779" y="111"/>
                    <a:pt x="779" y="111"/>
                  </a:cubicBezTo>
                  <a:cubicBezTo>
                    <a:pt x="774" y="110"/>
                    <a:pt x="771" y="105"/>
                    <a:pt x="773" y="100"/>
                  </a:cubicBezTo>
                  <a:cubicBezTo>
                    <a:pt x="773" y="100"/>
                    <a:pt x="773" y="100"/>
                    <a:pt x="773" y="100"/>
                  </a:cubicBezTo>
                  <a:cubicBezTo>
                    <a:pt x="766" y="98"/>
                    <a:pt x="760" y="96"/>
                    <a:pt x="754" y="95"/>
                  </a:cubicBezTo>
                  <a:cubicBezTo>
                    <a:pt x="754" y="95"/>
                    <a:pt x="754" y="95"/>
                    <a:pt x="754" y="95"/>
                  </a:cubicBezTo>
                  <a:cubicBezTo>
                    <a:pt x="753" y="99"/>
                    <a:pt x="749" y="102"/>
                    <a:pt x="745" y="102"/>
                  </a:cubicBezTo>
                  <a:cubicBezTo>
                    <a:pt x="744" y="102"/>
                    <a:pt x="743" y="102"/>
                    <a:pt x="743" y="102"/>
                  </a:cubicBezTo>
                  <a:cubicBezTo>
                    <a:pt x="736" y="100"/>
                    <a:pt x="736" y="100"/>
                    <a:pt x="736" y="100"/>
                  </a:cubicBezTo>
                  <a:cubicBezTo>
                    <a:pt x="730" y="98"/>
                    <a:pt x="730" y="98"/>
                    <a:pt x="730" y="98"/>
                  </a:cubicBezTo>
                  <a:cubicBezTo>
                    <a:pt x="725" y="97"/>
                    <a:pt x="722" y="91"/>
                    <a:pt x="724" y="87"/>
                  </a:cubicBezTo>
                  <a:cubicBezTo>
                    <a:pt x="724" y="87"/>
                    <a:pt x="724" y="86"/>
                    <a:pt x="724" y="86"/>
                  </a:cubicBezTo>
                  <a:cubicBezTo>
                    <a:pt x="718" y="84"/>
                    <a:pt x="712" y="82"/>
                    <a:pt x="706" y="80"/>
                  </a:cubicBezTo>
                  <a:cubicBezTo>
                    <a:pt x="706" y="80"/>
                    <a:pt x="706" y="80"/>
                    <a:pt x="706" y="80"/>
                  </a:cubicBezTo>
                  <a:cubicBezTo>
                    <a:pt x="704" y="84"/>
                    <a:pt x="701" y="86"/>
                    <a:pt x="697" y="86"/>
                  </a:cubicBezTo>
                  <a:cubicBezTo>
                    <a:pt x="696" y="86"/>
                    <a:pt x="695" y="86"/>
                    <a:pt x="694" y="86"/>
                  </a:cubicBezTo>
                  <a:cubicBezTo>
                    <a:pt x="690" y="85"/>
                    <a:pt x="686" y="83"/>
                    <a:pt x="682" y="82"/>
                  </a:cubicBezTo>
                  <a:cubicBezTo>
                    <a:pt x="677" y="80"/>
                    <a:pt x="675" y="75"/>
                    <a:pt x="677" y="70"/>
                  </a:cubicBezTo>
                  <a:cubicBezTo>
                    <a:pt x="677" y="70"/>
                    <a:pt x="677" y="70"/>
                    <a:pt x="677" y="70"/>
                  </a:cubicBezTo>
                  <a:cubicBezTo>
                    <a:pt x="671" y="67"/>
                    <a:pt x="665" y="65"/>
                    <a:pt x="659" y="63"/>
                  </a:cubicBezTo>
                  <a:cubicBezTo>
                    <a:pt x="659" y="63"/>
                    <a:pt x="659" y="63"/>
                    <a:pt x="659" y="63"/>
                  </a:cubicBezTo>
                  <a:cubicBezTo>
                    <a:pt x="657" y="67"/>
                    <a:pt x="654" y="69"/>
                    <a:pt x="650" y="69"/>
                  </a:cubicBezTo>
                  <a:cubicBezTo>
                    <a:pt x="649" y="69"/>
                    <a:pt x="648" y="69"/>
                    <a:pt x="647" y="68"/>
                  </a:cubicBezTo>
                  <a:cubicBezTo>
                    <a:pt x="635" y="64"/>
                    <a:pt x="635" y="64"/>
                    <a:pt x="635" y="64"/>
                  </a:cubicBezTo>
                  <a:cubicBezTo>
                    <a:pt x="630" y="62"/>
                    <a:pt x="628" y="57"/>
                    <a:pt x="629" y="52"/>
                  </a:cubicBezTo>
                  <a:cubicBezTo>
                    <a:pt x="629" y="52"/>
                    <a:pt x="629" y="52"/>
                    <a:pt x="629" y="52"/>
                  </a:cubicBezTo>
                  <a:cubicBezTo>
                    <a:pt x="624" y="50"/>
                    <a:pt x="618" y="48"/>
                    <a:pt x="611" y="45"/>
                  </a:cubicBezTo>
                  <a:cubicBezTo>
                    <a:pt x="611" y="45"/>
                    <a:pt x="611" y="45"/>
                    <a:pt x="611" y="46"/>
                  </a:cubicBezTo>
                  <a:cubicBezTo>
                    <a:pt x="610" y="49"/>
                    <a:pt x="607" y="52"/>
                    <a:pt x="603" y="52"/>
                  </a:cubicBezTo>
                  <a:cubicBezTo>
                    <a:pt x="602" y="52"/>
                    <a:pt x="601" y="52"/>
                    <a:pt x="600" y="51"/>
                  </a:cubicBezTo>
                  <a:cubicBezTo>
                    <a:pt x="596" y="50"/>
                    <a:pt x="592" y="48"/>
                    <a:pt x="588" y="47"/>
                  </a:cubicBezTo>
                  <a:cubicBezTo>
                    <a:pt x="583" y="45"/>
                    <a:pt x="580" y="40"/>
                    <a:pt x="582" y="35"/>
                  </a:cubicBezTo>
                  <a:cubicBezTo>
                    <a:pt x="582" y="35"/>
                    <a:pt x="582" y="35"/>
                    <a:pt x="582" y="35"/>
                  </a:cubicBezTo>
                  <a:cubicBezTo>
                    <a:pt x="576" y="33"/>
                    <a:pt x="570" y="31"/>
                    <a:pt x="564" y="29"/>
                  </a:cubicBezTo>
                  <a:cubicBezTo>
                    <a:pt x="564" y="29"/>
                    <a:pt x="564" y="29"/>
                    <a:pt x="564" y="29"/>
                  </a:cubicBezTo>
                  <a:cubicBezTo>
                    <a:pt x="563" y="33"/>
                    <a:pt x="559" y="36"/>
                    <a:pt x="555" y="36"/>
                  </a:cubicBezTo>
                  <a:cubicBezTo>
                    <a:pt x="554" y="36"/>
                    <a:pt x="553" y="36"/>
                    <a:pt x="552" y="35"/>
                  </a:cubicBezTo>
                  <a:cubicBezTo>
                    <a:pt x="548" y="34"/>
                    <a:pt x="544" y="33"/>
                    <a:pt x="540" y="32"/>
                  </a:cubicBezTo>
                  <a:cubicBezTo>
                    <a:pt x="535" y="30"/>
                    <a:pt x="533" y="25"/>
                    <a:pt x="534" y="20"/>
                  </a:cubicBezTo>
                  <a:cubicBezTo>
                    <a:pt x="534" y="20"/>
                    <a:pt x="534" y="20"/>
                    <a:pt x="534" y="20"/>
                  </a:cubicBezTo>
                  <a:cubicBezTo>
                    <a:pt x="528" y="18"/>
                    <a:pt x="522" y="17"/>
                    <a:pt x="516" y="15"/>
                  </a:cubicBezTo>
                  <a:cubicBezTo>
                    <a:pt x="516" y="15"/>
                    <a:pt x="516" y="15"/>
                    <a:pt x="516" y="15"/>
                  </a:cubicBezTo>
                  <a:cubicBezTo>
                    <a:pt x="515" y="19"/>
                    <a:pt x="511" y="22"/>
                    <a:pt x="507" y="22"/>
                  </a:cubicBezTo>
                  <a:cubicBezTo>
                    <a:pt x="506" y="22"/>
                    <a:pt x="505" y="22"/>
                    <a:pt x="504" y="22"/>
                  </a:cubicBezTo>
                  <a:cubicBezTo>
                    <a:pt x="500" y="21"/>
                    <a:pt x="496" y="20"/>
                    <a:pt x="492" y="19"/>
                  </a:cubicBezTo>
                  <a:cubicBezTo>
                    <a:pt x="487" y="18"/>
                    <a:pt x="484" y="13"/>
                    <a:pt x="485" y="8"/>
                  </a:cubicBezTo>
                  <a:cubicBezTo>
                    <a:pt x="485" y="8"/>
                    <a:pt x="485" y="8"/>
                    <a:pt x="485" y="8"/>
                  </a:cubicBezTo>
                  <a:cubicBezTo>
                    <a:pt x="479" y="7"/>
                    <a:pt x="473" y="6"/>
                    <a:pt x="466" y="5"/>
                  </a:cubicBezTo>
                  <a:cubicBezTo>
                    <a:pt x="466" y="5"/>
                    <a:pt x="466" y="5"/>
                    <a:pt x="466" y="5"/>
                  </a:cubicBezTo>
                  <a:cubicBezTo>
                    <a:pt x="466" y="9"/>
                    <a:pt x="462" y="13"/>
                    <a:pt x="457" y="13"/>
                  </a:cubicBezTo>
                  <a:cubicBezTo>
                    <a:pt x="457" y="13"/>
                    <a:pt x="456" y="13"/>
                    <a:pt x="456" y="13"/>
                  </a:cubicBezTo>
                  <a:cubicBezTo>
                    <a:pt x="452" y="12"/>
                    <a:pt x="448" y="12"/>
                    <a:pt x="444" y="11"/>
                  </a:cubicBezTo>
                  <a:cubicBezTo>
                    <a:pt x="439" y="11"/>
                    <a:pt x="435" y="6"/>
                    <a:pt x="435" y="1"/>
                  </a:cubicBezTo>
                  <a:cubicBezTo>
                    <a:pt x="429" y="0"/>
                    <a:pt x="423" y="0"/>
                    <a:pt x="416" y="0"/>
                  </a:cubicBezTo>
                  <a:cubicBezTo>
                    <a:pt x="416" y="5"/>
                    <a:pt x="412" y="9"/>
                    <a:pt x="407" y="9"/>
                  </a:cubicBezTo>
                  <a:cubicBezTo>
                    <a:pt x="403" y="9"/>
                    <a:pt x="399" y="10"/>
                    <a:pt x="395" y="10"/>
                  </a:cubicBezTo>
                  <a:cubicBezTo>
                    <a:pt x="394" y="10"/>
                    <a:pt x="394" y="10"/>
                    <a:pt x="394" y="10"/>
                  </a:cubicBezTo>
                  <a:cubicBezTo>
                    <a:pt x="390" y="10"/>
                    <a:pt x="386" y="6"/>
                    <a:pt x="385" y="1"/>
                  </a:cubicBezTo>
                  <a:cubicBezTo>
                    <a:pt x="379" y="2"/>
                    <a:pt x="372" y="3"/>
                    <a:pt x="366" y="4"/>
                  </a:cubicBezTo>
                  <a:cubicBezTo>
                    <a:pt x="367" y="9"/>
                    <a:pt x="364" y="14"/>
                    <a:pt x="359" y="15"/>
                  </a:cubicBezTo>
                  <a:cubicBezTo>
                    <a:pt x="356" y="16"/>
                    <a:pt x="352" y="17"/>
                    <a:pt x="348" y="18"/>
                  </a:cubicBezTo>
                  <a:cubicBezTo>
                    <a:pt x="347" y="19"/>
                    <a:pt x="346" y="19"/>
                    <a:pt x="345" y="19"/>
                  </a:cubicBezTo>
                  <a:cubicBezTo>
                    <a:pt x="341" y="19"/>
                    <a:pt x="338" y="16"/>
                    <a:pt x="336" y="12"/>
                  </a:cubicBezTo>
                  <a:cubicBezTo>
                    <a:pt x="330" y="15"/>
                    <a:pt x="325" y="17"/>
                    <a:pt x="319" y="20"/>
                  </a:cubicBezTo>
                  <a:cubicBezTo>
                    <a:pt x="321" y="25"/>
                    <a:pt x="320" y="30"/>
                    <a:pt x="315" y="33"/>
                  </a:cubicBezTo>
                  <a:cubicBezTo>
                    <a:pt x="312" y="35"/>
                    <a:pt x="309" y="37"/>
                    <a:pt x="306" y="39"/>
                  </a:cubicBezTo>
                  <a:cubicBezTo>
                    <a:pt x="304" y="40"/>
                    <a:pt x="302" y="41"/>
                    <a:pt x="300" y="41"/>
                  </a:cubicBezTo>
                  <a:cubicBezTo>
                    <a:pt x="297" y="41"/>
                    <a:pt x="295" y="40"/>
                    <a:pt x="293" y="37"/>
                  </a:cubicBezTo>
                  <a:cubicBezTo>
                    <a:pt x="288" y="41"/>
                    <a:pt x="283" y="45"/>
                    <a:pt x="278" y="50"/>
                  </a:cubicBezTo>
                  <a:cubicBezTo>
                    <a:pt x="282" y="53"/>
                    <a:pt x="282" y="59"/>
                    <a:pt x="279" y="63"/>
                  </a:cubicBezTo>
                  <a:cubicBezTo>
                    <a:pt x="276" y="66"/>
                    <a:pt x="274" y="69"/>
                    <a:pt x="271" y="72"/>
                  </a:cubicBezTo>
                  <a:cubicBezTo>
                    <a:pt x="270" y="74"/>
                    <a:pt x="267" y="76"/>
                    <a:pt x="264" y="76"/>
                  </a:cubicBezTo>
                  <a:cubicBezTo>
                    <a:pt x="262" y="76"/>
                    <a:pt x="260" y="75"/>
                    <a:pt x="259" y="74"/>
                  </a:cubicBezTo>
                  <a:cubicBezTo>
                    <a:pt x="255" y="79"/>
                    <a:pt x="252" y="84"/>
                    <a:pt x="248" y="90"/>
                  </a:cubicBezTo>
                  <a:cubicBezTo>
                    <a:pt x="253" y="92"/>
                    <a:pt x="254" y="98"/>
                    <a:pt x="252" y="102"/>
                  </a:cubicBezTo>
                  <a:cubicBezTo>
                    <a:pt x="251" y="104"/>
                    <a:pt x="250" y="106"/>
                    <a:pt x="249" y="108"/>
                  </a:cubicBezTo>
                  <a:cubicBezTo>
                    <a:pt x="243" y="121"/>
                    <a:pt x="243" y="121"/>
                    <a:pt x="243" y="121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8"/>
                    <a:pt x="231" y="107"/>
                    <a:pt x="230" y="105"/>
                  </a:cubicBezTo>
                  <a:cubicBezTo>
                    <a:pt x="227" y="101"/>
                    <a:pt x="227" y="96"/>
                    <a:pt x="231" y="92"/>
                  </a:cubicBezTo>
                  <a:cubicBezTo>
                    <a:pt x="227" y="88"/>
                    <a:pt x="223" y="84"/>
                    <a:pt x="218" y="81"/>
                  </a:cubicBezTo>
                  <a:cubicBezTo>
                    <a:pt x="217" y="83"/>
                    <a:pt x="214" y="84"/>
                    <a:pt x="211" y="84"/>
                  </a:cubicBezTo>
                  <a:cubicBezTo>
                    <a:pt x="209" y="84"/>
                    <a:pt x="207" y="84"/>
                    <a:pt x="206" y="82"/>
                  </a:cubicBezTo>
                  <a:cubicBezTo>
                    <a:pt x="203" y="80"/>
                    <a:pt x="200" y="78"/>
                    <a:pt x="196" y="76"/>
                  </a:cubicBezTo>
                  <a:cubicBezTo>
                    <a:pt x="192" y="74"/>
                    <a:pt x="191" y="68"/>
                    <a:pt x="193" y="64"/>
                  </a:cubicBezTo>
                  <a:cubicBezTo>
                    <a:pt x="188" y="61"/>
                    <a:pt x="183" y="59"/>
                    <a:pt x="178" y="58"/>
                  </a:cubicBezTo>
                  <a:cubicBezTo>
                    <a:pt x="177" y="62"/>
                    <a:pt x="173" y="65"/>
                    <a:pt x="169" y="65"/>
                  </a:cubicBezTo>
                  <a:cubicBezTo>
                    <a:pt x="168" y="65"/>
                    <a:pt x="167" y="65"/>
                    <a:pt x="167" y="65"/>
                  </a:cubicBezTo>
                  <a:cubicBezTo>
                    <a:pt x="163" y="64"/>
                    <a:pt x="160" y="64"/>
                    <a:pt x="156" y="63"/>
                  </a:cubicBezTo>
                  <a:cubicBezTo>
                    <a:pt x="151" y="63"/>
                    <a:pt x="148" y="59"/>
                    <a:pt x="147" y="54"/>
                  </a:cubicBezTo>
                  <a:cubicBezTo>
                    <a:pt x="142" y="55"/>
                    <a:pt x="136" y="56"/>
                    <a:pt x="131" y="57"/>
                  </a:cubicBezTo>
                  <a:cubicBezTo>
                    <a:pt x="132" y="62"/>
                    <a:pt x="130" y="67"/>
                    <a:pt x="125" y="69"/>
                  </a:cubicBezTo>
                  <a:cubicBezTo>
                    <a:pt x="122" y="70"/>
                    <a:pt x="119" y="71"/>
                    <a:pt x="115" y="73"/>
                  </a:cubicBezTo>
                  <a:cubicBezTo>
                    <a:pt x="114" y="74"/>
                    <a:pt x="113" y="74"/>
                    <a:pt x="111" y="74"/>
                  </a:cubicBezTo>
                  <a:cubicBezTo>
                    <a:pt x="108" y="74"/>
                    <a:pt x="105" y="72"/>
                    <a:pt x="103" y="69"/>
                  </a:cubicBezTo>
                  <a:cubicBezTo>
                    <a:pt x="98" y="72"/>
                    <a:pt x="94" y="75"/>
                    <a:pt x="89" y="79"/>
                  </a:cubicBezTo>
                  <a:cubicBezTo>
                    <a:pt x="93" y="82"/>
                    <a:pt x="92" y="88"/>
                    <a:pt x="88" y="92"/>
                  </a:cubicBezTo>
                  <a:cubicBezTo>
                    <a:pt x="86" y="94"/>
                    <a:pt x="83" y="97"/>
                    <a:pt x="80" y="99"/>
                  </a:cubicBezTo>
                  <a:cubicBezTo>
                    <a:pt x="79" y="101"/>
                    <a:pt x="76" y="102"/>
                    <a:pt x="74" y="102"/>
                  </a:cubicBezTo>
                  <a:cubicBezTo>
                    <a:pt x="72" y="102"/>
                    <a:pt x="69" y="101"/>
                    <a:pt x="67" y="100"/>
                  </a:cubicBezTo>
                  <a:cubicBezTo>
                    <a:pt x="64" y="104"/>
                    <a:pt x="60" y="108"/>
                    <a:pt x="57" y="113"/>
                  </a:cubicBezTo>
                  <a:cubicBezTo>
                    <a:pt x="61" y="116"/>
                    <a:pt x="62" y="121"/>
                    <a:pt x="59" y="126"/>
                  </a:cubicBezTo>
                  <a:cubicBezTo>
                    <a:pt x="57" y="129"/>
                    <a:pt x="55" y="132"/>
                    <a:pt x="53" y="135"/>
                  </a:cubicBezTo>
                  <a:cubicBezTo>
                    <a:pt x="51" y="138"/>
                    <a:pt x="48" y="140"/>
                    <a:pt x="45" y="140"/>
                  </a:cubicBezTo>
                  <a:cubicBezTo>
                    <a:pt x="44" y="140"/>
                    <a:pt x="42" y="139"/>
                    <a:pt x="41" y="138"/>
                  </a:cubicBezTo>
                  <a:cubicBezTo>
                    <a:pt x="38" y="143"/>
                    <a:pt x="35" y="148"/>
                    <a:pt x="33" y="154"/>
                  </a:cubicBezTo>
                  <a:cubicBezTo>
                    <a:pt x="38" y="155"/>
                    <a:pt x="40" y="161"/>
                    <a:pt x="38" y="166"/>
                  </a:cubicBezTo>
                  <a:cubicBezTo>
                    <a:pt x="37" y="169"/>
                    <a:pt x="35" y="173"/>
                    <a:pt x="34" y="176"/>
                  </a:cubicBezTo>
                  <a:cubicBezTo>
                    <a:pt x="33" y="180"/>
                    <a:pt x="29" y="182"/>
                    <a:pt x="25" y="182"/>
                  </a:cubicBezTo>
                  <a:cubicBezTo>
                    <a:pt x="24" y="182"/>
                    <a:pt x="23" y="182"/>
                    <a:pt x="22" y="182"/>
                  </a:cubicBezTo>
                  <a:cubicBezTo>
                    <a:pt x="21" y="187"/>
                    <a:pt x="19" y="193"/>
                    <a:pt x="18" y="198"/>
                  </a:cubicBezTo>
                  <a:cubicBezTo>
                    <a:pt x="23" y="199"/>
                    <a:pt x="27" y="204"/>
                    <a:pt x="26" y="209"/>
                  </a:cubicBezTo>
                  <a:cubicBezTo>
                    <a:pt x="26" y="212"/>
                    <a:pt x="25" y="216"/>
                    <a:pt x="25" y="220"/>
                  </a:cubicBezTo>
                  <a:cubicBezTo>
                    <a:pt x="25" y="225"/>
                    <a:pt x="21" y="228"/>
                    <a:pt x="16" y="228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6" y="234"/>
                    <a:pt x="16" y="240"/>
                    <a:pt x="18" y="245"/>
                  </a:cubicBezTo>
                  <a:cubicBezTo>
                    <a:pt x="19" y="245"/>
                    <a:pt x="19" y="245"/>
                    <a:pt x="20" y="245"/>
                  </a:cubicBezTo>
                  <a:cubicBezTo>
                    <a:pt x="24" y="245"/>
                    <a:pt x="28" y="247"/>
                    <a:pt x="29" y="251"/>
                  </a:cubicBezTo>
                  <a:cubicBezTo>
                    <a:pt x="30" y="254"/>
                    <a:pt x="32" y="257"/>
                    <a:pt x="33" y="259"/>
                  </a:cubicBezTo>
                  <a:cubicBezTo>
                    <a:pt x="36" y="263"/>
                    <a:pt x="35" y="269"/>
                    <a:pt x="32" y="272"/>
                  </a:cubicBezTo>
                  <a:cubicBezTo>
                    <a:pt x="39" y="278"/>
                    <a:pt x="49" y="283"/>
                    <a:pt x="61" y="284"/>
                  </a:cubicBezTo>
                  <a:cubicBezTo>
                    <a:pt x="61" y="284"/>
                    <a:pt x="45" y="290"/>
                    <a:pt x="30" y="303"/>
                  </a:cubicBezTo>
                  <a:cubicBezTo>
                    <a:pt x="33" y="306"/>
                    <a:pt x="33" y="312"/>
                    <a:pt x="29" y="316"/>
                  </a:cubicBezTo>
                  <a:cubicBezTo>
                    <a:pt x="26" y="318"/>
                    <a:pt x="24" y="321"/>
                    <a:pt x="21" y="324"/>
                  </a:cubicBezTo>
                  <a:cubicBezTo>
                    <a:pt x="19" y="327"/>
                    <a:pt x="17" y="328"/>
                    <a:pt x="14" y="328"/>
                  </a:cubicBezTo>
                  <a:cubicBezTo>
                    <a:pt x="12" y="328"/>
                    <a:pt x="10" y="327"/>
                    <a:pt x="9" y="326"/>
                  </a:cubicBezTo>
                  <a:cubicBezTo>
                    <a:pt x="5" y="332"/>
                    <a:pt x="2" y="338"/>
                    <a:pt x="0" y="346"/>
                  </a:cubicBezTo>
                  <a:cubicBezTo>
                    <a:pt x="5" y="346"/>
                    <a:pt x="9" y="350"/>
                    <a:pt x="8" y="355"/>
                  </a:cubicBezTo>
                  <a:cubicBezTo>
                    <a:pt x="8" y="356"/>
                    <a:pt x="8" y="357"/>
                    <a:pt x="8" y="358"/>
                  </a:cubicBezTo>
                  <a:cubicBezTo>
                    <a:pt x="8" y="360"/>
                    <a:pt x="8" y="361"/>
                    <a:pt x="9" y="363"/>
                  </a:cubicBezTo>
                  <a:cubicBezTo>
                    <a:pt x="9" y="364"/>
                    <a:pt x="9" y="365"/>
                    <a:pt x="9" y="367"/>
                  </a:cubicBezTo>
                  <a:cubicBezTo>
                    <a:pt x="10" y="372"/>
                    <a:pt x="6" y="376"/>
                    <a:pt x="2" y="377"/>
                  </a:cubicBezTo>
                  <a:cubicBezTo>
                    <a:pt x="4" y="384"/>
                    <a:pt x="7" y="391"/>
                    <a:pt x="11" y="396"/>
                  </a:cubicBezTo>
                  <a:cubicBezTo>
                    <a:pt x="11" y="396"/>
                    <a:pt x="12" y="396"/>
                    <a:pt x="12" y="396"/>
                  </a:cubicBezTo>
                  <a:cubicBezTo>
                    <a:pt x="15" y="396"/>
                    <a:pt x="18" y="398"/>
                    <a:pt x="20" y="400"/>
                  </a:cubicBezTo>
                  <a:cubicBezTo>
                    <a:pt x="22" y="404"/>
                    <a:pt x="24" y="406"/>
                    <a:pt x="27" y="409"/>
                  </a:cubicBezTo>
                  <a:cubicBezTo>
                    <a:pt x="29" y="411"/>
                    <a:pt x="30" y="413"/>
                    <a:pt x="30" y="416"/>
                  </a:cubicBezTo>
                  <a:cubicBezTo>
                    <a:pt x="44" y="428"/>
                    <a:pt x="59" y="433"/>
                    <a:pt x="59" y="433"/>
                  </a:cubicBezTo>
                  <a:cubicBezTo>
                    <a:pt x="48" y="434"/>
                    <a:pt x="39" y="437"/>
                    <a:pt x="33" y="442"/>
                  </a:cubicBezTo>
                  <a:cubicBezTo>
                    <a:pt x="36" y="445"/>
                    <a:pt x="36" y="451"/>
                    <a:pt x="33" y="454"/>
                  </a:cubicBezTo>
                  <a:cubicBezTo>
                    <a:pt x="31" y="457"/>
                    <a:pt x="29" y="459"/>
                    <a:pt x="28" y="462"/>
                  </a:cubicBezTo>
                  <a:cubicBezTo>
                    <a:pt x="26" y="466"/>
                    <a:pt x="23" y="468"/>
                    <a:pt x="19" y="468"/>
                  </a:cubicBezTo>
                  <a:cubicBezTo>
                    <a:pt x="18" y="468"/>
                    <a:pt x="17" y="467"/>
                    <a:pt x="16" y="467"/>
                  </a:cubicBezTo>
                  <a:cubicBezTo>
                    <a:pt x="14" y="472"/>
                    <a:pt x="13" y="478"/>
                    <a:pt x="13" y="484"/>
                  </a:cubicBezTo>
                  <a:cubicBezTo>
                    <a:pt x="18" y="484"/>
                    <a:pt x="22" y="488"/>
                    <a:pt x="22" y="493"/>
                  </a:cubicBezTo>
                  <a:cubicBezTo>
                    <a:pt x="22" y="497"/>
                    <a:pt x="22" y="500"/>
                    <a:pt x="22" y="504"/>
                  </a:cubicBezTo>
                  <a:cubicBezTo>
                    <a:pt x="23" y="509"/>
                    <a:pt x="19" y="514"/>
                    <a:pt x="14" y="514"/>
                  </a:cubicBezTo>
                  <a:cubicBezTo>
                    <a:pt x="15" y="520"/>
                    <a:pt x="16" y="525"/>
                    <a:pt x="18" y="531"/>
                  </a:cubicBezTo>
                  <a:cubicBezTo>
                    <a:pt x="19" y="531"/>
                    <a:pt x="20" y="531"/>
                    <a:pt x="21" y="531"/>
                  </a:cubicBezTo>
                  <a:cubicBezTo>
                    <a:pt x="24" y="531"/>
                    <a:pt x="28" y="533"/>
                    <a:pt x="29" y="537"/>
                  </a:cubicBezTo>
                  <a:cubicBezTo>
                    <a:pt x="30" y="541"/>
                    <a:pt x="32" y="545"/>
                    <a:pt x="33" y="548"/>
                  </a:cubicBezTo>
                  <a:cubicBezTo>
                    <a:pt x="35" y="553"/>
                    <a:pt x="33" y="558"/>
                    <a:pt x="28" y="560"/>
                  </a:cubicBezTo>
                  <a:cubicBezTo>
                    <a:pt x="30" y="565"/>
                    <a:pt x="33" y="570"/>
                    <a:pt x="35" y="576"/>
                  </a:cubicBezTo>
                  <a:cubicBezTo>
                    <a:pt x="37" y="575"/>
                    <a:pt x="38" y="574"/>
                    <a:pt x="40" y="574"/>
                  </a:cubicBezTo>
                  <a:cubicBezTo>
                    <a:pt x="43" y="574"/>
                    <a:pt x="46" y="576"/>
                    <a:pt x="48" y="579"/>
                  </a:cubicBezTo>
                  <a:cubicBezTo>
                    <a:pt x="50" y="582"/>
                    <a:pt x="52" y="586"/>
                    <a:pt x="54" y="589"/>
                  </a:cubicBezTo>
                  <a:cubicBezTo>
                    <a:pt x="56" y="593"/>
                    <a:pt x="55" y="599"/>
                    <a:pt x="51" y="602"/>
                  </a:cubicBezTo>
                  <a:cubicBezTo>
                    <a:pt x="54" y="606"/>
                    <a:pt x="58" y="611"/>
                    <a:pt x="62" y="615"/>
                  </a:cubicBezTo>
                  <a:cubicBezTo>
                    <a:pt x="63" y="614"/>
                    <a:pt x="65" y="613"/>
                    <a:pt x="68" y="613"/>
                  </a:cubicBezTo>
                  <a:cubicBezTo>
                    <a:pt x="70" y="613"/>
                    <a:pt x="73" y="614"/>
                    <a:pt x="74" y="616"/>
                  </a:cubicBezTo>
                  <a:cubicBezTo>
                    <a:pt x="77" y="619"/>
                    <a:pt x="80" y="621"/>
                    <a:pt x="82" y="624"/>
                  </a:cubicBezTo>
                  <a:cubicBezTo>
                    <a:pt x="86" y="627"/>
                    <a:pt x="86" y="633"/>
                    <a:pt x="83" y="637"/>
                  </a:cubicBezTo>
                  <a:cubicBezTo>
                    <a:pt x="88" y="640"/>
                    <a:pt x="92" y="644"/>
                    <a:pt x="97" y="647"/>
                  </a:cubicBezTo>
                  <a:cubicBezTo>
                    <a:pt x="99" y="644"/>
                    <a:pt x="102" y="642"/>
                    <a:pt x="105" y="642"/>
                  </a:cubicBezTo>
                  <a:cubicBezTo>
                    <a:pt x="106" y="642"/>
                    <a:pt x="108" y="642"/>
                    <a:pt x="109" y="643"/>
                  </a:cubicBezTo>
                  <a:cubicBezTo>
                    <a:pt x="113" y="645"/>
                    <a:pt x="116" y="646"/>
                    <a:pt x="119" y="648"/>
                  </a:cubicBezTo>
                  <a:cubicBezTo>
                    <a:pt x="124" y="649"/>
                    <a:pt x="126" y="655"/>
                    <a:pt x="125" y="659"/>
                  </a:cubicBezTo>
                  <a:cubicBezTo>
                    <a:pt x="130" y="661"/>
                    <a:pt x="136" y="662"/>
                    <a:pt x="142" y="662"/>
                  </a:cubicBezTo>
                  <a:cubicBezTo>
                    <a:pt x="142" y="657"/>
                    <a:pt x="146" y="653"/>
                    <a:pt x="151" y="653"/>
                  </a:cubicBezTo>
                  <a:cubicBezTo>
                    <a:pt x="154" y="653"/>
                    <a:pt x="158" y="653"/>
                    <a:pt x="161" y="652"/>
                  </a:cubicBezTo>
                  <a:cubicBezTo>
                    <a:pt x="162" y="652"/>
                    <a:pt x="162" y="652"/>
                    <a:pt x="163" y="652"/>
                  </a:cubicBezTo>
                  <a:cubicBezTo>
                    <a:pt x="167" y="652"/>
                    <a:pt x="171" y="655"/>
                    <a:pt x="172" y="659"/>
                  </a:cubicBezTo>
                  <a:cubicBezTo>
                    <a:pt x="177" y="658"/>
                    <a:pt x="182" y="656"/>
                    <a:pt x="188" y="653"/>
                  </a:cubicBezTo>
                  <a:cubicBezTo>
                    <a:pt x="185" y="649"/>
                    <a:pt x="187" y="643"/>
                    <a:pt x="191" y="641"/>
                  </a:cubicBezTo>
                  <a:cubicBezTo>
                    <a:pt x="194" y="639"/>
                    <a:pt x="197" y="637"/>
                    <a:pt x="200" y="635"/>
                  </a:cubicBezTo>
                  <a:cubicBezTo>
                    <a:pt x="202" y="633"/>
                    <a:pt x="204" y="633"/>
                    <a:pt x="206" y="633"/>
                  </a:cubicBezTo>
                  <a:cubicBezTo>
                    <a:pt x="209" y="633"/>
                    <a:pt x="211" y="634"/>
                    <a:pt x="213" y="636"/>
                  </a:cubicBezTo>
                  <a:cubicBezTo>
                    <a:pt x="217" y="633"/>
                    <a:pt x="222" y="629"/>
                    <a:pt x="226" y="625"/>
                  </a:cubicBezTo>
                  <a:cubicBezTo>
                    <a:pt x="222" y="621"/>
                    <a:pt x="222" y="615"/>
                    <a:pt x="225" y="612"/>
                  </a:cubicBezTo>
                  <a:cubicBezTo>
                    <a:pt x="227" y="610"/>
                    <a:pt x="228" y="609"/>
                    <a:pt x="229" y="607"/>
                  </a:cubicBezTo>
                  <a:cubicBezTo>
                    <a:pt x="239" y="596"/>
                    <a:pt x="239" y="596"/>
                    <a:pt x="239" y="596"/>
                  </a:cubicBezTo>
                  <a:cubicBezTo>
                    <a:pt x="245" y="609"/>
                    <a:pt x="245" y="609"/>
                    <a:pt x="245" y="609"/>
                  </a:cubicBezTo>
                  <a:cubicBezTo>
                    <a:pt x="246" y="611"/>
                    <a:pt x="247" y="613"/>
                    <a:pt x="247" y="614"/>
                  </a:cubicBezTo>
                  <a:cubicBezTo>
                    <a:pt x="250" y="619"/>
                    <a:pt x="248" y="624"/>
                    <a:pt x="244" y="627"/>
                  </a:cubicBezTo>
                  <a:cubicBezTo>
                    <a:pt x="247" y="632"/>
                    <a:pt x="250" y="637"/>
                    <a:pt x="253" y="642"/>
                  </a:cubicBezTo>
                  <a:cubicBezTo>
                    <a:pt x="255" y="641"/>
                    <a:pt x="256" y="640"/>
                    <a:pt x="258" y="640"/>
                  </a:cubicBezTo>
                  <a:cubicBezTo>
                    <a:pt x="261" y="640"/>
                    <a:pt x="264" y="642"/>
                    <a:pt x="266" y="644"/>
                  </a:cubicBezTo>
                  <a:cubicBezTo>
                    <a:pt x="268" y="647"/>
                    <a:pt x="270" y="650"/>
                    <a:pt x="273" y="653"/>
                  </a:cubicBezTo>
                  <a:cubicBezTo>
                    <a:pt x="276" y="657"/>
                    <a:pt x="276" y="662"/>
                    <a:pt x="272" y="666"/>
                  </a:cubicBezTo>
                  <a:cubicBezTo>
                    <a:pt x="276" y="670"/>
                    <a:pt x="281" y="674"/>
                    <a:pt x="285" y="678"/>
                  </a:cubicBezTo>
                  <a:cubicBezTo>
                    <a:pt x="287" y="676"/>
                    <a:pt x="290" y="674"/>
                    <a:pt x="292" y="674"/>
                  </a:cubicBezTo>
                  <a:cubicBezTo>
                    <a:pt x="294" y="674"/>
                    <a:pt x="296" y="675"/>
                    <a:pt x="298" y="676"/>
                  </a:cubicBezTo>
                  <a:cubicBezTo>
                    <a:pt x="301" y="678"/>
                    <a:pt x="304" y="681"/>
                    <a:pt x="307" y="683"/>
                  </a:cubicBezTo>
                  <a:cubicBezTo>
                    <a:pt x="311" y="685"/>
                    <a:pt x="313" y="691"/>
                    <a:pt x="310" y="695"/>
                  </a:cubicBezTo>
                  <a:cubicBezTo>
                    <a:pt x="315" y="698"/>
                    <a:pt x="321" y="700"/>
                    <a:pt x="326" y="703"/>
                  </a:cubicBezTo>
                  <a:cubicBezTo>
                    <a:pt x="328" y="699"/>
                    <a:pt x="331" y="697"/>
                    <a:pt x="335" y="697"/>
                  </a:cubicBezTo>
                  <a:cubicBezTo>
                    <a:pt x="336" y="697"/>
                    <a:pt x="337" y="697"/>
                    <a:pt x="338" y="697"/>
                  </a:cubicBezTo>
                  <a:cubicBezTo>
                    <a:pt x="341" y="699"/>
                    <a:pt x="345" y="700"/>
                    <a:pt x="349" y="701"/>
                  </a:cubicBezTo>
                  <a:cubicBezTo>
                    <a:pt x="354" y="702"/>
                    <a:pt x="357" y="707"/>
                    <a:pt x="355" y="712"/>
                  </a:cubicBezTo>
                  <a:cubicBezTo>
                    <a:pt x="361" y="713"/>
                    <a:pt x="367" y="714"/>
                    <a:pt x="373" y="715"/>
                  </a:cubicBezTo>
                  <a:cubicBezTo>
                    <a:pt x="373" y="710"/>
                    <a:pt x="377" y="707"/>
                    <a:pt x="382" y="707"/>
                  </a:cubicBezTo>
                  <a:cubicBezTo>
                    <a:pt x="382" y="707"/>
                    <a:pt x="383" y="707"/>
                    <a:pt x="383" y="707"/>
                  </a:cubicBezTo>
                  <a:cubicBezTo>
                    <a:pt x="387" y="707"/>
                    <a:pt x="391" y="707"/>
                    <a:pt x="395" y="708"/>
                  </a:cubicBezTo>
                  <a:cubicBezTo>
                    <a:pt x="400" y="708"/>
                    <a:pt x="403" y="712"/>
                    <a:pt x="403" y="717"/>
                  </a:cubicBezTo>
                  <a:cubicBezTo>
                    <a:pt x="404" y="717"/>
                    <a:pt x="405" y="717"/>
                    <a:pt x="406" y="717"/>
                  </a:cubicBezTo>
                  <a:cubicBezTo>
                    <a:pt x="411" y="717"/>
                    <a:pt x="416" y="717"/>
                    <a:pt x="421" y="717"/>
                  </a:cubicBezTo>
                  <a:cubicBezTo>
                    <a:pt x="421" y="712"/>
                    <a:pt x="425" y="707"/>
                    <a:pt x="430" y="707"/>
                  </a:cubicBezTo>
                  <a:cubicBezTo>
                    <a:pt x="433" y="706"/>
                    <a:pt x="437" y="706"/>
                    <a:pt x="441" y="706"/>
                  </a:cubicBezTo>
                  <a:cubicBezTo>
                    <a:pt x="442" y="706"/>
                    <a:pt x="442" y="706"/>
                    <a:pt x="442" y="706"/>
                  </a:cubicBezTo>
                  <a:cubicBezTo>
                    <a:pt x="447" y="706"/>
                    <a:pt x="451" y="709"/>
                    <a:pt x="452" y="714"/>
                  </a:cubicBezTo>
                  <a:cubicBezTo>
                    <a:pt x="457" y="713"/>
                    <a:pt x="463" y="712"/>
                    <a:pt x="469" y="711"/>
                  </a:cubicBezTo>
                  <a:cubicBezTo>
                    <a:pt x="468" y="706"/>
                    <a:pt x="471" y="701"/>
                    <a:pt x="476" y="700"/>
                  </a:cubicBezTo>
                  <a:cubicBezTo>
                    <a:pt x="480" y="699"/>
                    <a:pt x="484" y="699"/>
                    <a:pt x="488" y="698"/>
                  </a:cubicBezTo>
                  <a:cubicBezTo>
                    <a:pt x="489" y="698"/>
                    <a:pt x="489" y="698"/>
                    <a:pt x="490" y="698"/>
                  </a:cubicBezTo>
                  <a:cubicBezTo>
                    <a:pt x="494" y="698"/>
                    <a:pt x="498" y="700"/>
                    <a:pt x="499" y="705"/>
                  </a:cubicBezTo>
                  <a:cubicBezTo>
                    <a:pt x="505" y="703"/>
                    <a:pt x="510" y="702"/>
                    <a:pt x="516" y="700"/>
                  </a:cubicBezTo>
                  <a:cubicBezTo>
                    <a:pt x="515" y="695"/>
                    <a:pt x="518" y="690"/>
                    <a:pt x="523" y="689"/>
                  </a:cubicBezTo>
                  <a:cubicBezTo>
                    <a:pt x="527" y="688"/>
                    <a:pt x="530" y="687"/>
                    <a:pt x="534" y="686"/>
                  </a:cubicBezTo>
                  <a:cubicBezTo>
                    <a:pt x="535" y="686"/>
                    <a:pt x="536" y="685"/>
                    <a:pt x="537" y="685"/>
                  </a:cubicBezTo>
                  <a:cubicBezTo>
                    <a:pt x="541" y="685"/>
                    <a:pt x="544" y="688"/>
                    <a:pt x="546" y="692"/>
                  </a:cubicBezTo>
                  <a:cubicBezTo>
                    <a:pt x="551" y="690"/>
                    <a:pt x="557" y="688"/>
                    <a:pt x="563" y="687"/>
                  </a:cubicBezTo>
                  <a:cubicBezTo>
                    <a:pt x="561" y="682"/>
                    <a:pt x="564" y="677"/>
                    <a:pt x="569" y="675"/>
                  </a:cubicBezTo>
                  <a:cubicBezTo>
                    <a:pt x="572" y="674"/>
                    <a:pt x="576" y="673"/>
                    <a:pt x="580" y="671"/>
                  </a:cubicBezTo>
                  <a:cubicBezTo>
                    <a:pt x="581" y="671"/>
                    <a:pt x="582" y="671"/>
                    <a:pt x="583" y="671"/>
                  </a:cubicBezTo>
                  <a:cubicBezTo>
                    <a:pt x="587" y="671"/>
                    <a:pt x="590" y="673"/>
                    <a:pt x="592" y="677"/>
                  </a:cubicBezTo>
                  <a:cubicBezTo>
                    <a:pt x="597" y="675"/>
                    <a:pt x="603" y="673"/>
                    <a:pt x="608" y="671"/>
                  </a:cubicBezTo>
                  <a:cubicBezTo>
                    <a:pt x="607" y="666"/>
                    <a:pt x="609" y="661"/>
                    <a:pt x="614" y="659"/>
                  </a:cubicBezTo>
                  <a:cubicBezTo>
                    <a:pt x="625" y="655"/>
                    <a:pt x="625" y="655"/>
                    <a:pt x="625" y="655"/>
                  </a:cubicBezTo>
                  <a:cubicBezTo>
                    <a:pt x="626" y="655"/>
                    <a:pt x="627" y="654"/>
                    <a:pt x="628" y="654"/>
                  </a:cubicBezTo>
                  <a:cubicBezTo>
                    <a:pt x="632" y="654"/>
                    <a:pt x="636" y="657"/>
                    <a:pt x="637" y="660"/>
                  </a:cubicBezTo>
                  <a:cubicBezTo>
                    <a:pt x="643" y="658"/>
                    <a:pt x="648" y="656"/>
                    <a:pt x="654" y="654"/>
                  </a:cubicBezTo>
                  <a:cubicBezTo>
                    <a:pt x="652" y="650"/>
                    <a:pt x="655" y="644"/>
                    <a:pt x="659" y="642"/>
                  </a:cubicBezTo>
                  <a:cubicBezTo>
                    <a:pt x="671" y="638"/>
                    <a:pt x="671" y="638"/>
                    <a:pt x="671" y="638"/>
                  </a:cubicBezTo>
                  <a:cubicBezTo>
                    <a:pt x="672" y="638"/>
                    <a:pt x="673" y="638"/>
                    <a:pt x="674" y="638"/>
                  </a:cubicBezTo>
                  <a:cubicBezTo>
                    <a:pt x="678" y="638"/>
                    <a:pt x="681" y="640"/>
                    <a:pt x="683" y="644"/>
                  </a:cubicBezTo>
                  <a:cubicBezTo>
                    <a:pt x="688" y="642"/>
                    <a:pt x="694" y="640"/>
                    <a:pt x="699" y="638"/>
                  </a:cubicBezTo>
                  <a:cubicBezTo>
                    <a:pt x="698" y="633"/>
                    <a:pt x="700" y="628"/>
                    <a:pt x="705" y="626"/>
                  </a:cubicBezTo>
                  <a:cubicBezTo>
                    <a:pt x="709" y="625"/>
                    <a:pt x="713" y="623"/>
                    <a:pt x="717" y="622"/>
                  </a:cubicBezTo>
                  <a:cubicBezTo>
                    <a:pt x="718" y="622"/>
                    <a:pt x="719" y="622"/>
                    <a:pt x="720" y="622"/>
                  </a:cubicBezTo>
                  <a:cubicBezTo>
                    <a:pt x="723" y="622"/>
                    <a:pt x="727" y="624"/>
                    <a:pt x="728" y="628"/>
                  </a:cubicBezTo>
                  <a:cubicBezTo>
                    <a:pt x="730" y="628"/>
                    <a:pt x="732" y="627"/>
                    <a:pt x="734" y="626"/>
                  </a:cubicBezTo>
                  <a:cubicBezTo>
                    <a:pt x="737" y="626"/>
                    <a:pt x="741" y="625"/>
                    <a:pt x="745" y="624"/>
                  </a:cubicBezTo>
                  <a:cubicBezTo>
                    <a:pt x="744" y="619"/>
                    <a:pt x="747" y="614"/>
                    <a:pt x="752" y="612"/>
                  </a:cubicBezTo>
                  <a:cubicBezTo>
                    <a:pt x="764" y="609"/>
                    <a:pt x="764" y="609"/>
                    <a:pt x="764" y="609"/>
                  </a:cubicBezTo>
                  <a:cubicBezTo>
                    <a:pt x="765" y="609"/>
                    <a:pt x="765" y="609"/>
                    <a:pt x="766" y="609"/>
                  </a:cubicBezTo>
                  <a:cubicBezTo>
                    <a:pt x="770" y="609"/>
                    <a:pt x="774" y="612"/>
                    <a:pt x="775" y="616"/>
                  </a:cubicBezTo>
                  <a:cubicBezTo>
                    <a:pt x="781" y="615"/>
                    <a:pt x="787" y="613"/>
                    <a:pt x="792" y="612"/>
                  </a:cubicBezTo>
                  <a:cubicBezTo>
                    <a:pt x="791" y="607"/>
                    <a:pt x="794" y="602"/>
                    <a:pt x="799" y="601"/>
                  </a:cubicBezTo>
                  <a:cubicBezTo>
                    <a:pt x="803" y="600"/>
                    <a:pt x="807" y="599"/>
                    <a:pt x="811" y="598"/>
                  </a:cubicBezTo>
                  <a:cubicBezTo>
                    <a:pt x="812" y="598"/>
                    <a:pt x="813" y="598"/>
                    <a:pt x="813" y="598"/>
                  </a:cubicBezTo>
                  <a:cubicBezTo>
                    <a:pt x="818" y="598"/>
                    <a:pt x="821" y="601"/>
                    <a:pt x="822" y="605"/>
                  </a:cubicBezTo>
                  <a:cubicBezTo>
                    <a:pt x="828" y="604"/>
                    <a:pt x="834" y="603"/>
                    <a:pt x="840" y="601"/>
                  </a:cubicBezTo>
                  <a:cubicBezTo>
                    <a:pt x="839" y="596"/>
                    <a:pt x="842" y="591"/>
                    <a:pt x="847" y="590"/>
                  </a:cubicBezTo>
                  <a:cubicBezTo>
                    <a:pt x="851" y="590"/>
                    <a:pt x="855" y="589"/>
                    <a:pt x="859" y="588"/>
                  </a:cubicBezTo>
                  <a:cubicBezTo>
                    <a:pt x="859" y="588"/>
                    <a:pt x="860" y="588"/>
                    <a:pt x="861" y="588"/>
                  </a:cubicBezTo>
                  <a:cubicBezTo>
                    <a:pt x="865" y="588"/>
                    <a:pt x="869" y="591"/>
                    <a:pt x="870" y="595"/>
                  </a:cubicBezTo>
                  <a:cubicBezTo>
                    <a:pt x="875" y="594"/>
                    <a:pt x="881" y="593"/>
                    <a:pt x="887" y="592"/>
                  </a:cubicBezTo>
                  <a:cubicBezTo>
                    <a:pt x="886" y="587"/>
                    <a:pt x="890" y="583"/>
                    <a:pt x="895" y="582"/>
                  </a:cubicBezTo>
                  <a:cubicBezTo>
                    <a:pt x="899" y="581"/>
                    <a:pt x="903" y="580"/>
                    <a:pt x="907" y="580"/>
                  </a:cubicBezTo>
                  <a:cubicBezTo>
                    <a:pt x="907" y="580"/>
                    <a:pt x="908" y="580"/>
                    <a:pt x="908" y="580"/>
                  </a:cubicBezTo>
                  <a:cubicBezTo>
                    <a:pt x="913" y="580"/>
                    <a:pt x="917" y="583"/>
                    <a:pt x="917" y="588"/>
                  </a:cubicBezTo>
                  <a:cubicBezTo>
                    <a:pt x="923" y="587"/>
                    <a:pt x="929" y="586"/>
                    <a:pt x="935" y="585"/>
                  </a:cubicBezTo>
                  <a:cubicBezTo>
                    <a:pt x="934" y="580"/>
                    <a:pt x="938" y="576"/>
                    <a:pt x="943" y="575"/>
                  </a:cubicBezTo>
                  <a:cubicBezTo>
                    <a:pt x="947" y="575"/>
                    <a:pt x="951" y="574"/>
                    <a:pt x="955" y="574"/>
                  </a:cubicBezTo>
                  <a:cubicBezTo>
                    <a:pt x="956" y="574"/>
                    <a:pt x="956" y="574"/>
                    <a:pt x="956" y="574"/>
                  </a:cubicBezTo>
                  <a:cubicBezTo>
                    <a:pt x="961" y="574"/>
                    <a:pt x="965" y="578"/>
                    <a:pt x="965" y="583"/>
                  </a:cubicBezTo>
                  <a:cubicBezTo>
                    <a:pt x="971" y="582"/>
                    <a:pt x="977" y="582"/>
                    <a:pt x="983" y="581"/>
                  </a:cubicBezTo>
                  <a:cubicBezTo>
                    <a:pt x="983" y="576"/>
                    <a:pt x="987" y="572"/>
                    <a:pt x="992" y="572"/>
                  </a:cubicBezTo>
                  <a:cubicBezTo>
                    <a:pt x="996" y="572"/>
                    <a:pt x="1000" y="572"/>
                    <a:pt x="1004" y="572"/>
                  </a:cubicBezTo>
                  <a:cubicBezTo>
                    <a:pt x="1005" y="572"/>
                    <a:pt x="1005" y="572"/>
                    <a:pt x="1005" y="572"/>
                  </a:cubicBezTo>
                  <a:cubicBezTo>
                    <a:pt x="1010" y="572"/>
                    <a:pt x="1014" y="576"/>
                    <a:pt x="1014" y="581"/>
                  </a:cubicBezTo>
                  <a:cubicBezTo>
                    <a:pt x="1020" y="581"/>
                    <a:pt x="1026" y="581"/>
                    <a:pt x="1032" y="581"/>
                  </a:cubicBezTo>
                  <a:cubicBezTo>
                    <a:pt x="1032" y="581"/>
                    <a:pt x="1032" y="581"/>
                    <a:pt x="1032" y="581"/>
                  </a:cubicBezTo>
                  <a:cubicBezTo>
                    <a:pt x="1032" y="577"/>
                    <a:pt x="1036" y="573"/>
                    <a:pt x="1041" y="573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6" y="573"/>
                    <a:pt x="1050" y="574"/>
                    <a:pt x="1054" y="574"/>
                  </a:cubicBezTo>
                  <a:cubicBezTo>
                    <a:pt x="1059" y="575"/>
                    <a:pt x="1063" y="579"/>
                    <a:pt x="1062" y="584"/>
                  </a:cubicBezTo>
                  <a:cubicBezTo>
                    <a:pt x="1062" y="584"/>
                    <a:pt x="1062" y="584"/>
                    <a:pt x="1062" y="584"/>
                  </a:cubicBezTo>
                  <a:cubicBezTo>
                    <a:pt x="1068" y="585"/>
                    <a:pt x="1074" y="586"/>
                    <a:pt x="1080" y="587"/>
                  </a:cubicBezTo>
                  <a:cubicBezTo>
                    <a:pt x="1080" y="587"/>
                    <a:pt x="1080" y="587"/>
                    <a:pt x="1080" y="587"/>
                  </a:cubicBezTo>
                  <a:cubicBezTo>
                    <a:pt x="1080" y="583"/>
                    <a:pt x="1084" y="580"/>
                    <a:pt x="1089" y="580"/>
                  </a:cubicBezTo>
                  <a:cubicBezTo>
                    <a:pt x="1089" y="580"/>
                    <a:pt x="1090" y="580"/>
                    <a:pt x="1091" y="580"/>
                  </a:cubicBezTo>
                  <a:cubicBezTo>
                    <a:pt x="1095" y="581"/>
                    <a:pt x="1099" y="582"/>
                    <a:pt x="1103" y="583"/>
                  </a:cubicBezTo>
                  <a:cubicBezTo>
                    <a:pt x="1108" y="584"/>
                    <a:pt x="1111" y="590"/>
                    <a:pt x="1109" y="594"/>
                  </a:cubicBezTo>
                  <a:cubicBezTo>
                    <a:pt x="1109" y="594"/>
                    <a:pt x="1109" y="594"/>
                    <a:pt x="1109" y="595"/>
                  </a:cubicBezTo>
                  <a:cubicBezTo>
                    <a:pt x="1115" y="596"/>
                    <a:pt x="1120" y="598"/>
                    <a:pt x="1126" y="601"/>
                  </a:cubicBezTo>
                  <a:cubicBezTo>
                    <a:pt x="1126" y="600"/>
                    <a:pt x="1126" y="600"/>
                    <a:pt x="1126" y="600"/>
                  </a:cubicBezTo>
                  <a:cubicBezTo>
                    <a:pt x="1128" y="597"/>
                    <a:pt x="1131" y="595"/>
                    <a:pt x="1134" y="595"/>
                  </a:cubicBezTo>
                  <a:cubicBezTo>
                    <a:pt x="1136" y="595"/>
                    <a:pt x="1137" y="595"/>
                    <a:pt x="1138" y="596"/>
                  </a:cubicBezTo>
                  <a:cubicBezTo>
                    <a:pt x="1142" y="598"/>
                    <a:pt x="1146" y="600"/>
                    <a:pt x="1150" y="602"/>
                  </a:cubicBezTo>
                  <a:cubicBezTo>
                    <a:pt x="1154" y="604"/>
                    <a:pt x="1156" y="610"/>
                    <a:pt x="1153" y="614"/>
                  </a:cubicBezTo>
                  <a:cubicBezTo>
                    <a:pt x="1153" y="614"/>
                    <a:pt x="1153" y="614"/>
                    <a:pt x="1153" y="614"/>
                  </a:cubicBezTo>
                  <a:cubicBezTo>
                    <a:pt x="1158" y="618"/>
                    <a:pt x="1163" y="621"/>
                    <a:pt x="1168" y="625"/>
                  </a:cubicBezTo>
                  <a:cubicBezTo>
                    <a:pt x="1168" y="625"/>
                    <a:pt x="1168" y="624"/>
                    <a:pt x="1168" y="624"/>
                  </a:cubicBezTo>
                  <a:cubicBezTo>
                    <a:pt x="1170" y="622"/>
                    <a:pt x="1172" y="621"/>
                    <a:pt x="1175" y="621"/>
                  </a:cubicBezTo>
                  <a:cubicBezTo>
                    <a:pt x="1177" y="621"/>
                    <a:pt x="1179" y="622"/>
                    <a:pt x="1181" y="624"/>
                  </a:cubicBezTo>
                  <a:cubicBezTo>
                    <a:pt x="1184" y="627"/>
                    <a:pt x="1187" y="630"/>
                    <a:pt x="1190" y="633"/>
                  </a:cubicBezTo>
                  <a:cubicBezTo>
                    <a:pt x="1194" y="636"/>
                    <a:pt x="1193" y="642"/>
                    <a:pt x="1190" y="646"/>
                  </a:cubicBezTo>
                  <a:cubicBezTo>
                    <a:pt x="1190" y="646"/>
                    <a:pt x="1190" y="646"/>
                    <a:pt x="1190" y="646"/>
                  </a:cubicBezTo>
                  <a:cubicBezTo>
                    <a:pt x="1193" y="650"/>
                    <a:pt x="1197" y="655"/>
                    <a:pt x="1200" y="660"/>
                  </a:cubicBezTo>
                  <a:cubicBezTo>
                    <a:pt x="1200" y="660"/>
                    <a:pt x="1200" y="660"/>
                    <a:pt x="1200" y="660"/>
                  </a:cubicBezTo>
                  <a:cubicBezTo>
                    <a:pt x="1202" y="659"/>
                    <a:pt x="1203" y="659"/>
                    <a:pt x="1205" y="659"/>
                  </a:cubicBezTo>
                  <a:cubicBezTo>
                    <a:pt x="1206" y="659"/>
                    <a:pt x="1207" y="659"/>
                    <a:pt x="1208" y="659"/>
                  </a:cubicBezTo>
                  <a:cubicBezTo>
                    <a:pt x="1209" y="659"/>
                    <a:pt x="1210" y="659"/>
                    <a:pt x="1211" y="659"/>
                  </a:cubicBezTo>
                  <a:cubicBezTo>
                    <a:pt x="1212" y="659"/>
                    <a:pt x="1214" y="659"/>
                    <a:pt x="1215" y="660"/>
                  </a:cubicBezTo>
                  <a:cubicBezTo>
                    <a:pt x="1215" y="660"/>
                    <a:pt x="1215" y="660"/>
                    <a:pt x="1215" y="660"/>
                  </a:cubicBezTo>
                  <a:cubicBezTo>
                    <a:pt x="1219" y="655"/>
                    <a:pt x="1222" y="650"/>
                    <a:pt x="1226" y="646"/>
                  </a:cubicBezTo>
                  <a:cubicBezTo>
                    <a:pt x="1226" y="646"/>
                    <a:pt x="1226" y="646"/>
                    <a:pt x="1226" y="646"/>
                  </a:cubicBezTo>
                  <a:cubicBezTo>
                    <a:pt x="1222" y="642"/>
                    <a:pt x="1222" y="636"/>
                    <a:pt x="1225" y="633"/>
                  </a:cubicBezTo>
                  <a:cubicBezTo>
                    <a:pt x="1228" y="630"/>
                    <a:pt x="1231" y="627"/>
                    <a:pt x="1234" y="624"/>
                  </a:cubicBezTo>
                  <a:cubicBezTo>
                    <a:pt x="1236" y="622"/>
                    <a:pt x="1238" y="621"/>
                    <a:pt x="1241" y="621"/>
                  </a:cubicBezTo>
                  <a:cubicBezTo>
                    <a:pt x="1243" y="621"/>
                    <a:pt x="1246" y="622"/>
                    <a:pt x="1248" y="624"/>
                  </a:cubicBezTo>
                  <a:cubicBezTo>
                    <a:pt x="1248" y="624"/>
                    <a:pt x="1248" y="624"/>
                    <a:pt x="1248" y="625"/>
                  </a:cubicBezTo>
                  <a:cubicBezTo>
                    <a:pt x="1252" y="621"/>
                    <a:pt x="1257" y="618"/>
                    <a:pt x="1262" y="614"/>
                  </a:cubicBezTo>
                  <a:cubicBezTo>
                    <a:pt x="1262" y="614"/>
                    <a:pt x="1262" y="614"/>
                    <a:pt x="1262" y="614"/>
                  </a:cubicBezTo>
                  <a:cubicBezTo>
                    <a:pt x="1260" y="610"/>
                    <a:pt x="1261" y="604"/>
                    <a:pt x="1266" y="602"/>
                  </a:cubicBezTo>
                  <a:cubicBezTo>
                    <a:pt x="1269" y="600"/>
                    <a:pt x="1273" y="598"/>
                    <a:pt x="1277" y="596"/>
                  </a:cubicBezTo>
                  <a:cubicBezTo>
                    <a:pt x="1278" y="595"/>
                    <a:pt x="1280" y="595"/>
                    <a:pt x="1281" y="595"/>
                  </a:cubicBezTo>
                  <a:cubicBezTo>
                    <a:pt x="1285" y="595"/>
                    <a:pt x="1288" y="597"/>
                    <a:pt x="1289" y="600"/>
                  </a:cubicBezTo>
                  <a:cubicBezTo>
                    <a:pt x="1289" y="600"/>
                    <a:pt x="1289" y="600"/>
                    <a:pt x="1290" y="601"/>
                  </a:cubicBezTo>
                  <a:cubicBezTo>
                    <a:pt x="1295" y="598"/>
                    <a:pt x="1300" y="596"/>
                    <a:pt x="1306" y="595"/>
                  </a:cubicBezTo>
                  <a:cubicBezTo>
                    <a:pt x="1306" y="594"/>
                    <a:pt x="1306" y="594"/>
                    <a:pt x="1306" y="594"/>
                  </a:cubicBezTo>
                  <a:cubicBezTo>
                    <a:pt x="1305" y="589"/>
                    <a:pt x="1308" y="584"/>
                    <a:pt x="1313" y="583"/>
                  </a:cubicBezTo>
                  <a:cubicBezTo>
                    <a:pt x="1317" y="582"/>
                    <a:pt x="1321" y="581"/>
                    <a:pt x="1325" y="580"/>
                  </a:cubicBezTo>
                  <a:cubicBezTo>
                    <a:pt x="1325" y="580"/>
                    <a:pt x="1326" y="580"/>
                    <a:pt x="1327" y="580"/>
                  </a:cubicBezTo>
                  <a:cubicBezTo>
                    <a:pt x="1331" y="580"/>
                    <a:pt x="1335" y="583"/>
                    <a:pt x="1336" y="587"/>
                  </a:cubicBezTo>
                  <a:cubicBezTo>
                    <a:pt x="1336" y="587"/>
                    <a:pt x="1336" y="587"/>
                    <a:pt x="1336" y="587"/>
                  </a:cubicBezTo>
                  <a:cubicBezTo>
                    <a:pt x="1342" y="586"/>
                    <a:pt x="1347" y="585"/>
                    <a:pt x="1353" y="584"/>
                  </a:cubicBezTo>
                  <a:cubicBezTo>
                    <a:pt x="1353" y="584"/>
                    <a:pt x="1353" y="584"/>
                    <a:pt x="1353" y="584"/>
                  </a:cubicBezTo>
                  <a:cubicBezTo>
                    <a:pt x="1353" y="579"/>
                    <a:pt x="1357" y="575"/>
                    <a:pt x="1362" y="574"/>
                  </a:cubicBezTo>
                  <a:cubicBezTo>
                    <a:pt x="1366" y="574"/>
                    <a:pt x="1370" y="573"/>
                    <a:pt x="1374" y="573"/>
                  </a:cubicBezTo>
                  <a:cubicBezTo>
                    <a:pt x="1374" y="573"/>
                    <a:pt x="1374" y="573"/>
                    <a:pt x="1375" y="573"/>
                  </a:cubicBezTo>
                  <a:cubicBezTo>
                    <a:pt x="1379" y="573"/>
                    <a:pt x="1384" y="577"/>
                    <a:pt x="1384" y="581"/>
                  </a:cubicBezTo>
                  <a:cubicBezTo>
                    <a:pt x="1384" y="581"/>
                    <a:pt x="1384" y="581"/>
                    <a:pt x="1384" y="581"/>
                  </a:cubicBezTo>
                  <a:cubicBezTo>
                    <a:pt x="1390" y="581"/>
                    <a:pt x="1396" y="581"/>
                    <a:pt x="1402" y="581"/>
                  </a:cubicBezTo>
                  <a:cubicBezTo>
                    <a:pt x="1402" y="576"/>
                    <a:pt x="1406" y="572"/>
                    <a:pt x="1411" y="572"/>
                  </a:cubicBezTo>
                  <a:cubicBezTo>
                    <a:pt x="1411" y="572"/>
                    <a:pt x="1411" y="572"/>
                    <a:pt x="1411" y="572"/>
                  </a:cubicBezTo>
                  <a:cubicBezTo>
                    <a:pt x="1415" y="572"/>
                    <a:pt x="1419" y="572"/>
                    <a:pt x="1423" y="572"/>
                  </a:cubicBezTo>
                  <a:cubicBezTo>
                    <a:pt x="1428" y="572"/>
                    <a:pt x="1432" y="576"/>
                    <a:pt x="1432" y="581"/>
                  </a:cubicBezTo>
                  <a:cubicBezTo>
                    <a:pt x="1438" y="582"/>
                    <a:pt x="1444" y="582"/>
                    <a:pt x="1450" y="583"/>
                  </a:cubicBezTo>
                  <a:cubicBezTo>
                    <a:pt x="1450" y="578"/>
                    <a:pt x="1454" y="574"/>
                    <a:pt x="1459" y="574"/>
                  </a:cubicBezTo>
                  <a:cubicBezTo>
                    <a:pt x="1459" y="574"/>
                    <a:pt x="1460" y="574"/>
                    <a:pt x="1460" y="574"/>
                  </a:cubicBezTo>
                  <a:cubicBezTo>
                    <a:pt x="1464" y="574"/>
                    <a:pt x="1468" y="575"/>
                    <a:pt x="1472" y="575"/>
                  </a:cubicBezTo>
                  <a:cubicBezTo>
                    <a:pt x="1477" y="576"/>
                    <a:pt x="1481" y="580"/>
                    <a:pt x="1480" y="585"/>
                  </a:cubicBezTo>
                  <a:cubicBezTo>
                    <a:pt x="1486" y="586"/>
                    <a:pt x="1492" y="587"/>
                    <a:pt x="1498" y="588"/>
                  </a:cubicBezTo>
                  <a:cubicBezTo>
                    <a:pt x="1499" y="583"/>
                    <a:pt x="1503" y="580"/>
                    <a:pt x="1507" y="580"/>
                  </a:cubicBezTo>
                  <a:cubicBezTo>
                    <a:pt x="1508" y="580"/>
                    <a:pt x="1508" y="580"/>
                    <a:pt x="1509" y="580"/>
                  </a:cubicBezTo>
                  <a:cubicBezTo>
                    <a:pt x="1513" y="580"/>
                    <a:pt x="1517" y="581"/>
                    <a:pt x="1521" y="582"/>
                  </a:cubicBezTo>
                  <a:cubicBezTo>
                    <a:pt x="1526" y="583"/>
                    <a:pt x="1529" y="587"/>
                    <a:pt x="1528" y="592"/>
                  </a:cubicBezTo>
                  <a:cubicBezTo>
                    <a:pt x="1534" y="593"/>
                    <a:pt x="1540" y="594"/>
                    <a:pt x="1546" y="595"/>
                  </a:cubicBezTo>
                  <a:cubicBezTo>
                    <a:pt x="1547" y="591"/>
                    <a:pt x="1551" y="588"/>
                    <a:pt x="1555" y="588"/>
                  </a:cubicBezTo>
                  <a:cubicBezTo>
                    <a:pt x="1555" y="588"/>
                    <a:pt x="1556" y="588"/>
                    <a:pt x="1557" y="588"/>
                  </a:cubicBezTo>
                  <a:cubicBezTo>
                    <a:pt x="1561" y="589"/>
                    <a:pt x="1565" y="590"/>
                    <a:pt x="1569" y="590"/>
                  </a:cubicBezTo>
                  <a:cubicBezTo>
                    <a:pt x="1574" y="591"/>
                    <a:pt x="1577" y="596"/>
                    <a:pt x="1576" y="601"/>
                  </a:cubicBezTo>
                  <a:cubicBezTo>
                    <a:pt x="1582" y="603"/>
                    <a:pt x="1587" y="604"/>
                    <a:pt x="1593" y="605"/>
                  </a:cubicBezTo>
                  <a:cubicBezTo>
                    <a:pt x="1594" y="601"/>
                    <a:pt x="1598" y="598"/>
                    <a:pt x="1602" y="598"/>
                  </a:cubicBezTo>
                  <a:cubicBezTo>
                    <a:pt x="1603" y="598"/>
                    <a:pt x="1604" y="598"/>
                    <a:pt x="1604" y="598"/>
                  </a:cubicBezTo>
                  <a:cubicBezTo>
                    <a:pt x="1608" y="599"/>
                    <a:pt x="1612" y="600"/>
                    <a:pt x="1616" y="601"/>
                  </a:cubicBezTo>
                  <a:cubicBezTo>
                    <a:pt x="1621" y="602"/>
                    <a:pt x="1624" y="607"/>
                    <a:pt x="1623" y="612"/>
                  </a:cubicBezTo>
                  <a:cubicBezTo>
                    <a:pt x="1629" y="613"/>
                    <a:pt x="1635" y="615"/>
                    <a:pt x="1640" y="616"/>
                  </a:cubicBezTo>
                  <a:cubicBezTo>
                    <a:pt x="1641" y="612"/>
                    <a:pt x="1645" y="609"/>
                    <a:pt x="1649" y="609"/>
                  </a:cubicBezTo>
                  <a:cubicBezTo>
                    <a:pt x="1650" y="609"/>
                    <a:pt x="1651" y="609"/>
                    <a:pt x="1651" y="609"/>
                  </a:cubicBezTo>
                  <a:cubicBezTo>
                    <a:pt x="1663" y="612"/>
                    <a:pt x="1663" y="612"/>
                    <a:pt x="1663" y="612"/>
                  </a:cubicBezTo>
                  <a:cubicBezTo>
                    <a:pt x="1668" y="614"/>
                    <a:pt x="1671" y="619"/>
                    <a:pt x="1670" y="624"/>
                  </a:cubicBezTo>
                  <a:cubicBezTo>
                    <a:pt x="1674" y="625"/>
                    <a:pt x="1678" y="626"/>
                    <a:pt x="1682" y="626"/>
                  </a:cubicBezTo>
                  <a:cubicBezTo>
                    <a:pt x="1684" y="627"/>
                    <a:pt x="1685" y="628"/>
                    <a:pt x="1687" y="628"/>
                  </a:cubicBezTo>
                  <a:cubicBezTo>
                    <a:pt x="1688" y="624"/>
                    <a:pt x="1692" y="622"/>
                    <a:pt x="1696" y="622"/>
                  </a:cubicBezTo>
                  <a:cubicBezTo>
                    <a:pt x="1697" y="622"/>
                    <a:pt x="1698" y="622"/>
                    <a:pt x="1699" y="622"/>
                  </a:cubicBezTo>
                  <a:cubicBezTo>
                    <a:pt x="1703" y="623"/>
                    <a:pt x="1706" y="625"/>
                    <a:pt x="1710" y="626"/>
                  </a:cubicBezTo>
                  <a:cubicBezTo>
                    <a:pt x="1715" y="628"/>
                    <a:pt x="1718" y="633"/>
                    <a:pt x="1716" y="638"/>
                  </a:cubicBezTo>
                  <a:cubicBezTo>
                    <a:pt x="1722" y="640"/>
                    <a:pt x="1727" y="642"/>
                    <a:pt x="1733" y="644"/>
                  </a:cubicBezTo>
                  <a:cubicBezTo>
                    <a:pt x="1734" y="640"/>
                    <a:pt x="1738" y="638"/>
                    <a:pt x="1742" y="638"/>
                  </a:cubicBezTo>
                  <a:cubicBezTo>
                    <a:pt x="1743" y="638"/>
                    <a:pt x="1744" y="638"/>
                    <a:pt x="1745" y="638"/>
                  </a:cubicBezTo>
                  <a:cubicBezTo>
                    <a:pt x="1756" y="643"/>
                    <a:pt x="1756" y="643"/>
                    <a:pt x="1756" y="643"/>
                  </a:cubicBezTo>
                  <a:cubicBezTo>
                    <a:pt x="1761" y="644"/>
                    <a:pt x="1763" y="650"/>
                    <a:pt x="1762" y="654"/>
                  </a:cubicBezTo>
                  <a:cubicBezTo>
                    <a:pt x="1767" y="656"/>
                    <a:pt x="1773" y="658"/>
                    <a:pt x="1778" y="660"/>
                  </a:cubicBezTo>
                  <a:cubicBezTo>
                    <a:pt x="1780" y="657"/>
                    <a:pt x="1783" y="655"/>
                    <a:pt x="1787" y="655"/>
                  </a:cubicBezTo>
                  <a:cubicBezTo>
                    <a:pt x="1788" y="655"/>
                    <a:pt x="1789" y="655"/>
                    <a:pt x="1790" y="655"/>
                  </a:cubicBezTo>
                  <a:cubicBezTo>
                    <a:pt x="1801" y="659"/>
                    <a:pt x="1801" y="659"/>
                    <a:pt x="1801" y="659"/>
                  </a:cubicBezTo>
                  <a:cubicBezTo>
                    <a:pt x="1806" y="661"/>
                    <a:pt x="1809" y="666"/>
                    <a:pt x="1807" y="671"/>
                  </a:cubicBezTo>
                  <a:cubicBezTo>
                    <a:pt x="1813" y="673"/>
                    <a:pt x="1818" y="675"/>
                    <a:pt x="1824" y="677"/>
                  </a:cubicBezTo>
                  <a:cubicBezTo>
                    <a:pt x="1825" y="673"/>
                    <a:pt x="1829" y="671"/>
                    <a:pt x="1832" y="671"/>
                  </a:cubicBezTo>
                  <a:cubicBezTo>
                    <a:pt x="1833" y="671"/>
                    <a:pt x="1834" y="671"/>
                    <a:pt x="1835" y="671"/>
                  </a:cubicBezTo>
                  <a:cubicBezTo>
                    <a:pt x="1839" y="673"/>
                    <a:pt x="1843" y="674"/>
                    <a:pt x="1847" y="675"/>
                  </a:cubicBezTo>
                  <a:cubicBezTo>
                    <a:pt x="1852" y="677"/>
                    <a:pt x="1854" y="682"/>
                    <a:pt x="1853" y="687"/>
                  </a:cubicBezTo>
                  <a:cubicBezTo>
                    <a:pt x="1858" y="688"/>
                    <a:pt x="1864" y="690"/>
                    <a:pt x="1870" y="692"/>
                  </a:cubicBezTo>
                  <a:cubicBezTo>
                    <a:pt x="1871" y="688"/>
                    <a:pt x="1875" y="685"/>
                    <a:pt x="1879" y="685"/>
                  </a:cubicBezTo>
                  <a:cubicBezTo>
                    <a:pt x="1879" y="685"/>
                    <a:pt x="1880" y="686"/>
                    <a:pt x="1881" y="686"/>
                  </a:cubicBezTo>
                  <a:cubicBezTo>
                    <a:pt x="1885" y="687"/>
                    <a:pt x="1889" y="688"/>
                    <a:pt x="1893" y="689"/>
                  </a:cubicBezTo>
                  <a:cubicBezTo>
                    <a:pt x="1898" y="690"/>
                    <a:pt x="1900" y="695"/>
                    <a:pt x="1899" y="700"/>
                  </a:cubicBezTo>
                  <a:cubicBezTo>
                    <a:pt x="1905" y="702"/>
                    <a:pt x="1911" y="703"/>
                    <a:pt x="1916" y="705"/>
                  </a:cubicBezTo>
                  <a:cubicBezTo>
                    <a:pt x="1917" y="700"/>
                    <a:pt x="1921" y="698"/>
                    <a:pt x="1925" y="698"/>
                  </a:cubicBezTo>
                  <a:cubicBezTo>
                    <a:pt x="1926" y="698"/>
                    <a:pt x="1927" y="698"/>
                    <a:pt x="1927" y="698"/>
                  </a:cubicBezTo>
                  <a:cubicBezTo>
                    <a:pt x="1931" y="699"/>
                    <a:pt x="1935" y="699"/>
                    <a:pt x="1939" y="700"/>
                  </a:cubicBezTo>
                  <a:cubicBezTo>
                    <a:pt x="1944" y="701"/>
                    <a:pt x="1947" y="706"/>
                    <a:pt x="1946" y="711"/>
                  </a:cubicBezTo>
                  <a:cubicBezTo>
                    <a:pt x="1952" y="712"/>
                    <a:pt x="1958" y="713"/>
                    <a:pt x="1964" y="714"/>
                  </a:cubicBezTo>
                  <a:cubicBezTo>
                    <a:pt x="1964" y="709"/>
                    <a:pt x="1968" y="706"/>
                    <a:pt x="1973" y="706"/>
                  </a:cubicBezTo>
                  <a:cubicBezTo>
                    <a:pt x="1973" y="706"/>
                    <a:pt x="1974" y="706"/>
                    <a:pt x="1974" y="706"/>
                  </a:cubicBezTo>
                  <a:cubicBezTo>
                    <a:pt x="1978" y="706"/>
                    <a:pt x="1982" y="706"/>
                    <a:pt x="1986" y="707"/>
                  </a:cubicBezTo>
                  <a:cubicBezTo>
                    <a:pt x="1991" y="707"/>
                    <a:pt x="1995" y="712"/>
                    <a:pt x="1994" y="717"/>
                  </a:cubicBezTo>
                  <a:cubicBezTo>
                    <a:pt x="1999" y="717"/>
                    <a:pt x="2005" y="717"/>
                    <a:pt x="2010" y="717"/>
                  </a:cubicBezTo>
                  <a:cubicBezTo>
                    <a:pt x="2010" y="717"/>
                    <a:pt x="2011" y="717"/>
                    <a:pt x="2012" y="717"/>
                  </a:cubicBezTo>
                  <a:cubicBezTo>
                    <a:pt x="2012" y="712"/>
                    <a:pt x="2016" y="708"/>
                    <a:pt x="2021" y="708"/>
                  </a:cubicBezTo>
                  <a:cubicBezTo>
                    <a:pt x="2025" y="707"/>
                    <a:pt x="2029" y="707"/>
                    <a:pt x="2032" y="707"/>
                  </a:cubicBezTo>
                  <a:cubicBezTo>
                    <a:pt x="2033" y="707"/>
                    <a:pt x="2033" y="707"/>
                    <a:pt x="2033" y="707"/>
                  </a:cubicBezTo>
                  <a:cubicBezTo>
                    <a:pt x="2038" y="707"/>
                    <a:pt x="2042" y="710"/>
                    <a:pt x="2043" y="715"/>
                  </a:cubicBezTo>
                  <a:cubicBezTo>
                    <a:pt x="2048" y="714"/>
                    <a:pt x="2054" y="713"/>
                    <a:pt x="2060" y="712"/>
                  </a:cubicBezTo>
                  <a:cubicBezTo>
                    <a:pt x="2059" y="707"/>
                    <a:pt x="2062" y="702"/>
                    <a:pt x="2067" y="701"/>
                  </a:cubicBezTo>
                  <a:cubicBezTo>
                    <a:pt x="2070" y="700"/>
                    <a:pt x="2074" y="699"/>
                    <a:pt x="2077" y="697"/>
                  </a:cubicBezTo>
                  <a:cubicBezTo>
                    <a:pt x="2078" y="697"/>
                    <a:pt x="2079" y="697"/>
                    <a:pt x="2081" y="697"/>
                  </a:cubicBezTo>
                  <a:cubicBezTo>
                    <a:pt x="2084" y="697"/>
                    <a:pt x="2088" y="699"/>
                    <a:pt x="2089" y="703"/>
                  </a:cubicBezTo>
                  <a:cubicBezTo>
                    <a:pt x="2095" y="700"/>
                    <a:pt x="2100" y="698"/>
                    <a:pt x="2105" y="695"/>
                  </a:cubicBezTo>
                  <a:cubicBezTo>
                    <a:pt x="2103" y="691"/>
                    <a:pt x="2104" y="685"/>
                    <a:pt x="2108" y="683"/>
                  </a:cubicBezTo>
                  <a:cubicBezTo>
                    <a:pt x="2111" y="681"/>
                    <a:pt x="2115" y="678"/>
                    <a:pt x="2118" y="676"/>
                  </a:cubicBezTo>
                  <a:cubicBezTo>
                    <a:pt x="2119" y="675"/>
                    <a:pt x="2121" y="674"/>
                    <a:pt x="2123" y="674"/>
                  </a:cubicBezTo>
                  <a:cubicBezTo>
                    <a:pt x="2126" y="674"/>
                    <a:pt x="2129" y="675"/>
                    <a:pt x="2130" y="678"/>
                  </a:cubicBezTo>
                  <a:cubicBezTo>
                    <a:pt x="2135" y="674"/>
                    <a:pt x="2139" y="670"/>
                    <a:pt x="2143" y="666"/>
                  </a:cubicBezTo>
                  <a:cubicBezTo>
                    <a:pt x="2140" y="662"/>
                    <a:pt x="2139" y="657"/>
                    <a:pt x="2142" y="653"/>
                  </a:cubicBezTo>
                  <a:cubicBezTo>
                    <a:pt x="2145" y="650"/>
                    <a:pt x="2147" y="647"/>
                    <a:pt x="2150" y="644"/>
                  </a:cubicBezTo>
                  <a:cubicBezTo>
                    <a:pt x="2152" y="641"/>
                    <a:pt x="2154" y="640"/>
                    <a:pt x="2157" y="640"/>
                  </a:cubicBezTo>
                  <a:cubicBezTo>
                    <a:pt x="2159" y="640"/>
                    <a:pt x="2161" y="641"/>
                    <a:pt x="2162" y="642"/>
                  </a:cubicBezTo>
                  <a:cubicBezTo>
                    <a:pt x="2166" y="637"/>
                    <a:pt x="2169" y="632"/>
                    <a:pt x="2172" y="627"/>
                  </a:cubicBezTo>
                  <a:cubicBezTo>
                    <a:pt x="2167" y="624"/>
                    <a:pt x="2166" y="619"/>
                    <a:pt x="2168" y="614"/>
                  </a:cubicBezTo>
                  <a:cubicBezTo>
                    <a:pt x="2169" y="613"/>
                    <a:pt x="2170" y="611"/>
                    <a:pt x="2171" y="609"/>
                  </a:cubicBezTo>
                  <a:cubicBezTo>
                    <a:pt x="2177" y="596"/>
                    <a:pt x="2177" y="596"/>
                    <a:pt x="2177" y="596"/>
                  </a:cubicBezTo>
                  <a:cubicBezTo>
                    <a:pt x="2186" y="607"/>
                    <a:pt x="2186" y="607"/>
                    <a:pt x="2186" y="607"/>
                  </a:cubicBezTo>
                  <a:cubicBezTo>
                    <a:pt x="2187" y="609"/>
                    <a:pt x="2189" y="610"/>
                    <a:pt x="2190" y="612"/>
                  </a:cubicBezTo>
                  <a:cubicBezTo>
                    <a:pt x="2193" y="615"/>
                    <a:pt x="2193" y="621"/>
                    <a:pt x="2189" y="625"/>
                  </a:cubicBezTo>
                  <a:cubicBezTo>
                    <a:pt x="2194" y="629"/>
                    <a:pt x="2198" y="633"/>
                    <a:pt x="2202" y="636"/>
                  </a:cubicBezTo>
                  <a:cubicBezTo>
                    <a:pt x="2204" y="634"/>
                    <a:pt x="2207" y="633"/>
                    <a:pt x="2209" y="633"/>
                  </a:cubicBezTo>
                  <a:cubicBezTo>
                    <a:pt x="2211" y="633"/>
                    <a:pt x="2213" y="633"/>
                    <a:pt x="2215" y="634"/>
                  </a:cubicBezTo>
                  <a:cubicBezTo>
                    <a:pt x="2218" y="637"/>
                    <a:pt x="2221" y="639"/>
                    <a:pt x="2224" y="641"/>
                  </a:cubicBezTo>
                  <a:cubicBezTo>
                    <a:pt x="2228" y="643"/>
                    <a:pt x="2230" y="649"/>
                    <a:pt x="2227" y="653"/>
                  </a:cubicBezTo>
                  <a:cubicBezTo>
                    <a:pt x="2233" y="655"/>
                    <a:pt x="2238" y="658"/>
                    <a:pt x="2243" y="659"/>
                  </a:cubicBezTo>
                  <a:cubicBezTo>
                    <a:pt x="2245" y="655"/>
                    <a:pt x="2248" y="652"/>
                    <a:pt x="2253" y="652"/>
                  </a:cubicBezTo>
                  <a:cubicBezTo>
                    <a:pt x="2253" y="652"/>
                    <a:pt x="2254" y="652"/>
                    <a:pt x="2254" y="652"/>
                  </a:cubicBezTo>
                  <a:cubicBezTo>
                    <a:pt x="2258" y="653"/>
                    <a:pt x="2261" y="653"/>
                    <a:pt x="2265" y="653"/>
                  </a:cubicBezTo>
                  <a:cubicBezTo>
                    <a:pt x="2270" y="653"/>
                    <a:pt x="2273" y="657"/>
                    <a:pt x="2274" y="662"/>
                  </a:cubicBezTo>
                  <a:cubicBezTo>
                    <a:pt x="2279" y="662"/>
                    <a:pt x="2285" y="661"/>
                    <a:pt x="2290" y="659"/>
                  </a:cubicBezTo>
                  <a:cubicBezTo>
                    <a:pt x="2289" y="655"/>
                    <a:pt x="2291" y="650"/>
                    <a:pt x="2296" y="648"/>
                  </a:cubicBezTo>
                  <a:cubicBezTo>
                    <a:pt x="2299" y="646"/>
                    <a:pt x="2303" y="645"/>
                    <a:pt x="2306" y="643"/>
                  </a:cubicBezTo>
                  <a:cubicBezTo>
                    <a:pt x="2307" y="643"/>
                    <a:pt x="2309" y="642"/>
                    <a:pt x="2310" y="642"/>
                  </a:cubicBezTo>
                  <a:cubicBezTo>
                    <a:pt x="2313" y="642"/>
                    <a:pt x="2316" y="644"/>
                    <a:pt x="2318" y="647"/>
                  </a:cubicBezTo>
                  <a:cubicBezTo>
                    <a:pt x="2323" y="644"/>
                    <a:pt x="2328" y="640"/>
                    <a:pt x="2332" y="637"/>
                  </a:cubicBezTo>
                  <a:cubicBezTo>
                    <a:pt x="2329" y="633"/>
                    <a:pt x="2329" y="627"/>
                    <a:pt x="2333" y="624"/>
                  </a:cubicBezTo>
                  <a:cubicBezTo>
                    <a:pt x="2336" y="621"/>
                    <a:pt x="2338" y="619"/>
                    <a:pt x="2341" y="616"/>
                  </a:cubicBezTo>
                  <a:cubicBezTo>
                    <a:pt x="2343" y="614"/>
                    <a:pt x="2345" y="613"/>
                    <a:pt x="2348" y="613"/>
                  </a:cubicBezTo>
                  <a:cubicBezTo>
                    <a:pt x="2350" y="613"/>
                    <a:pt x="2352" y="614"/>
                    <a:pt x="2354" y="615"/>
                  </a:cubicBezTo>
                  <a:cubicBezTo>
                    <a:pt x="2357" y="611"/>
                    <a:pt x="2361" y="606"/>
                    <a:pt x="2364" y="602"/>
                  </a:cubicBezTo>
                  <a:cubicBezTo>
                    <a:pt x="2360" y="599"/>
                    <a:pt x="2359" y="593"/>
                    <a:pt x="2362" y="589"/>
                  </a:cubicBezTo>
                  <a:cubicBezTo>
                    <a:pt x="2364" y="586"/>
                    <a:pt x="2366" y="583"/>
                    <a:pt x="2368" y="579"/>
                  </a:cubicBezTo>
                  <a:cubicBezTo>
                    <a:pt x="2369" y="576"/>
                    <a:pt x="2372" y="575"/>
                    <a:pt x="2376" y="575"/>
                  </a:cubicBezTo>
                  <a:cubicBezTo>
                    <a:pt x="2377" y="575"/>
                    <a:pt x="2379" y="575"/>
                    <a:pt x="2380" y="576"/>
                  </a:cubicBezTo>
                  <a:cubicBezTo>
                    <a:pt x="2383" y="571"/>
                    <a:pt x="2385" y="565"/>
                    <a:pt x="2387" y="560"/>
                  </a:cubicBezTo>
                  <a:cubicBezTo>
                    <a:pt x="2383" y="558"/>
                    <a:pt x="2380" y="553"/>
                    <a:pt x="2382" y="548"/>
                  </a:cubicBezTo>
                  <a:cubicBezTo>
                    <a:pt x="2384" y="545"/>
                    <a:pt x="2385" y="541"/>
                    <a:pt x="2386" y="537"/>
                  </a:cubicBezTo>
                  <a:cubicBezTo>
                    <a:pt x="2387" y="533"/>
                    <a:pt x="2391" y="531"/>
                    <a:pt x="2395" y="531"/>
                  </a:cubicBezTo>
                  <a:cubicBezTo>
                    <a:pt x="2396" y="531"/>
                    <a:pt x="2396" y="531"/>
                    <a:pt x="2397" y="531"/>
                  </a:cubicBezTo>
                  <a:cubicBezTo>
                    <a:pt x="2399" y="526"/>
                    <a:pt x="2400" y="520"/>
                    <a:pt x="2401" y="514"/>
                  </a:cubicBezTo>
                  <a:cubicBezTo>
                    <a:pt x="2396" y="514"/>
                    <a:pt x="2392" y="509"/>
                    <a:pt x="2393" y="504"/>
                  </a:cubicBezTo>
                  <a:cubicBezTo>
                    <a:pt x="2393" y="501"/>
                    <a:pt x="2393" y="497"/>
                    <a:pt x="2393" y="493"/>
                  </a:cubicBezTo>
                  <a:cubicBezTo>
                    <a:pt x="2393" y="488"/>
                    <a:pt x="2397" y="484"/>
                    <a:pt x="2402" y="484"/>
                  </a:cubicBezTo>
                  <a:cubicBezTo>
                    <a:pt x="2402" y="478"/>
                    <a:pt x="2401" y="472"/>
                    <a:pt x="2399" y="467"/>
                  </a:cubicBezTo>
                  <a:cubicBezTo>
                    <a:pt x="2398" y="468"/>
                    <a:pt x="2397" y="468"/>
                    <a:pt x="2396" y="468"/>
                  </a:cubicBezTo>
                  <a:cubicBezTo>
                    <a:pt x="2393" y="468"/>
                    <a:pt x="2389" y="466"/>
                    <a:pt x="2388" y="463"/>
                  </a:cubicBezTo>
                  <a:cubicBezTo>
                    <a:pt x="2386" y="460"/>
                    <a:pt x="2384" y="457"/>
                    <a:pt x="2382" y="455"/>
                  </a:cubicBezTo>
                  <a:cubicBezTo>
                    <a:pt x="2379" y="451"/>
                    <a:pt x="2380" y="445"/>
                    <a:pt x="2383" y="442"/>
                  </a:cubicBezTo>
                  <a:cubicBezTo>
                    <a:pt x="2376" y="437"/>
                    <a:pt x="2367" y="434"/>
                    <a:pt x="2356" y="433"/>
                  </a:cubicBezTo>
                  <a:cubicBezTo>
                    <a:pt x="2356" y="433"/>
                    <a:pt x="2371" y="428"/>
                    <a:pt x="2386" y="416"/>
                  </a:cubicBezTo>
                  <a:cubicBezTo>
                    <a:pt x="2385" y="413"/>
                    <a:pt x="2386" y="411"/>
                    <a:pt x="2388" y="409"/>
                  </a:cubicBezTo>
                  <a:cubicBezTo>
                    <a:pt x="2391" y="407"/>
                    <a:pt x="2393" y="404"/>
                    <a:pt x="2395" y="401"/>
                  </a:cubicBezTo>
                  <a:cubicBezTo>
                    <a:pt x="2397" y="398"/>
                    <a:pt x="2400" y="396"/>
                    <a:pt x="2403" y="396"/>
                  </a:cubicBezTo>
                  <a:cubicBezTo>
                    <a:pt x="2404" y="396"/>
                    <a:pt x="2404" y="396"/>
                    <a:pt x="2404" y="396"/>
                  </a:cubicBezTo>
                  <a:cubicBezTo>
                    <a:pt x="2408" y="391"/>
                    <a:pt x="2411" y="384"/>
                    <a:pt x="2413" y="377"/>
                  </a:cubicBezTo>
                  <a:cubicBezTo>
                    <a:pt x="2409" y="376"/>
                    <a:pt x="2406" y="372"/>
                    <a:pt x="2406" y="367"/>
                  </a:cubicBezTo>
                  <a:cubicBezTo>
                    <a:pt x="2407" y="366"/>
                    <a:pt x="2407" y="364"/>
                    <a:pt x="2407" y="363"/>
                  </a:cubicBezTo>
                  <a:cubicBezTo>
                    <a:pt x="2407" y="361"/>
                    <a:pt x="2407" y="360"/>
                    <a:pt x="2407" y="358"/>
                  </a:cubicBezTo>
                  <a:cubicBezTo>
                    <a:pt x="2407" y="357"/>
                    <a:pt x="2407" y="356"/>
                    <a:pt x="2407" y="355"/>
                  </a:cubicBezTo>
                  <a:cubicBezTo>
                    <a:pt x="2407" y="351"/>
                    <a:pt x="2410" y="346"/>
                    <a:pt x="2415" y="346"/>
                  </a:cubicBezTo>
                  <a:cubicBezTo>
                    <a:pt x="2413" y="339"/>
                    <a:pt x="2411" y="332"/>
                    <a:pt x="2407" y="326"/>
                  </a:cubicBezTo>
                  <a:cubicBezTo>
                    <a:pt x="2405" y="327"/>
                    <a:pt x="2403" y="328"/>
                    <a:pt x="2401" y="328"/>
                  </a:cubicBezTo>
                  <a:cubicBezTo>
                    <a:pt x="2399" y="328"/>
                    <a:pt x="2396" y="327"/>
                    <a:pt x="2394" y="324"/>
                  </a:cubicBezTo>
                  <a:cubicBezTo>
                    <a:pt x="2392" y="321"/>
                    <a:pt x="2389" y="318"/>
                    <a:pt x="2386" y="316"/>
                  </a:cubicBezTo>
                  <a:cubicBezTo>
                    <a:pt x="2382" y="312"/>
                    <a:pt x="2382" y="306"/>
                    <a:pt x="2386" y="303"/>
                  </a:cubicBezTo>
                  <a:cubicBezTo>
                    <a:pt x="2370" y="290"/>
                    <a:pt x="2354" y="284"/>
                    <a:pt x="2354" y="284"/>
                  </a:cubicBezTo>
                  <a:cubicBezTo>
                    <a:pt x="2366" y="282"/>
                    <a:pt x="2375" y="277"/>
                    <a:pt x="2383" y="271"/>
                  </a:cubicBezTo>
                  <a:cubicBezTo>
                    <a:pt x="2380" y="268"/>
                    <a:pt x="2379" y="263"/>
                    <a:pt x="2382" y="259"/>
                  </a:cubicBezTo>
                  <a:cubicBezTo>
                    <a:pt x="2384" y="257"/>
                    <a:pt x="2385" y="254"/>
                    <a:pt x="2386" y="251"/>
                  </a:cubicBezTo>
                  <a:cubicBezTo>
                    <a:pt x="2388" y="247"/>
                    <a:pt x="2391" y="245"/>
                    <a:pt x="2395" y="245"/>
                  </a:cubicBezTo>
                  <a:cubicBezTo>
                    <a:pt x="2396" y="245"/>
                    <a:pt x="2397" y="245"/>
                    <a:pt x="2398" y="245"/>
                  </a:cubicBezTo>
                  <a:cubicBezTo>
                    <a:pt x="2399" y="240"/>
                    <a:pt x="2400" y="234"/>
                    <a:pt x="2401" y="229"/>
                  </a:cubicBezTo>
                  <a:cubicBezTo>
                    <a:pt x="2400" y="229"/>
                    <a:pt x="2400" y="229"/>
                    <a:pt x="2400" y="229"/>
                  </a:cubicBezTo>
                  <a:cubicBezTo>
                    <a:pt x="2400" y="229"/>
                    <a:pt x="2400" y="229"/>
                    <a:pt x="2400" y="229"/>
                  </a:cubicBezTo>
                  <a:cubicBezTo>
                    <a:pt x="2395" y="229"/>
                    <a:pt x="2391" y="225"/>
                    <a:pt x="2390" y="220"/>
                  </a:cubicBezTo>
                  <a:cubicBezTo>
                    <a:pt x="2390" y="216"/>
                    <a:pt x="2390" y="213"/>
                    <a:pt x="2389" y="209"/>
                  </a:cubicBezTo>
                  <a:cubicBezTo>
                    <a:pt x="2389" y="204"/>
                    <a:pt x="2392" y="199"/>
                    <a:pt x="2397" y="198"/>
                  </a:cubicBezTo>
                  <a:cubicBezTo>
                    <a:pt x="2398" y="198"/>
                    <a:pt x="2398" y="198"/>
                    <a:pt x="2399" y="198"/>
                  </a:cubicBezTo>
                  <a:cubicBezTo>
                    <a:pt x="2399" y="198"/>
                    <a:pt x="2399" y="198"/>
                    <a:pt x="2399" y="198"/>
                  </a:cubicBezTo>
                  <a:cubicBezTo>
                    <a:pt x="2398" y="193"/>
                    <a:pt x="2397" y="187"/>
                    <a:pt x="2395" y="181"/>
                  </a:cubicBezTo>
                  <a:cubicBezTo>
                    <a:pt x="2395" y="181"/>
                    <a:pt x="2394" y="182"/>
                    <a:pt x="2393" y="182"/>
                  </a:cubicBezTo>
                  <a:cubicBezTo>
                    <a:pt x="2392" y="182"/>
                    <a:pt x="2391" y="183"/>
                    <a:pt x="2390" y="183"/>
                  </a:cubicBezTo>
                  <a:cubicBezTo>
                    <a:pt x="2386" y="183"/>
                    <a:pt x="2383" y="180"/>
                    <a:pt x="2381" y="176"/>
                  </a:cubicBezTo>
                  <a:cubicBezTo>
                    <a:pt x="2380" y="173"/>
                    <a:pt x="2379" y="169"/>
                    <a:pt x="2377" y="166"/>
                  </a:cubicBezTo>
                  <a:cubicBezTo>
                    <a:pt x="2375" y="161"/>
                    <a:pt x="2378" y="156"/>
                    <a:pt x="2383" y="154"/>
                  </a:cubicBezTo>
                  <a:cubicBezTo>
                    <a:pt x="2383" y="153"/>
                    <a:pt x="2384" y="153"/>
                    <a:pt x="2385" y="153"/>
                  </a:cubicBezTo>
                  <a:cubicBezTo>
                    <a:pt x="2383" y="147"/>
                    <a:pt x="2380" y="142"/>
                    <a:pt x="2377" y="137"/>
                  </a:cubicBezTo>
                  <a:cubicBezTo>
                    <a:pt x="2377" y="137"/>
                    <a:pt x="2376" y="138"/>
                    <a:pt x="2375" y="138"/>
                  </a:cubicBezTo>
                  <a:cubicBezTo>
                    <a:pt x="2373" y="139"/>
                    <a:pt x="2372" y="140"/>
                    <a:pt x="2370" y="140"/>
                  </a:cubicBezTo>
                  <a:cubicBezTo>
                    <a:pt x="2367" y="140"/>
                    <a:pt x="2364" y="138"/>
                    <a:pt x="2362" y="135"/>
                  </a:cubicBezTo>
                  <a:cubicBezTo>
                    <a:pt x="2360" y="132"/>
                    <a:pt x="2358" y="129"/>
                    <a:pt x="2356" y="126"/>
                  </a:cubicBezTo>
                  <a:cubicBezTo>
                    <a:pt x="2353" y="121"/>
                    <a:pt x="2354" y="116"/>
                    <a:pt x="2359" y="113"/>
                  </a:cubicBezTo>
                  <a:cubicBezTo>
                    <a:pt x="2360" y="112"/>
                    <a:pt x="2360" y="112"/>
                    <a:pt x="2361" y="112"/>
                  </a:cubicBezTo>
                  <a:cubicBezTo>
                    <a:pt x="2358" y="107"/>
                    <a:pt x="2354" y="102"/>
                    <a:pt x="2350" y="97"/>
                  </a:cubicBezTo>
                  <a:cubicBezTo>
                    <a:pt x="2349" y="98"/>
                    <a:pt x="2349" y="99"/>
                    <a:pt x="2348" y="100"/>
                  </a:cubicBezTo>
                  <a:cubicBezTo>
                    <a:pt x="2346" y="101"/>
                    <a:pt x="2344" y="102"/>
                    <a:pt x="2342" y="102"/>
                  </a:cubicBezTo>
                  <a:cubicBezTo>
                    <a:pt x="2339" y="102"/>
                    <a:pt x="2337" y="101"/>
                    <a:pt x="2335" y="99"/>
                  </a:cubicBezTo>
                  <a:cubicBezTo>
                    <a:pt x="2332" y="97"/>
                    <a:pt x="2330" y="94"/>
                    <a:pt x="2327" y="92"/>
                  </a:cubicBezTo>
                  <a:cubicBezTo>
                    <a:pt x="2323" y="88"/>
                    <a:pt x="2323" y="82"/>
                    <a:pt x="2326" y="79"/>
                  </a:cubicBezTo>
                  <a:cubicBezTo>
                    <a:pt x="2327" y="78"/>
                    <a:pt x="2327" y="77"/>
                    <a:pt x="2328" y="77"/>
                  </a:cubicBezTo>
                  <a:cubicBezTo>
                    <a:pt x="2323" y="73"/>
                    <a:pt x="2318" y="70"/>
                    <a:pt x="2313" y="67"/>
                  </a:cubicBezTo>
                  <a:cubicBezTo>
                    <a:pt x="2313" y="68"/>
                    <a:pt x="2313" y="68"/>
                    <a:pt x="2312" y="69"/>
                  </a:cubicBezTo>
                  <a:cubicBezTo>
                    <a:pt x="2311" y="72"/>
                    <a:pt x="2308" y="74"/>
                    <a:pt x="2304" y="74"/>
                  </a:cubicBezTo>
                  <a:cubicBezTo>
                    <a:pt x="2303" y="74"/>
                    <a:pt x="2301" y="74"/>
                    <a:pt x="2300" y="73"/>
                  </a:cubicBezTo>
                  <a:cubicBezTo>
                    <a:pt x="2297" y="71"/>
                    <a:pt x="2293" y="70"/>
                    <a:pt x="2290" y="69"/>
                  </a:cubicBezTo>
                  <a:cubicBezTo>
                    <a:pt x="2285" y="67"/>
                    <a:pt x="2283" y="62"/>
                    <a:pt x="2285" y="57"/>
                  </a:cubicBezTo>
                  <a:cubicBezTo>
                    <a:pt x="2285" y="56"/>
                    <a:pt x="2285" y="56"/>
                    <a:pt x="2285" y="56"/>
                  </a:cubicBezTo>
                  <a:cubicBezTo>
                    <a:pt x="2280" y="54"/>
                    <a:pt x="2274" y="53"/>
                    <a:pt x="2268" y="53"/>
                  </a:cubicBezTo>
                  <a:cubicBezTo>
                    <a:pt x="2268" y="53"/>
                    <a:pt x="2268" y="54"/>
                    <a:pt x="2268" y="54"/>
                  </a:cubicBezTo>
                  <a:cubicBezTo>
                    <a:pt x="2268" y="59"/>
                    <a:pt x="2264" y="63"/>
                    <a:pt x="2259" y="63"/>
                  </a:cubicBezTo>
                  <a:cubicBezTo>
                    <a:pt x="2256" y="64"/>
                    <a:pt x="2252" y="64"/>
                    <a:pt x="2249" y="65"/>
                  </a:cubicBezTo>
                  <a:cubicBezTo>
                    <a:pt x="2248" y="65"/>
                    <a:pt x="2248" y="65"/>
                    <a:pt x="2247" y="65"/>
                  </a:cubicBezTo>
                  <a:cubicBezTo>
                    <a:pt x="2243" y="65"/>
                    <a:pt x="2239" y="62"/>
                    <a:pt x="2238" y="57"/>
                  </a:cubicBezTo>
                  <a:cubicBezTo>
                    <a:pt x="2238" y="57"/>
                    <a:pt x="2238" y="57"/>
                    <a:pt x="2238" y="57"/>
                  </a:cubicBezTo>
                  <a:cubicBezTo>
                    <a:pt x="2233" y="59"/>
                    <a:pt x="2227" y="61"/>
                    <a:pt x="2222" y="63"/>
                  </a:cubicBezTo>
                  <a:cubicBezTo>
                    <a:pt x="2225" y="68"/>
                    <a:pt x="2223" y="74"/>
                    <a:pt x="2219" y="76"/>
                  </a:cubicBezTo>
                  <a:cubicBezTo>
                    <a:pt x="2216" y="78"/>
                    <a:pt x="2213" y="80"/>
                    <a:pt x="2210" y="82"/>
                  </a:cubicBezTo>
                  <a:cubicBezTo>
                    <a:pt x="2208" y="83"/>
                    <a:pt x="2206" y="84"/>
                    <a:pt x="2204" y="84"/>
                  </a:cubicBezTo>
                  <a:cubicBezTo>
                    <a:pt x="2202" y="84"/>
                    <a:pt x="2199" y="83"/>
                    <a:pt x="2197" y="80"/>
                  </a:cubicBezTo>
                  <a:cubicBezTo>
                    <a:pt x="2193" y="84"/>
                    <a:pt x="2189" y="88"/>
                    <a:pt x="2185" y="92"/>
                  </a:cubicBezTo>
                  <a:cubicBezTo>
                    <a:pt x="2188" y="96"/>
                    <a:pt x="2189" y="101"/>
                    <a:pt x="2185" y="105"/>
                  </a:cubicBezTo>
                  <a:cubicBezTo>
                    <a:pt x="2184" y="107"/>
                    <a:pt x="2183" y="108"/>
                    <a:pt x="2181" y="110"/>
                  </a:cubicBezTo>
                  <a:cubicBezTo>
                    <a:pt x="2172" y="121"/>
                    <a:pt x="2172" y="121"/>
                    <a:pt x="2172" y="121"/>
                  </a:cubicBezTo>
                  <a:cubicBezTo>
                    <a:pt x="2166" y="108"/>
                    <a:pt x="2166" y="108"/>
                    <a:pt x="2166" y="108"/>
                  </a:cubicBezTo>
                  <a:cubicBezTo>
                    <a:pt x="2165" y="106"/>
                    <a:pt x="2164" y="104"/>
                    <a:pt x="2163" y="102"/>
                  </a:cubicBezTo>
                  <a:cubicBezTo>
                    <a:pt x="2161" y="98"/>
                    <a:pt x="2163" y="92"/>
                    <a:pt x="2167" y="90"/>
                  </a:cubicBezTo>
                  <a:cubicBezTo>
                    <a:pt x="2164" y="84"/>
                    <a:pt x="2160" y="79"/>
                    <a:pt x="2157" y="74"/>
                  </a:cubicBezTo>
                  <a:cubicBezTo>
                    <a:pt x="2155" y="75"/>
                    <a:pt x="2153" y="76"/>
                    <a:pt x="2151" y="76"/>
                  </a:cubicBezTo>
                  <a:cubicBezTo>
                    <a:pt x="2148" y="76"/>
                    <a:pt x="2146" y="74"/>
                    <a:pt x="2144" y="72"/>
                  </a:cubicBezTo>
                  <a:cubicBezTo>
                    <a:pt x="2141" y="69"/>
                    <a:pt x="2139" y="66"/>
                    <a:pt x="2136" y="63"/>
                  </a:cubicBezTo>
                  <a:cubicBezTo>
                    <a:pt x="2133" y="59"/>
                    <a:pt x="2133" y="53"/>
                    <a:pt x="2137" y="50"/>
                  </a:cubicBezTo>
                  <a:cubicBezTo>
                    <a:pt x="2132" y="45"/>
                    <a:pt x="2128" y="41"/>
                    <a:pt x="2123" y="37"/>
                  </a:cubicBezTo>
                  <a:cubicBezTo>
                    <a:pt x="2121" y="40"/>
                    <a:pt x="2118" y="41"/>
                    <a:pt x="2115" y="41"/>
                  </a:cubicBezTo>
                  <a:cubicBezTo>
                    <a:pt x="2113" y="41"/>
                    <a:pt x="2111" y="40"/>
                    <a:pt x="2110" y="39"/>
                  </a:cubicBezTo>
                  <a:cubicBezTo>
                    <a:pt x="2107" y="37"/>
                    <a:pt x="2103" y="35"/>
                    <a:pt x="2100" y="33"/>
                  </a:cubicBezTo>
                  <a:cubicBezTo>
                    <a:pt x="2095" y="30"/>
                    <a:pt x="2094" y="25"/>
                    <a:pt x="2097" y="20"/>
                  </a:cubicBezTo>
                  <a:cubicBezTo>
                    <a:pt x="2091" y="17"/>
                    <a:pt x="2085" y="15"/>
                    <a:pt x="2079" y="12"/>
                  </a:cubicBezTo>
                  <a:cubicBezTo>
                    <a:pt x="2078" y="16"/>
                    <a:pt x="2074" y="19"/>
                    <a:pt x="2070" y="19"/>
                  </a:cubicBezTo>
                  <a:cubicBezTo>
                    <a:pt x="2069" y="19"/>
                    <a:pt x="2068" y="19"/>
                    <a:pt x="2067" y="18"/>
                  </a:cubicBezTo>
                  <a:cubicBezTo>
                    <a:pt x="2064" y="17"/>
                    <a:pt x="2060" y="16"/>
                    <a:pt x="2056" y="15"/>
                  </a:cubicBezTo>
                  <a:cubicBezTo>
                    <a:pt x="2051" y="14"/>
                    <a:pt x="2048" y="9"/>
                    <a:pt x="2049" y="4"/>
                  </a:cubicBezTo>
                  <a:cubicBezTo>
                    <a:pt x="2043" y="3"/>
                    <a:pt x="2037" y="2"/>
                    <a:pt x="2030" y="1"/>
                  </a:cubicBezTo>
                  <a:cubicBezTo>
                    <a:pt x="2030" y="6"/>
                    <a:pt x="2026" y="10"/>
                    <a:pt x="2021" y="10"/>
                  </a:cubicBezTo>
                  <a:cubicBezTo>
                    <a:pt x="2020" y="10"/>
                    <a:pt x="2020" y="10"/>
                    <a:pt x="2020" y="10"/>
                  </a:cubicBezTo>
                  <a:cubicBezTo>
                    <a:pt x="2016" y="10"/>
                    <a:pt x="2012" y="9"/>
                    <a:pt x="2008" y="9"/>
                  </a:cubicBezTo>
                  <a:cubicBezTo>
                    <a:pt x="2003" y="9"/>
                    <a:pt x="1999" y="5"/>
                    <a:pt x="1999" y="0"/>
                  </a:cubicBezTo>
                </a:path>
              </a:pathLst>
            </a:custGeom>
            <a:solidFill>
              <a:srgbClr val="79BEA1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6049963" y="1082675"/>
              <a:ext cx="96838" cy="119062"/>
            </a:xfrm>
            <a:custGeom>
              <a:avLst/>
              <a:gdLst>
                <a:gd name="T0" fmla="*/ 14 w 27"/>
                <a:gd name="T1" fmla="*/ 0 h 33"/>
                <a:gd name="T2" fmla="*/ 6 w 27"/>
                <a:gd name="T3" fmla="*/ 14 h 33"/>
                <a:gd name="T4" fmla="*/ 3 w 27"/>
                <a:gd name="T5" fmla="*/ 19 h 33"/>
                <a:gd name="T6" fmla="*/ 5 w 27"/>
                <a:gd name="T7" fmla="*/ 31 h 33"/>
                <a:gd name="T8" fmla="*/ 6 w 27"/>
                <a:gd name="T9" fmla="*/ 31 h 33"/>
                <a:gd name="T10" fmla="*/ 10 w 27"/>
                <a:gd name="T11" fmla="*/ 33 h 33"/>
                <a:gd name="T12" fmla="*/ 14 w 27"/>
                <a:gd name="T13" fmla="*/ 32 h 33"/>
                <a:gd name="T14" fmla="*/ 17 w 27"/>
                <a:gd name="T15" fmla="*/ 33 h 33"/>
                <a:gd name="T16" fmla="*/ 22 w 27"/>
                <a:gd name="T17" fmla="*/ 31 h 33"/>
                <a:gd name="T18" fmla="*/ 22 w 27"/>
                <a:gd name="T19" fmla="*/ 31 h 33"/>
                <a:gd name="T20" fmla="*/ 25 w 27"/>
                <a:gd name="T21" fmla="*/ 19 h 33"/>
                <a:gd name="T22" fmla="*/ 22 w 27"/>
                <a:gd name="T23" fmla="*/ 14 h 33"/>
                <a:gd name="T24" fmla="*/ 14 w 27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3">
                  <a:moveTo>
                    <a:pt x="14" y="0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5" y="15"/>
                    <a:pt x="4" y="17"/>
                    <a:pt x="3" y="19"/>
                  </a:cubicBezTo>
                  <a:cubicBezTo>
                    <a:pt x="0" y="23"/>
                    <a:pt x="1" y="29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2"/>
                    <a:pt x="9" y="33"/>
                    <a:pt x="10" y="33"/>
                  </a:cubicBezTo>
                  <a:cubicBezTo>
                    <a:pt x="12" y="33"/>
                    <a:pt x="13" y="33"/>
                    <a:pt x="14" y="32"/>
                  </a:cubicBezTo>
                  <a:cubicBezTo>
                    <a:pt x="15" y="33"/>
                    <a:pt x="16" y="33"/>
                    <a:pt x="17" y="33"/>
                  </a:cubicBezTo>
                  <a:cubicBezTo>
                    <a:pt x="19" y="33"/>
                    <a:pt x="20" y="32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6" y="29"/>
                    <a:pt x="27" y="23"/>
                    <a:pt x="25" y="19"/>
                  </a:cubicBezTo>
                  <a:cubicBezTo>
                    <a:pt x="24" y="17"/>
                    <a:pt x="23" y="15"/>
                    <a:pt x="22" y="14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6049963" y="3332163"/>
              <a:ext cx="96838" cy="125412"/>
            </a:xfrm>
            <a:custGeom>
              <a:avLst/>
              <a:gdLst>
                <a:gd name="T0" fmla="*/ 17 w 27"/>
                <a:gd name="T1" fmla="*/ 0 h 35"/>
                <a:gd name="T2" fmla="*/ 14 w 27"/>
                <a:gd name="T3" fmla="*/ 0 h 35"/>
                <a:gd name="T4" fmla="*/ 11 w 27"/>
                <a:gd name="T5" fmla="*/ 0 h 35"/>
                <a:gd name="T6" fmla="*/ 6 w 27"/>
                <a:gd name="T7" fmla="*/ 1 h 35"/>
                <a:gd name="T8" fmla="*/ 6 w 27"/>
                <a:gd name="T9" fmla="*/ 1 h 35"/>
                <a:gd name="T10" fmla="*/ 3 w 27"/>
                <a:gd name="T11" fmla="*/ 14 h 35"/>
                <a:gd name="T12" fmla="*/ 5 w 27"/>
                <a:gd name="T13" fmla="*/ 19 h 35"/>
                <a:gd name="T14" fmla="*/ 14 w 27"/>
                <a:gd name="T15" fmla="*/ 35 h 35"/>
                <a:gd name="T16" fmla="*/ 22 w 27"/>
                <a:gd name="T17" fmla="*/ 19 h 35"/>
                <a:gd name="T18" fmla="*/ 25 w 27"/>
                <a:gd name="T19" fmla="*/ 14 h 35"/>
                <a:gd name="T20" fmla="*/ 21 w 27"/>
                <a:gd name="T21" fmla="*/ 1 h 35"/>
                <a:gd name="T22" fmla="*/ 21 w 27"/>
                <a:gd name="T23" fmla="*/ 1 h 35"/>
                <a:gd name="T24" fmla="*/ 17 w 27"/>
                <a:gd name="T2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5">
                  <a:moveTo>
                    <a:pt x="17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9" y="0"/>
                    <a:pt x="8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4"/>
                    <a:pt x="0" y="9"/>
                    <a:pt x="3" y="14"/>
                  </a:cubicBezTo>
                  <a:cubicBezTo>
                    <a:pt x="4" y="15"/>
                    <a:pt x="5" y="17"/>
                    <a:pt x="5" y="19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4" y="15"/>
                    <a:pt x="25" y="14"/>
                  </a:cubicBezTo>
                  <a:cubicBezTo>
                    <a:pt x="27" y="9"/>
                    <a:pt x="26" y="4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8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9621838" y="1125538"/>
              <a:ext cx="768350" cy="823912"/>
            </a:xfrm>
            <a:custGeom>
              <a:avLst/>
              <a:gdLst>
                <a:gd name="T0" fmla="*/ 192 w 215"/>
                <a:gd name="T1" fmla="*/ 206 h 229"/>
                <a:gd name="T2" fmla="*/ 189 w 215"/>
                <a:gd name="T3" fmla="*/ 226 h 229"/>
                <a:gd name="T4" fmla="*/ 196 w 215"/>
                <a:gd name="T5" fmla="*/ 229 h 229"/>
                <a:gd name="T6" fmla="*/ 210 w 215"/>
                <a:gd name="T7" fmla="*/ 213 h 229"/>
                <a:gd name="T8" fmla="*/ 204 w 215"/>
                <a:gd name="T9" fmla="*/ 200 h 229"/>
                <a:gd name="T10" fmla="*/ 205 w 215"/>
                <a:gd name="T11" fmla="*/ 153 h 229"/>
                <a:gd name="T12" fmla="*/ 195 w 215"/>
                <a:gd name="T13" fmla="*/ 164 h 229"/>
                <a:gd name="T14" fmla="*/ 206 w 215"/>
                <a:gd name="T15" fmla="*/ 184 h 229"/>
                <a:gd name="T16" fmla="*/ 207 w 215"/>
                <a:gd name="T17" fmla="*/ 184 h 229"/>
                <a:gd name="T18" fmla="*/ 214 w 215"/>
                <a:gd name="T19" fmla="*/ 161 h 229"/>
                <a:gd name="T20" fmla="*/ 205 w 215"/>
                <a:gd name="T21" fmla="*/ 153 h 229"/>
                <a:gd name="T22" fmla="*/ 191 w 215"/>
                <a:gd name="T23" fmla="*/ 108 h 229"/>
                <a:gd name="T24" fmla="*/ 183 w 215"/>
                <a:gd name="T25" fmla="*/ 121 h 229"/>
                <a:gd name="T26" fmla="*/ 196 w 215"/>
                <a:gd name="T27" fmla="*/ 138 h 229"/>
                <a:gd name="T28" fmla="*/ 201 w 215"/>
                <a:gd name="T29" fmla="*/ 136 h 229"/>
                <a:gd name="T30" fmla="*/ 201 w 215"/>
                <a:gd name="T31" fmla="*/ 114 h 229"/>
                <a:gd name="T32" fmla="*/ 170 w 215"/>
                <a:gd name="T33" fmla="*/ 66 h 229"/>
                <a:gd name="T34" fmla="*/ 165 w 215"/>
                <a:gd name="T35" fmla="*/ 68 h 229"/>
                <a:gd name="T36" fmla="*/ 168 w 215"/>
                <a:gd name="T37" fmla="*/ 90 h 229"/>
                <a:gd name="T38" fmla="*/ 181 w 215"/>
                <a:gd name="T39" fmla="*/ 93 h 229"/>
                <a:gd name="T40" fmla="*/ 184 w 215"/>
                <a:gd name="T41" fmla="*/ 81 h 229"/>
                <a:gd name="T42" fmla="*/ 170 w 215"/>
                <a:gd name="T43" fmla="*/ 66 h 229"/>
                <a:gd name="T44" fmla="*/ 134 w 215"/>
                <a:gd name="T45" fmla="*/ 32 h 229"/>
                <a:gd name="T46" fmla="*/ 133 w 215"/>
                <a:gd name="T47" fmla="*/ 47 h 229"/>
                <a:gd name="T48" fmla="*/ 148 w 215"/>
                <a:gd name="T49" fmla="*/ 57 h 229"/>
                <a:gd name="T50" fmla="*/ 156 w 215"/>
                <a:gd name="T51" fmla="*/ 52 h 229"/>
                <a:gd name="T52" fmla="*/ 145 w 215"/>
                <a:gd name="T53" fmla="*/ 33 h 229"/>
                <a:gd name="T54" fmla="*/ 20 w 215"/>
                <a:gd name="T55" fmla="*/ 14 h 229"/>
                <a:gd name="T56" fmla="*/ 5 w 215"/>
                <a:gd name="T57" fmla="*/ 22 h 229"/>
                <a:gd name="T58" fmla="*/ 3 w 215"/>
                <a:gd name="T59" fmla="*/ 35 h 229"/>
                <a:gd name="T60" fmla="*/ 16 w 215"/>
                <a:gd name="T61" fmla="*/ 37 h 229"/>
                <a:gd name="T62" fmla="*/ 28 w 215"/>
                <a:gd name="T63" fmla="*/ 18 h 229"/>
                <a:gd name="T64" fmla="*/ 20 w 215"/>
                <a:gd name="T65" fmla="*/ 14 h 229"/>
                <a:gd name="T66" fmla="*/ 91 w 215"/>
                <a:gd name="T67" fmla="*/ 11 h 229"/>
                <a:gd name="T68" fmla="*/ 96 w 215"/>
                <a:gd name="T69" fmla="*/ 24 h 229"/>
                <a:gd name="T70" fmla="*/ 110 w 215"/>
                <a:gd name="T71" fmla="*/ 29 h 229"/>
                <a:gd name="T72" fmla="*/ 119 w 215"/>
                <a:gd name="T73" fmla="*/ 22 h 229"/>
                <a:gd name="T74" fmla="*/ 103 w 215"/>
                <a:gd name="T75" fmla="*/ 6 h 229"/>
                <a:gd name="T76" fmla="*/ 65 w 215"/>
                <a:gd name="T77" fmla="*/ 0 h 229"/>
                <a:gd name="T78" fmla="*/ 51 w 215"/>
                <a:gd name="T79" fmla="*/ 1 h 229"/>
                <a:gd name="T80" fmla="*/ 44 w 215"/>
                <a:gd name="T81" fmla="*/ 12 h 229"/>
                <a:gd name="T82" fmla="*/ 55 w 215"/>
                <a:gd name="T83" fmla="*/ 20 h 229"/>
                <a:gd name="T84" fmla="*/ 74 w 215"/>
                <a:gd name="T85" fmla="*/ 9 h 229"/>
                <a:gd name="T86" fmla="*/ 65 w 215"/>
                <a:gd name="T8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5" h="229">
                  <a:moveTo>
                    <a:pt x="201" y="200"/>
                  </a:moveTo>
                  <a:cubicBezTo>
                    <a:pt x="197" y="200"/>
                    <a:pt x="194" y="202"/>
                    <a:pt x="192" y="206"/>
                  </a:cubicBezTo>
                  <a:cubicBezTo>
                    <a:pt x="191" y="209"/>
                    <a:pt x="190" y="212"/>
                    <a:pt x="188" y="214"/>
                  </a:cubicBezTo>
                  <a:cubicBezTo>
                    <a:pt x="185" y="218"/>
                    <a:pt x="186" y="223"/>
                    <a:pt x="189" y="226"/>
                  </a:cubicBezTo>
                  <a:cubicBezTo>
                    <a:pt x="189" y="226"/>
                    <a:pt x="190" y="227"/>
                    <a:pt x="190" y="227"/>
                  </a:cubicBezTo>
                  <a:cubicBezTo>
                    <a:pt x="192" y="228"/>
                    <a:pt x="194" y="229"/>
                    <a:pt x="196" y="229"/>
                  </a:cubicBezTo>
                  <a:cubicBezTo>
                    <a:pt x="198" y="229"/>
                    <a:pt x="201" y="228"/>
                    <a:pt x="203" y="225"/>
                  </a:cubicBezTo>
                  <a:cubicBezTo>
                    <a:pt x="206" y="221"/>
                    <a:pt x="208" y="217"/>
                    <a:pt x="210" y="213"/>
                  </a:cubicBezTo>
                  <a:cubicBezTo>
                    <a:pt x="211" y="208"/>
                    <a:pt x="209" y="202"/>
                    <a:pt x="204" y="201"/>
                  </a:cubicBezTo>
                  <a:cubicBezTo>
                    <a:pt x="204" y="200"/>
                    <a:pt x="204" y="200"/>
                    <a:pt x="204" y="200"/>
                  </a:cubicBezTo>
                  <a:cubicBezTo>
                    <a:pt x="203" y="200"/>
                    <a:pt x="202" y="200"/>
                    <a:pt x="201" y="200"/>
                  </a:cubicBezTo>
                  <a:moveTo>
                    <a:pt x="205" y="153"/>
                  </a:moveTo>
                  <a:cubicBezTo>
                    <a:pt x="204" y="153"/>
                    <a:pt x="204" y="153"/>
                    <a:pt x="203" y="153"/>
                  </a:cubicBezTo>
                  <a:cubicBezTo>
                    <a:pt x="198" y="154"/>
                    <a:pt x="195" y="159"/>
                    <a:pt x="195" y="164"/>
                  </a:cubicBezTo>
                  <a:cubicBezTo>
                    <a:pt x="196" y="168"/>
                    <a:pt x="196" y="171"/>
                    <a:pt x="196" y="175"/>
                  </a:cubicBezTo>
                  <a:cubicBezTo>
                    <a:pt x="197" y="180"/>
                    <a:pt x="201" y="184"/>
                    <a:pt x="206" y="184"/>
                  </a:cubicBezTo>
                  <a:cubicBezTo>
                    <a:pt x="206" y="184"/>
                    <a:pt x="206" y="184"/>
                    <a:pt x="206" y="184"/>
                  </a:cubicBezTo>
                  <a:cubicBezTo>
                    <a:pt x="206" y="184"/>
                    <a:pt x="206" y="184"/>
                    <a:pt x="207" y="184"/>
                  </a:cubicBezTo>
                  <a:cubicBezTo>
                    <a:pt x="211" y="183"/>
                    <a:pt x="215" y="179"/>
                    <a:pt x="215" y="174"/>
                  </a:cubicBezTo>
                  <a:cubicBezTo>
                    <a:pt x="215" y="170"/>
                    <a:pt x="214" y="166"/>
                    <a:pt x="214" y="161"/>
                  </a:cubicBezTo>
                  <a:cubicBezTo>
                    <a:pt x="213" y="157"/>
                    <a:pt x="209" y="154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moveTo>
                    <a:pt x="192" y="108"/>
                  </a:moveTo>
                  <a:cubicBezTo>
                    <a:pt x="192" y="108"/>
                    <a:pt x="192" y="108"/>
                    <a:pt x="191" y="108"/>
                  </a:cubicBezTo>
                  <a:cubicBezTo>
                    <a:pt x="190" y="108"/>
                    <a:pt x="189" y="108"/>
                    <a:pt x="189" y="109"/>
                  </a:cubicBezTo>
                  <a:cubicBezTo>
                    <a:pt x="184" y="111"/>
                    <a:pt x="181" y="116"/>
                    <a:pt x="183" y="121"/>
                  </a:cubicBezTo>
                  <a:cubicBezTo>
                    <a:pt x="185" y="124"/>
                    <a:pt x="186" y="128"/>
                    <a:pt x="187" y="131"/>
                  </a:cubicBezTo>
                  <a:cubicBezTo>
                    <a:pt x="189" y="135"/>
                    <a:pt x="192" y="138"/>
                    <a:pt x="196" y="138"/>
                  </a:cubicBezTo>
                  <a:cubicBezTo>
                    <a:pt x="197" y="138"/>
                    <a:pt x="198" y="137"/>
                    <a:pt x="199" y="137"/>
                  </a:cubicBezTo>
                  <a:cubicBezTo>
                    <a:pt x="200" y="137"/>
                    <a:pt x="201" y="136"/>
                    <a:pt x="201" y="136"/>
                  </a:cubicBezTo>
                  <a:cubicBezTo>
                    <a:pt x="205" y="134"/>
                    <a:pt x="206" y="129"/>
                    <a:pt x="205" y="125"/>
                  </a:cubicBezTo>
                  <a:cubicBezTo>
                    <a:pt x="204" y="121"/>
                    <a:pt x="202" y="118"/>
                    <a:pt x="201" y="114"/>
                  </a:cubicBezTo>
                  <a:cubicBezTo>
                    <a:pt x="199" y="110"/>
                    <a:pt x="196" y="108"/>
                    <a:pt x="192" y="108"/>
                  </a:cubicBezTo>
                  <a:moveTo>
                    <a:pt x="170" y="66"/>
                  </a:moveTo>
                  <a:cubicBezTo>
                    <a:pt x="169" y="66"/>
                    <a:pt x="168" y="66"/>
                    <a:pt x="167" y="67"/>
                  </a:cubicBezTo>
                  <a:cubicBezTo>
                    <a:pt x="166" y="67"/>
                    <a:pt x="166" y="67"/>
                    <a:pt x="165" y="68"/>
                  </a:cubicBezTo>
                  <a:cubicBezTo>
                    <a:pt x="160" y="71"/>
                    <a:pt x="159" y="76"/>
                    <a:pt x="162" y="81"/>
                  </a:cubicBezTo>
                  <a:cubicBezTo>
                    <a:pt x="164" y="84"/>
                    <a:pt x="166" y="87"/>
                    <a:pt x="168" y="90"/>
                  </a:cubicBezTo>
                  <a:cubicBezTo>
                    <a:pt x="170" y="93"/>
                    <a:pt x="173" y="95"/>
                    <a:pt x="176" y="95"/>
                  </a:cubicBezTo>
                  <a:cubicBezTo>
                    <a:pt x="178" y="95"/>
                    <a:pt x="179" y="94"/>
                    <a:pt x="181" y="93"/>
                  </a:cubicBezTo>
                  <a:cubicBezTo>
                    <a:pt x="182" y="93"/>
                    <a:pt x="183" y="92"/>
                    <a:pt x="183" y="92"/>
                  </a:cubicBezTo>
                  <a:cubicBezTo>
                    <a:pt x="186" y="89"/>
                    <a:pt x="186" y="84"/>
                    <a:pt x="184" y="81"/>
                  </a:cubicBezTo>
                  <a:cubicBezTo>
                    <a:pt x="182" y="77"/>
                    <a:pt x="180" y="74"/>
                    <a:pt x="178" y="70"/>
                  </a:cubicBezTo>
                  <a:cubicBezTo>
                    <a:pt x="176" y="68"/>
                    <a:pt x="173" y="66"/>
                    <a:pt x="170" y="66"/>
                  </a:cubicBezTo>
                  <a:moveTo>
                    <a:pt x="139" y="31"/>
                  </a:moveTo>
                  <a:cubicBezTo>
                    <a:pt x="137" y="31"/>
                    <a:pt x="136" y="31"/>
                    <a:pt x="134" y="32"/>
                  </a:cubicBezTo>
                  <a:cubicBezTo>
                    <a:pt x="133" y="32"/>
                    <a:pt x="133" y="33"/>
                    <a:pt x="132" y="34"/>
                  </a:cubicBezTo>
                  <a:cubicBezTo>
                    <a:pt x="129" y="37"/>
                    <a:pt x="129" y="43"/>
                    <a:pt x="133" y="47"/>
                  </a:cubicBezTo>
                  <a:cubicBezTo>
                    <a:pt x="136" y="49"/>
                    <a:pt x="138" y="52"/>
                    <a:pt x="141" y="54"/>
                  </a:cubicBezTo>
                  <a:cubicBezTo>
                    <a:pt x="143" y="56"/>
                    <a:pt x="145" y="57"/>
                    <a:pt x="148" y="57"/>
                  </a:cubicBezTo>
                  <a:cubicBezTo>
                    <a:pt x="150" y="57"/>
                    <a:pt x="152" y="56"/>
                    <a:pt x="154" y="55"/>
                  </a:cubicBezTo>
                  <a:cubicBezTo>
                    <a:pt x="155" y="54"/>
                    <a:pt x="155" y="53"/>
                    <a:pt x="156" y="52"/>
                  </a:cubicBezTo>
                  <a:cubicBezTo>
                    <a:pt x="158" y="49"/>
                    <a:pt x="157" y="45"/>
                    <a:pt x="154" y="42"/>
                  </a:cubicBezTo>
                  <a:cubicBezTo>
                    <a:pt x="151" y="39"/>
                    <a:pt x="148" y="36"/>
                    <a:pt x="145" y="33"/>
                  </a:cubicBezTo>
                  <a:cubicBezTo>
                    <a:pt x="144" y="31"/>
                    <a:pt x="141" y="31"/>
                    <a:pt x="139" y="31"/>
                  </a:cubicBezTo>
                  <a:moveTo>
                    <a:pt x="20" y="14"/>
                  </a:moveTo>
                  <a:cubicBezTo>
                    <a:pt x="19" y="14"/>
                    <a:pt x="17" y="14"/>
                    <a:pt x="15" y="15"/>
                  </a:cubicBezTo>
                  <a:cubicBezTo>
                    <a:pt x="12" y="17"/>
                    <a:pt x="8" y="20"/>
                    <a:pt x="5" y="22"/>
                  </a:cubicBezTo>
                  <a:cubicBezTo>
                    <a:pt x="1" y="25"/>
                    <a:pt x="0" y="31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5" y="38"/>
                    <a:pt x="8" y="39"/>
                    <a:pt x="10" y="39"/>
                  </a:cubicBezTo>
                  <a:cubicBezTo>
                    <a:pt x="12" y="39"/>
                    <a:pt x="14" y="38"/>
                    <a:pt x="16" y="37"/>
                  </a:cubicBezTo>
                  <a:cubicBezTo>
                    <a:pt x="19" y="35"/>
                    <a:pt x="22" y="33"/>
                    <a:pt x="25" y="31"/>
                  </a:cubicBezTo>
                  <a:cubicBezTo>
                    <a:pt x="29" y="29"/>
                    <a:pt x="31" y="23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6" y="16"/>
                    <a:pt x="23" y="14"/>
                    <a:pt x="20" y="14"/>
                  </a:cubicBezTo>
                  <a:moveTo>
                    <a:pt x="99" y="6"/>
                  </a:moveTo>
                  <a:cubicBezTo>
                    <a:pt x="96" y="6"/>
                    <a:pt x="93" y="7"/>
                    <a:pt x="91" y="11"/>
                  </a:cubicBezTo>
                  <a:cubicBezTo>
                    <a:pt x="91" y="11"/>
                    <a:pt x="91" y="11"/>
                    <a:pt x="91" y="12"/>
                  </a:cubicBezTo>
                  <a:cubicBezTo>
                    <a:pt x="89" y="17"/>
                    <a:pt x="91" y="22"/>
                    <a:pt x="96" y="24"/>
                  </a:cubicBezTo>
                  <a:cubicBezTo>
                    <a:pt x="99" y="25"/>
                    <a:pt x="103" y="26"/>
                    <a:pt x="106" y="28"/>
                  </a:cubicBezTo>
                  <a:cubicBezTo>
                    <a:pt x="107" y="29"/>
                    <a:pt x="109" y="29"/>
                    <a:pt x="110" y="29"/>
                  </a:cubicBezTo>
                  <a:cubicBezTo>
                    <a:pt x="114" y="29"/>
                    <a:pt x="117" y="27"/>
                    <a:pt x="118" y="24"/>
                  </a:cubicBezTo>
                  <a:cubicBezTo>
                    <a:pt x="119" y="23"/>
                    <a:pt x="119" y="23"/>
                    <a:pt x="119" y="22"/>
                  </a:cubicBezTo>
                  <a:cubicBezTo>
                    <a:pt x="120" y="18"/>
                    <a:pt x="118" y="13"/>
                    <a:pt x="114" y="11"/>
                  </a:cubicBezTo>
                  <a:cubicBezTo>
                    <a:pt x="110" y="9"/>
                    <a:pt x="107" y="8"/>
                    <a:pt x="103" y="6"/>
                  </a:cubicBezTo>
                  <a:cubicBezTo>
                    <a:pt x="102" y="6"/>
                    <a:pt x="100" y="6"/>
                    <a:pt x="99" y="6"/>
                  </a:cubicBezTo>
                  <a:moveTo>
                    <a:pt x="65" y="0"/>
                  </a:moveTo>
                  <a:cubicBezTo>
                    <a:pt x="65" y="0"/>
                    <a:pt x="64" y="0"/>
                    <a:pt x="64" y="0"/>
                  </a:cubicBezTo>
                  <a:cubicBezTo>
                    <a:pt x="60" y="0"/>
                    <a:pt x="56" y="1"/>
                    <a:pt x="51" y="1"/>
                  </a:cubicBezTo>
                  <a:cubicBezTo>
                    <a:pt x="46" y="2"/>
                    <a:pt x="43" y="7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7"/>
                    <a:pt x="49" y="20"/>
                    <a:pt x="53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8" y="19"/>
                    <a:pt x="62" y="19"/>
                    <a:pt x="65" y="18"/>
                  </a:cubicBezTo>
                  <a:cubicBezTo>
                    <a:pt x="70" y="18"/>
                    <a:pt x="74" y="14"/>
                    <a:pt x="74" y="9"/>
                  </a:cubicBezTo>
                  <a:cubicBezTo>
                    <a:pt x="74" y="9"/>
                    <a:pt x="74" y="8"/>
                    <a:pt x="74" y="8"/>
                  </a:cubicBezTo>
                  <a:cubicBezTo>
                    <a:pt x="73" y="3"/>
                    <a:pt x="69" y="0"/>
                    <a:pt x="6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9504363" y="1284288"/>
              <a:ext cx="100013" cy="114300"/>
            </a:xfrm>
            <a:custGeom>
              <a:avLst/>
              <a:gdLst>
                <a:gd name="T0" fmla="*/ 10 w 28"/>
                <a:gd name="T1" fmla="*/ 0 h 32"/>
                <a:gd name="T2" fmla="*/ 6 w 28"/>
                <a:gd name="T3" fmla="*/ 1 h 32"/>
                <a:gd name="T4" fmla="*/ 6 w 28"/>
                <a:gd name="T5" fmla="*/ 1 h 32"/>
                <a:gd name="T6" fmla="*/ 2 w 28"/>
                <a:gd name="T7" fmla="*/ 13 h 32"/>
                <a:gd name="T8" fmla="*/ 5 w 28"/>
                <a:gd name="T9" fmla="*/ 19 h 32"/>
                <a:gd name="T10" fmla="*/ 11 w 28"/>
                <a:gd name="T11" fmla="*/ 32 h 32"/>
                <a:gd name="T12" fmla="*/ 20 w 28"/>
                <a:gd name="T13" fmla="*/ 21 h 32"/>
                <a:gd name="T14" fmla="*/ 24 w 28"/>
                <a:gd name="T15" fmla="*/ 16 h 32"/>
                <a:gd name="T16" fmla="*/ 24 w 28"/>
                <a:gd name="T17" fmla="*/ 3 h 32"/>
                <a:gd name="T18" fmla="*/ 23 w 28"/>
                <a:gd name="T19" fmla="*/ 3 h 32"/>
                <a:gd name="T20" fmla="*/ 17 w 28"/>
                <a:gd name="T21" fmla="*/ 1 h 32"/>
                <a:gd name="T22" fmla="*/ 15 w 28"/>
                <a:gd name="T23" fmla="*/ 1 h 32"/>
                <a:gd name="T24" fmla="*/ 10 w 2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2">
                  <a:moveTo>
                    <a:pt x="10" y="0"/>
                  </a:moveTo>
                  <a:cubicBezTo>
                    <a:pt x="9" y="0"/>
                    <a:pt x="8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3"/>
                    <a:pt x="0" y="9"/>
                    <a:pt x="2" y="13"/>
                  </a:cubicBezTo>
                  <a:cubicBezTo>
                    <a:pt x="3" y="15"/>
                    <a:pt x="4" y="17"/>
                    <a:pt x="5" y="19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19"/>
                    <a:pt x="23" y="18"/>
                    <a:pt x="24" y="16"/>
                  </a:cubicBezTo>
                  <a:cubicBezTo>
                    <a:pt x="28" y="12"/>
                    <a:pt x="27" y="7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cubicBezTo>
                    <a:pt x="22" y="1"/>
                    <a:pt x="20" y="1"/>
                    <a:pt x="17" y="1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4" y="0"/>
                    <a:pt x="12" y="0"/>
                    <a:pt x="1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6156326" y="931863"/>
              <a:ext cx="3351213" cy="560387"/>
            </a:xfrm>
            <a:custGeom>
              <a:avLst/>
              <a:gdLst>
                <a:gd name="T0" fmla="*/ 148 w 938"/>
                <a:gd name="T1" fmla="*/ 155 h 156"/>
                <a:gd name="T2" fmla="*/ 171 w 938"/>
                <a:gd name="T3" fmla="*/ 147 h 156"/>
                <a:gd name="T4" fmla="*/ 212 w 938"/>
                <a:gd name="T5" fmla="*/ 137 h 156"/>
                <a:gd name="T6" fmla="*/ 190 w 938"/>
                <a:gd name="T7" fmla="*/ 147 h 156"/>
                <a:gd name="T8" fmla="*/ 221 w 938"/>
                <a:gd name="T9" fmla="*/ 145 h 156"/>
                <a:gd name="T10" fmla="*/ 261 w 938"/>
                <a:gd name="T11" fmla="*/ 132 h 156"/>
                <a:gd name="T12" fmla="*/ 250 w 938"/>
                <a:gd name="T13" fmla="*/ 152 h 156"/>
                <a:gd name="T14" fmla="*/ 271 w 938"/>
                <a:gd name="T15" fmla="*/ 140 h 156"/>
                <a:gd name="T16" fmla="*/ 90 w 938"/>
                <a:gd name="T17" fmla="*/ 137 h 156"/>
                <a:gd name="T18" fmla="*/ 121 w 938"/>
                <a:gd name="T19" fmla="*/ 143 h 156"/>
                <a:gd name="T20" fmla="*/ 99 w 938"/>
                <a:gd name="T21" fmla="*/ 130 h 156"/>
                <a:gd name="T22" fmla="*/ 290 w 938"/>
                <a:gd name="T23" fmla="*/ 137 h 156"/>
                <a:gd name="T24" fmla="*/ 313 w 938"/>
                <a:gd name="T25" fmla="*/ 142 h 156"/>
                <a:gd name="T26" fmla="*/ 52 w 938"/>
                <a:gd name="T27" fmla="*/ 114 h 156"/>
                <a:gd name="T28" fmla="*/ 60 w 938"/>
                <a:gd name="T29" fmla="*/ 137 h 156"/>
                <a:gd name="T30" fmla="*/ 67 w 938"/>
                <a:gd name="T31" fmla="*/ 120 h 156"/>
                <a:gd name="T32" fmla="*/ 359 w 938"/>
                <a:gd name="T33" fmla="*/ 114 h 156"/>
                <a:gd name="T34" fmla="*/ 349 w 938"/>
                <a:gd name="T35" fmla="*/ 135 h 156"/>
                <a:gd name="T36" fmla="*/ 370 w 938"/>
                <a:gd name="T37" fmla="*/ 121 h 156"/>
                <a:gd name="T38" fmla="*/ 395 w 938"/>
                <a:gd name="T39" fmla="*/ 105 h 156"/>
                <a:gd name="T40" fmla="*/ 400 w 938"/>
                <a:gd name="T41" fmla="*/ 123 h 156"/>
                <a:gd name="T42" fmla="*/ 410 w 938"/>
                <a:gd name="T43" fmla="*/ 102 h 156"/>
                <a:gd name="T44" fmla="*/ 437 w 938"/>
                <a:gd name="T45" fmla="*/ 104 h 156"/>
                <a:gd name="T46" fmla="*/ 456 w 938"/>
                <a:gd name="T47" fmla="*/ 109 h 156"/>
                <a:gd name="T48" fmla="*/ 459 w 938"/>
                <a:gd name="T49" fmla="*/ 89 h 156"/>
                <a:gd name="T50" fmla="*/ 4 w 938"/>
                <a:gd name="T51" fmla="*/ 101 h 156"/>
                <a:gd name="T52" fmla="*/ 27 w 938"/>
                <a:gd name="T53" fmla="*/ 109 h 156"/>
                <a:gd name="T54" fmla="*/ 506 w 938"/>
                <a:gd name="T55" fmla="*/ 73 h 156"/>
                <a:gd name="T56" fmla="*/ 486 w 938"/>
                <a:gd name="T57" fmla="*/ 89 h 156"/>
                <a:gd name="T58" fmla="*/ 515 w 938"/>
                <a:gd name="T59" fmla="*/ 79 h 156"/>
                <a:gd name="T60" fmla="*/ 913 w 938"/>
                <a:gd name="T61" fmla="*/ 59 h 156"/>
                <a:gd name="T62" fmla="*/ 927 w 938"/>
                <a:gd name="T63" fmla="*/ 85 h 156"/>
                <a:gd name="T64" fmla="*/ 926 w 938"/>
                <a:gd name="T65" fmla="*/ 60 h 156"/>
                <a:gd name="T66" fmla="*/ 538 w 938"/>
                <a:gd name="T67" fmla="*/ 60 h 156"/>
                <a:gd name="T68" fmla="*/ 545 w 938"/>
                <a:gd name="T69" fmla="*/ 77 h 156"/>
                <a:gd name="T70" fmla="*/ 553 w 938"/>
                <a:gd name="T71" fmla="*/ 55 h 156"/>
                <a:gd name="T72" fmla="*/ 580 w 938"/>
                <a:gd name="T73" fmla="*/ 54 h 156"/>
                <a:gd name="T74" fmla="*/ 604 w 938"/>
                <a:gd name="T75" fmla="*/ 56 h 156"/>
                <a:gd name="T76" fmla="*/ 881 w 938"/>
                <a:gd name="T77" fmla="*/ 25 h 156"/>
                <a:gd name="T78" fmla="*/ 886 w 938"/>
                <a:gd name="T79" fmla="*/ 48 h 156"/>
                <a:gd name="T80" fmla="*/ 896 w 938"/>
                <a:gd name="T81" fmla="*/ 33 h 156"/>
                <a:gd name="T82" fmla="*/ 646 w 938"/>
                <a:gd name="T83" fmla="*/ 23 h 156"/>
                <a:gd name="T84" fmla="*/ 636 w 938"/>
                <a:gd name="T85" fmla="*/ 45 h 156"/>
                <a:gd name="T86" fmla="*/ 657 w 938"/>
                <a:gd name="T87" fmla="*/ 29 h 156"/>
                <a:gd name="T88" fmla="*/ 683 w 938"/>
                <a:gd name="T89" fmla="*/ 13 h 156"/>
                <a:gd name="T90" fmla="*/ 687 w 938"/>
                <a:gd name="T91" fmla="*/ 31 h 156"/>
                <a:gd name="T92" fmla="*/ 697 w 938"/>
                <a:gd name="T93" fmla="*/ 10 h 156"/>
                <a:gd name="T94" fmla="*/ 832 w 938"/>
                <a:gd name="T95" fmla="*/ 24 h 156"/>
                <a:gd name="T96" fmla="*/ 855 w 938"/>
                <a:gd name="T97" fmla="*/ 21 h 156"/>
                <a:gd name="T98" fmla="*/ 747 w 938"/>
                <a:gd name="T99" fmla="*/ 2 h 156"/>
                <a:gd name="T100" fmla="*/ 725 w 938"/>
                <a:gd name="T101" fmla="*/ 14 h 156"/>
                <a:gd name="T102" fmla="*/ 756 w 938"/>
                <a:gd name="T103" fmla="*/ 10 h 156"/>
                <a:gd name="T104" fmla="*/ 775 w 938"/>
                <a:gd name="T105" fmla="*/ 9 h 156"/>
                <a:gd name="T106" fmla="*/ 797 w 938"/>
                <a:gd name="T107" fmla="*/ 19 h 156"/>
                <a:gd name="T108" fmla="*/ 784 w 938"/>
                <a:gd name="T10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8" h="156">
                  <a:moveTo>
                    <a:pt x="149" y="137"/>
                  </a:moveTo>
                  <a:cubicBezTo>
                    <a:pt x="144" y="137"/>
                    <a:pt x="140" y="141"/>
                    <a:pt x="140" y="145"/>
                  </a:cubicBezTo>
                  <a:cubicBezTo>
                    <a:pt x="140" y="145"/>
                    <a:pt x="140" y="145"/>
                    <a:pt x="140" y="146"/>
                  </a:cubicBezTo>
                  <a:cubicBezTo>
                    <a:pt x="140" y="151"/>
                    <a:pt x="143" y="155"/>
                    <a:pt x="148" y="155"/>
                  </a:cubicBezTo>
                  <a:cubicBezTo>
                    <a:pt x="153" y="156"/>
                    <a:pt x="157" y="156"/>
                    <a:pt x="161" y="156"/>
                  </a:cubicBezTo>
                  <a:cubicBezTo>
                    <a:pt x="162" y="156"/>
                    <a:pt x="162" y="156"/>
                    <a:pt x="162" y="156"/>
                  </a:cubicBezTo>
                  <a:cubicBezTo>
                    <a:pt x="167" y="156"/>
                    <a:pt x="171" y="152"/>
                    <a:pt x="171" y="147"/>
                  </a:cubicBezTo>
                  <a:cubicBezTo>
                    <a:pt x="171" y="147"/>
                    <a:pt x="171" y="147"/>
                    <a:pt x="171" y="147"/>
                  </a:cubicBezTo>
                  <a:cubicBezTo>
                    <a:pt x="171" y="142"/>
                    <a:pt x="167" y="138"/>
                    <a:pt x="162" y="137"/>
                  </a:cubicBezTo>
                  <a:cubicBezTo>
                    <a:pt x="158" y="137"/>
                    <a:pt x="154" y="137"/>
                    <a:pt x="150" y="137"/>
                  </a:cubicBezTo>
                  <a:cubicBezTo>
                    <a:pt x="149" y="137"/>
                    <a:pt x="149" y="137"/>
                    <a:pt x="149" y="137"/>
                  </a:cubicBezTo>
                  <a:moveTo>
                    <a:pt x="212" y="137"/>
                  </a:moveTo>
                  <a:cubicBezTo>
                    <a:pt x="212" y="137"/>
                    <a:pt x="212" y="137"/>
                    <a:pt x="211" y="137"/>
                  </a:cubicBezTo>
                  <a:cubicBezTo>
                    <a:pt x="207" y="137"/>
                    <a:pt x="203" y="137"/>
                    <a:pt x="199" y="137"/>
                  </a:cubicBezTo>
                  <a:cubicBezTo>
                    <a:pt x="194" y="138"/>
                    <a:pt x="190" y="142"/>
                    <a:pt x="190" y="147"/>
                  </a:cubicBezTo>
                  <a:cubicBezTo>
                    <a:pt x="190" y="147"/>
                    <a:pt x="190" y="147"/>
                    <a:pt x="190" y="147"/>
                  </a:cubicBezTo>
                  <a:cubicBezTo>
                    <a:pt x="190" y="152"/>
                    <a:pt x="194" y="156"/>
                    <a:pt x="199" y="156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4" y="156"/>
                    <a:pt x="208" y="155"/>
                    <a:pt x="213" y="155"/>
                  </a:cubicBezTo>
                  <a:cubicBezTo>
                    <a:pt x="218" y="155"/>
                    <a:pt x="222" y="150"/>
                    <a:pt x="221" y="145"/>
                  </a:cubicBezTo>
                  <a:cubicBezTo>
                    <a:pt x="221" y="145"/>
                    <a:pt x="221" y="145"/>
                    <a:pt x="221" y="145"/>
                  </a:cubicBezTo>
                  <a:cubicBezTo>
                    <a:pt x="221" y="140"/>
                    <a:pt x="217" y="137"/>
                    <a:pt x="212" y="137"/>
                  </a:cubicBezTo>
                  <a:moveTo>
                    <a:pt x="262" y="132"/>
                  </a:moveTo>
                  <a:cubicBezTo>
                    <a:pt x="262" y="132"/>
                    <a:pt x="261" y="132"/>
                    <a:pt x="261" y="132"/>
                  </a:cubicBezTo>
                  <a:cubicBezTo>
                    <a:pt x="257" y="132"/>
                    <a:pt x="253" y="133"/>
                    <a:pt x="248" y="133"/>
                  </a:cubicBezTo>
                  <a:cubicBezTo>
                    <a:pt x="243" y="134"/>
                    <a:pt x="240" y="138"/>
                    <a:pt x="240" y="143"/>
                  </a:cubicBezTo>
                  <a:cubicBezTo>
                    <a:pt x="240" y="143"/>
                    <a:pt x="240" y="144"/>
                    <a:pt x="240" y="144"/>
                  </a:cubicBezTo>
                  <a:cubicBezTo>
                    <a:pt x="241" y="148"/>
                    <a:pt x="245" y="152"/>
                    <a:pt x="250" y="152"/>
                  </a:cubicBezTo>
                  <a:cubicBezTo>
                    <a:pt x="250" y="152"/>
                    <a:pt x="250" y="152"/>
                    <a:pt x="251" y="152"/>
                  </a:cubicBezTo>
                  <a:cubicBezTo>
                    <a:pt x="255" y="151"/>
                    <a:pt x="259" y="151"/>
                    <a:pt x="263" y="150"/>
                  </a:cubicBezTo>
                  <a:cubicBezTo>
                    <a:pt x="268" y="149"/>
                    <a:pt x="272" y="145"/>
                    <a:pt x="271" y="140"/>
                  </a:cubicBezTo>
                  <a:cubicBezTo>
                    <a:pt x="271" y="140"/>
                    <a:pt x="271" y="140"/>
                    <a:pt x="271" y="140"/>
                  </a:cubicBezTo>
                  <a:cubicBezTo>
                    <a:pt x="270" y="135"/>
                    <a:pt x="267" y="132"/>
                    <a:pt x="262" y="132"/>
                  </a:cubicBezTo>
                  <a:moveTo>
                    <a:pt x="99" y="130"/>
                  </a:moveTo>
                  <a:cubicBezTo>
                    <a:pt x="95" y="130"/>
                    <a:pt x="91" y="133"/>
                    <a:pt x="90" y="137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89" y="142"/>
                    <a:pt x="92" y="147"/>
                    <a:pt x="97" y="148"/>
                  </a:cubicBezTo>
                  <a:cubicBezTo>
                    <a:pt x="102" y="149"/>
                    <a:pt x="106" y="150"/>
                    <a:pt x="110" y="151"/>
                  </a:cubicBezTo>
                  <a:cubicBezTo>
                    <a:pt x="111" y="151"/>
                    <a:pt x="111" y="151"/>
                    <a:pt x="112" y="151"/>
                  </a:cubicBezTo>
                  <a:cubicBezTo>
                    <a:pt x="116" y="151"/>
                    <a:pt x="120" y="148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2" y="138"/>
                    <a:pt x="118" y="133"/>
                    <a:pt x="113" y="133"/>
                  </a:cubicBezTo>
                  <a:cubicBezTo>
                    <a:pt x="109" y="132"/>
                    <a:pt x="105" y="131"/>
                    <a:pt x="101" y="130"/>
                  </a:cubicBezTo>
                  <a:cubicBezTo>
                    <a:pt x="101" y="130"/>
                    <a:pt x="100" y="130"/>
                    <a:pt x="99" y="130"/>
                  </a:cubicBezTo>
                  <a:moveTo>
                    <a:pt x="312" y="124"/>
                  </a:moveTo>
                  <a:cubicBezTo>
                    <a:pt x="311" y="124"/>
                    <a:pt x="311" y="124"/>
                    <a:pt x="310" y="124"/>
                  </a:cubicBezTo>
                  <a:cubicBezTo>
                    <a:pt x="306" y="125"/>
                    <a:pt x="302" y="125"/>
                    <a:pt x="298" y="126"/>
                  </a:cubicBezTo>
                  <a:cubicBezTo>
                    <a:pt x="293" y="127"/>
                    <a:pt x="289" y="132"/>
                    <a:pt x="290" y="137"/>
                  </a:cubicBezTo>
                  <a:cubicBezTo>
                    <a:pt x="290" y="137"/>
                    <a:pt x="290" y="137"/>
                    <a:pt x="290" y="137"/>
                  </a:cubicBezTo>
                  <a:cubicBezTo>
                    <a:pt x="291" y="141"/>
                    <a:pt x="295" y="144"/>
                    <a:pt x="299" y="144"/>
                  </a:cubicBezTo>
                  <a:cubicBezTo>
                    <a:pt x="300" y="144"/>
                    <a:pt x="300" y="144"/>
                    <a:pt x="301" y="144"/>
                  </a:cubicBezTo>
                  <a:cubicBezTo>
                    <a:pt x="305" y="144"/>
                    <a:pt x="309" y="143"/>
                    <a:pt x="313" y="142"/>
                  </a:cubicBezTo>
                  <a:cubicBezTo>
                    <a:pt x="318" y="141"/>
                    <a:pt x="322" y="136"/>
                    <a:pt x="321" y="131"/>
                  </a:cubicBezTo>
                  <a:cubicBezTo>
                    <a:pt x="321" y="131"/>
                    <a:pt x="321" y="131"/>
                    <a:pt x="321" y="131"/>
                  </a:cubicBezTo>
                  <a:cubicBezTo>
                    <a:pt x="320" y="127"/>
                    <a:pt x="316" y="124"/>
                    <a:pt x="312" y="124"/>
                  </a:cubicBezTo>
                  <a:moveTo>
                    <a:pt x="52" y="114"/>
                  </a:moveTo>
                  <a:cubicBezTo>
                    <a:pt x="49" y="114"/>
                    <a:pt x="45" y="116"/>
                    <a:pt x="44" y="119"/>
                  </a:cubicBezTo>
                  <a:cubicBezTo>
                    <a:pt x="44" y="119"/>
                    <a:pt x="44" y="119"/>
                    <a:pt x="43" y="119"/>
                  </a:cubicBezTo>
                  <a:cubicBezTo>
                    <a:pt x="41" y="124"/>
                    <a:pt x="43" y="129"/>
                    <a:pt x="48" y="131"/>
                  </a:cubicBezTo>
                  <a:cubicBezTo>
                    <a:pt x="52" y="133"/>
                    <a:pt x="56" y="135"/>
                    <a:pt x="60" y="137"/>
                  </a:cubicBezTo>
                  <a:cubicBezTo>
                    <a:pt x="61" y="137"/>
                    <a:pt x="62" y="137"/>
                    <a:pt x="63" y="137"/>
                  </a:cubicBezTo>
                  <a:cubicBezTo>
                    <a:pt x="67" y="137"/>
                    <a:pt x="70" y="135"/>
                    <a:pt x="72" y="13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4" y="127"/>
                    <a:pt x="71" y="121"/>
                    <a:pt x="67" y="120"/>
                  </a:cubicBezTo>
                  <a:cubicBezTo>
                    <a:pt x="63" y="118"/>
                    <a:pt x="59" y="116"/>
                    <a:pt x="56" y="115"/>
                  </a:cubicBezTo>
                  <a:cubicBezTo>
                    <a:pt x="55" y="114"/>
                    <a:pt x="53" y="114"/>
                    <a:pt x="52" y="114"/>
                  </a:cubicBezTo>
                  <a:moveTo>
                    <a:pt x="361" y="113"/>
                  </a:moveTo>
                  <a:cubicBezTo>
                    <a:pt x="360" y="113"/>
                    <a:pt x="360" y="114"/>
                    <a:pt x="359" y="114"/>
                  </a:cubicBezTo>
                  <a:cubicBezTo>
                    <a:pt x="355" y="115"/>
                    <a:pt x="351" y="115"/>
                    <a:pt x="347" y="116"/>
                  </a:cubicBezTo>
                  <a:cubicBezTo>
                    <a:pt x="342" y="117"/>
                    <a:pt x="339" y="122"/>
                    <a:pt x="340" y="127"/>
                  </a:cubicBezTo>
                  <a:cubicBezTo>
                    <a:pt x="340" y="127"/>
                    <a:pt x="340" y="127"/>
                    <a:pt x="340" y="127"/>
                  </a:cubicBezTo>
                  <a:cubicBezTo>
                    <a:pt x="340" y="132"/>
                    <a:pt x="344" y="135"/>
                    <a:pt x="349" y="135"/>
                  </a:cubicBezTo>
                  <a:cubicBezTo>
                    <a:pt x="349" y="135"/>
                    <a:pt x="350" y="135"/>
                    <a:pt x="351" y="135"/>
                  </a:cubicBezTo>
                  <a:cubicBezTo>
                    <a:pt x="355" y="134"/>
                    <a:pt x="359" y="133"/>
                    <a:pt x="363" y="132"/>
                  </a:cubicBezTo>
                  <a:cubicBezTo>
                    <a:pt x="368" y="131"/>
                    <a:pt x="371" y="126"/>
                    <a:pt x="370" y="121"/>
                  </a:cubicBezTo>
                  <a:cubicBezTo>
                    <a:pt x="370" y="121"/>
                    <a:pt x="370" y="121"/>
                    <a:pt x="370" y="121"/>
                  </a:cubicBezTo>
                  <a:cubicBezTo>
                    <a:pt x="369" y="116"/>
                    <a:pt x="365" y="113"/>
                    <a:pt x="361" y="113"/>
                  </a:cubicBezTo>
                  <a:moveTo>
                    <a:pt x="410" y="102"/>
                  </a:moveTo>
                  <a:cubicBezTo>
                    <a:pt x="409" y="102"/>
                    <a:pt x="408" y="102"/>
                    <a:pt x="408" y="102"/>
                  </a:cubicBezTo>
                  <a:cubicBezTo>
                    <a:pt x="395" y="105"/>
                    <a:pt x="395" y="105"/>
                    <a:pt x="395" y="105"/>
                  </a:cubicBezTo>
                  <a:cubicBezTo>
                    <a:pt x="390" y="106"/>
                    <a:pt x="387" y="111"/>
                    <a:pt x="389" y="116"/>
                  </a:cubicBezTo>
                  <a:cubicBezTo>
                    <a:pt x="389" y="116"/>
                    <a:pt x="389" y="116"/>
                    <a:pt x="389" y="116"/>
                  </a:cubicBezTo>
                  <a:cubicBezTo>
                    <a:pt x="390" y="120"/>
                    <a:pt x="393" y="123"/>
                    <a:pt x="398" y="123"/>
                  </a:cubicBezTo>
                  <a:cubicBezTo>
                    <a:pt x="398" y="123"/>
                    <a:pt x="399" y="123"/>
                    <a:pt x="400" y="123"/>
                  </a:cubicBezTo>
                  <a:cubicBezTo>
                    <a:pt x="412" y="120"/>
                    <a:pt x="412" y="120"/>
                    <a:pt x="412" y="120"/>
                  </a:cubicBezTo>
                  <a:cubicBezTo>
                    <a:pt x="417" y="119"/>
                    <a:pt x="420" y="114"/>
                    <a:pt x="419" y="109"/>
                  </a:cubicBezTo>
                  <a:cubicBezTo>
                    <a:pt x="419" y="109"/>
                    <a:pt x="419" y="109"/>
                    <a:pt x="419" y="109"/>
                  </a:cubicBezTo>
                  <a:cubicBezTo>
                    <a:pt x="418" y="104"/>
                    <a:pt x="414" y="102"/>
                    <a:pt x="410" y="102"/>
                  </a:cubicBezTo>
                  <a:moveTo>
                    <a:pt x="459" y="89"/>
                  </a:moveTo>
                  <a:cubicBezTo>
                    <a:pt x="458" y="89"/>
                    <a:pt x="457" y="89"/>
                    <a:pt x="456" y="90"/>
                  </a:cubicBezTo>
                  <a:cubicBezTo>
                    <a:pt x="444" y="93"/>
                    <a:pt x="444" y="93"/>
                    <a:pt x="444" y="93"/>
                  </a:cubicBezTo>
                  <a:cubicBezTo>
                    <a:pt x="439" y="94"/>
                    <a:pt x="436" y="99"/>
                    <a:pt x="437" y="104"/>
                  </a:cubicBezTo>
                  <a:cubicBezTo>
                    <a:pt x="437" y="104"/>
                    <a:pt x="437" y="104"/>
                    <a:pt x="437" y="104"/>
                  </a:cubicBezTo>
                  <a:cubicBezTo>
                    <a:pt x="438" y="108"/>
                    <a:pt x="442" y="111"/>
                    <a:pt x="446" y="111"/>
                  </a:cubicBezTo>
                  <a:cubicBezTo>
                    <a:pt x="447" y="111"/>
                    <a:pt x="448" y="111"/>
                    <a:pt x="449" y="111"/>
                  </a:cubicBezTo>
                  <a:cubicBezTo>
                    <a:pt x="456" y="109"/>
                    <a:pt x="456" y="109"/>
                    <a:pt x="456" y="109"/>
                  </a:cubicBezTo>
                  <a:cubicBezTo>
                    <a:pt x="461" y="107"/>
                    <a:pt x="461" y="107"/>
                    <a:pt x="461" y="107"/>
                  </a:cubicBezTo>
                  <a:cubicBezTo>
                    <a:pt x="466" y="106"/>
                    <a:pt x="469" y="100"/>
                    <a:pt x="467" y="96"/>
                  </a:cubicBezTo>
                  <a:cubicBezTo>
                    <a:pt x="467" y="96"/>
                    <a:pt x="467" y="95"/>
                    <a:pt x="467" y="95"/>
                  </a:cubicBezTo>
                  <a:cubicBezTo>
                    <a:pt x="466" y="92"/>
                    <a:pt x="462" y="89"/>
                    <a:pt x="459" y="89"/>
                  </a:cubicBezTo>
                  <a:moveTo>
                    <a:pt x="11" y="85"/>
                  </a:moveTo>
                  <a:cubicBezTo>
                    <a:pt x="8" y="85"/>
                    <a:pt x="6" y="86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0" y="92"/>
                    <a:pt x="0" y="98"/>
                    <a:pt x="4" y="101"/>
                  </a:cubicBezTo>
                  <a:cubicBezTo>
                    <a:pt x="7" y="105"/>
                    <a:pt x="11" y="107"/>
                    <a:pt x="14" y="110"/>
                  </a:cubicBezTo>
                  <a:cubicBezTo>
                    <a:pt x="16" y="112"/>
                    <a:pt x="18" y="112"/>
                    <a:pt x="20" y="112"/>
                  </a:cubicBezTo>
                  <a:cubicBezTo>
                    <a:pt x="23" y="112"/>
                    <a:pt x="25" y="111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30" y="105"/>
                    <a:pt x="30" y="99"/>
                    <a:pt x="26" y="96"/>
                  </a:cubicBezTo>
                  <a:cubicBezTo>
                    <a:pt x="23" y="93"/>
                    <a:pt x="20" y="91"/>
                    <a:pt x="17" y="88"/>
                  </a:cubicBezTo>
                  <a:cubicBezTo>
                    <a:pt x="15" y="86"/>
                    <a:pt x="13" y="85"/>
                    <a:pt x="11" y="85"/>
                  </a:cubicBezTo>
                  <a:moveTo>
                    <a:pt x="506" y="73"/>
                  </a:moveTo>
                  <a:cubicBezTo>
                    <a:pt x="505" y="73"/>
                    <a:pt x="504" y="73"/>
                    <a:pt x="503" y="73"/>
                  </a:cubicBezTo>
                  <a:cubicBezTo>
                    <a:pt x="499" y="75"/>
                    <a:pt x="495" y="76"/>
                    <a:pt x="491" y="77"/>
                  </a:cubicBezTo>
                  <a:cubicBezTo>
                    <a:pt x="486" y="79"/>
                    <a:pt x="484" y="84"/>
                    <a:pt x="485" y="89"/>
                  </a:cubicBezTo>
                  <a:cubicBezTo>
                    <a:pt x="485" y="89"/>
                    <a:pt x="485" y="89"/>
                    <a:pt x="486" y="89"/>
                  </a:cubicBezTo>
                  <a:cubicBezTo>
                    <a:pt x="487" y="93"/>
                    <a:pt x="490" y="95"/>
                    <a:pt x="494" y="95"/>
                  </a:cubicBezTo>
                  <a:cubicBezTo>
                    <a:pt x="495" y="95"/>
                    <a:pt x="496" y="95"/>
                    <a:pt x="497" y="95"/>
                  </a:cubicBezTo>
                  <a:cubicBezTo>
                    <a:pt x="501" y="94"/>
                    <a:pt x="505" y="92"/>
                    <a:pt x="509" y="91"/>
                  </a:cubicBezTo>
                  <a:cubicBezTo>
                    <a:pt x="514" y="89"/>
                    <a:pt x="517" y="84"/>
                    <a:pt x="515" y="79"/>
                  </a:cubicBezTo>
                  <a:cubicBezTo>
                    <a:pt x="515" y="79"/>
                    <a:pt x="515" y="79"/>
                    <a:pt x="515" y="79"/>
                  </a:cubicBezTo>
                  <a:cubicBezTo>
                    <a:pt x="513" y="75"/>
                    <a:pt x="510" y="73"/>
                    <a:pt x="506" y="73"/>
                  </a:cubicBezTo>
                  <a:moveTo>
                    <a:pt x="919" y="56"/>
                  </a:moveTo>
                  <a:cubicBezTo>
                    <a:pt x="917" y="56"/>
                    <a:pt x="915" y="57"/>
                    <a:pt x="913" y="59"/>
                  </a:cubicBezTo>
                  <a:cubicBezTo>
                    <a:pt x="913" y="59"/>
                    <a:pt x="913" y="59"/>
                    <a:pt x="913" y="59"/>
                  </a:cubicBezTo>
                  <a:cubicBezTo>
                    <a:pt x="909" y="62"/>
                    <a:pt x="909" y="68"/>
                    <a:pt x="912" y="72"/>
                  </a:cubicBezTo>
                  <a:cubicBezTo>
                    <a:pt x="915" y="75"/>
                    <a:pt x="917" y="78"/>
                    <a:pt x="920" y="81"/>
                  </a:cubicBezTo>
                  <a:cubicBezTo>
                    <a:pt x="922" y="83"/>
                    <a:pt x="924" y="85"/>
                    <a:pt x="927" y="85"/>
                  </a:cubicBezTo>
                  <a:cubicBezTo>
                    <a:pt x="929" y="85"/>
                    <a:pt x="931" y="84"/>
                    <a:pt x="933" y="83"/>
                  </a:cubicBezTo>
                  <a:cubicBezTo>
                    <a:pt x="933" y="83"/>
                    <a:pt x="933" y="83"/>
                    <a:pt x="933" y="83"/>
                  </a:cubicBezTo>
                  <a:cubicBezTo>
                    <a:pt x="937" y="80"/>
                    <a:pt x="938" y="74"/>
                    <a:pt x="935" y="70"/>
                  </a:cubicBezTo>
                  <a:cubicBezTo>
                    <a:pt x="932" y="66"/>
                    <a:pt x="929" y="63"/>
                    <a:pt x="926" y="60"/>
                  </a:cubicBezTo>
                  <a:cubicBezTo>
                    <a:pt x="924" y="57"/>
                    <a:pt x="922" y="56"/>
                    <a:pt x="919" y="56"/>
                  </a:cubicBezTo>
                  <a:moveTo>
                    <a:pt x="553" y="55"/>
                  </a:moveTo>
                  <a:cubicBezTo>
                    <a:pt x="552" y="55"/>
                    <a:pt x="551" y="55"/>
                    <a:pt x="550" y="56"/>
                  </a:cubicBezTo>
                  <a:cubicBezTo>
                    <a:pt x="538" y="60"/>
                    <a:pt x="538" y="60"/>
                    <a:pt x="538" y="60"/>
                  </a:cubicBezTo>
                  <a:cubicBezTo>
                    <a:pt x="533" y="62"/>
                    <a:pt x="531" y="67"/>
                    <a:pt x="533" y="72"/>
                  </a:cubicBezTo>
                  <a:cubicBezTo>
                    <a:pt x="533" y="72"/>
                    <a:pt x="533" y="72"/>
                    <a:pt x="533" y="72"/>
                  </a:cubicBezTo>
                  <a:cubicBezTo>
                    <a:pt x="534" y="76"/>
                    <a:pt x="538" y="78"/>
                    <a:pt x="541" y="78"/>
                  </a:cubicBezTo>
                  <a:cubicBezTo>
                    <a:pt x="542" y="78"/>
                    <a:pt x="544" y="78"/>
                    <a:pt x="545" y="77"/>
                  </a:cubicBezTo>
                  <a:cubicBezTo>
                    <a:pt x="556" y="73"/>
                    <a:pt x="556" y="73"/>
                    <a:pt x="556" y="73"/>
                  </a:cubicBezTo>
                  <a:cubicBezTo>
                    <a:pt x="561" y="71"/>
                    <a:pt x="564" y="66"/>
                    <a:pt x="562" y="61"/>
                  </a:cubicBezTo>
                  <a:cubicBezTo>
                    <a:pt x="562" y="61"/>
                    <a:pt x="562" y="61"/>
                    <a:pt x="562" y="61"/>
                  </a:cubicBezTo>
                  <a:cubicBezTo>
                    <a:pt x="560" y="57"/>
                    <a:pt x="557" y="55"/>
                    <a:pt x="553" y="55"/>
                  </a:cubicBezTo>
                  <a:moveTo>
                    <a:pt x="601" y="38"/>
                  </a:moveTo>
                  <a:cubicBezTo>
                    <a:pt x="600" y="38"/>
                    <a:pt x="598" y="38"/>
                    <a:pt x="597" y="38"/>
                  </a:cubicBezTo>
                  <a:cubicBezTo>
                    <a:pt x="593" y="40"/>
                    <a:pt x="589" y="41"/>
                    <a:pt x="586" y="43"/>
                  </a:cubicBezTo>
                  <a:cubicBezTo>
                    <a:pt x="581" y="44"/>
                    <a:pt x="578" y="50"/>
                    <a:pt x="580" y="54"/>
                  </a:cubicBezTo>
                  <a:cubicBezTo>
                    <a:pt x="580" y="54"/>
                    <a:pt x="580" y="54"/>
                    <a:pt x="580" y="55"/>
                  </a:cubicBezTo>
                  <a:cubicBezTo>
                    <a:pt x="581" y="58"/>
                    <a:pt x="585" y="61"/>
                    <a:pt x="589" y="61"/>
                  </a:cubicBezTo>
                  <a:cubicBezTo>
                    <a:pt x="590" y="61"/>
                    <a:pt x="591" y="61"/>
                    <a:pt x="592" y="60"/>
                  </a:cubicBezTo>
                  <a:cubicBezTo>
                    <a:pt x="596" y="59"/>
                    <a:pt x="600" y="57"/>
                    <a:pt x="604" y="56"/>
                  </a:cubicBezTo>
                  <a:cubicBezTo>
                    <a:pt x="608" y="54"/>
                    <a:pt x="611" y="49"/>
                    <a:pt x="609" y="44"/>
                  </a:cubicBezTo>
                  <a:cubicBezTo>
                    <a:pt x="609" y="44"/>
                    <a:pt x="609" y="44"/>
                    <a:pt x="609" y="44"/>
                  </a:cubicBezTo>
                  <a:cubicBezTo>
                    <a:pt x="608" y="40"/>
                    <a:pt x="604" y="38"/>
                    <a:pt x="601" y="38"/>
                  </a:cubicBezTo>
                  <a:moveTo>
                    <a:pt x="881" y="25"/>
                  </a:moveTo>
                  <a:cubicBezTo>
                    <a:pt x="877" y="25"/>
                    <a:pt x="874" y="26"/>
                    <a:pt x="873" y="29"/>
                  </a:cubicBezTo>
                  <a:cubicBezTo>
                    <a:pt x="873" y="29"/>
                    <a:pt x="873" y="29"/>
                    <a:pt x="873" y="29"/>
                  </a:cubicBezTo>
                  <a:cubicBezTo>
                    <a:pt x="870" y="34"/>
                    <a:pt x="871" y="39"/>
                    <a:pt x="876" y="42"/>
                  </a:cubicBezTo>
                  <a:cubicBezTo>
                    <a:pt x="879" y="44"/>
                    <a:pt x="883" y="46"/>
                    <a:pt x="886" y="48"/>
                  </a:cubicBezTo>
                  <a:cubicBezTo>
                    <a:pt x="887" y="49"/>
                    <a:pt x="889" y="50"/>
                    <a:pt x="891" y="50"/>
                  </a:cubicBezTo>
                  <a:cubicBezTo>
                    <a:pt x="894" y="50"/>
                    <a:pt x="897" y="49"/>
                    <a:pt x="899" y="46"/>
                  </a:cubicBezTo>
                  <a:cubicBezTo>
                    <a:pt x="899" y="46"/>
                    <a:pt x="899" y="46"/>
                    <a:pt x="899" y="46"/>
                  </a:cubicBezTo>
                  <a:cubicBezTo>
                    <a:pt x="902" y="42"/>
                    <a:pt x="901" y="36"/>
                    <a:pt x="896" y="33"/>
                  </a:cubicBezTo>
                  <a:cubicBezTo>
                    <a:pt x="893" y="31"/>
                    <a:pt x="889" y="28"/>
                    <a:pt x="885" y="26"/>
                  </a:cubicBezTo>
                  <a:cubicBezTo>
                    <a:pt x="884" y="25"/>
                    <a:pt x="882" y="25"/>
                    <a:pt x="881" y="25"/>
                  </a:cubicBezTo>
                  <a:moveTo>
                    <a:pt x="648" y="22"/>
                  </a:moveTo>
                  <a:cubicBezTo>
                    <a:pt x="648" y="22"/>
                    <a:pt x="647" y="23"/>
                    <a:pt x="646" y="23"/>
                  </a:cubicBezTo>
                  <a:cubicBezTo>
                    <a:pt x="642" y="24"/>
                    <a:pt x="638" y="25"/>
                    <a:pt x="634" y="27"/>
                  </a:cubicBezTo>
                  <a:cubicBezTo>
                    <a:pt x="629" y="28"/>
                    <a:pt x="626" y="33"/>
                    <a:pt x="627" y="38"/>
                  </a:cubicBezTo>
                  <a:cubicBezTo>
                    <a:pt x="627" y="38"/>
                    <a:pt x="628" y="38"/>
                    <a:pt x="628" y="38"/>
                  </a:cubicBezTo>
                  <a:cubicBezTo>
                    <a:pt x="629" y="42"/>
                    <a:pt x="632" y="45"/>
                    <a:pt x="636" y="45"/>
                  </a:cubicBezTo>
                  <a:cubicBezTo>
                    <a:pt x="637" y="45"/>
                    <a:pt x="638" y="45"/>
                    <a:pt x="639" y="44"/>
                  </a:cubicBezTo>
                  <a:cubicBezTo>
                    <a:pt x="643" y="43"/>
                    <a:pt x="647" y="42"/>
                    <a:pt x="651" y="41"/>
                  </a:cubicBezTo>
                  <a:cubicBezTo>
                    <a:pt x="656" y="39"/>
                    <a:pt x="659" y="34"/>
                    <a:pt x="657" y="29"/>
                  </a:cubicBezTo>
                  <a:cubicBezTo>
                    <a:pt x="657" y="29"/>
                    <a:pt x="657" y="29"/>
                    <a:pt x="657" y="29"/>
                  </a:cubicBezTo>
                  <a:cubicBezTo>
                    <a:pt x="656" y="25"/>
                    <a:pt x="652" y="22"/>
                    <a:pt x="648" y="22"/>
                  </a:cubicBezTo>
                  <a:moveTo>
                    <a:pt x="697" y="10"/>
                  </a:moveTo>
                  <a:cubicBezTo>
                    <a:pt x="696" y="10"/>
                    <a:pt x="696" y="10"/>
                    <a:pt x="695" y="10"/>
                  </a:cubicBezTo>
                  <a:cubicBezTo>
                    <a:pt x="691" y="11"/>
                    <a:pt x="687" y="12"/>
                    <a:pt x="683" y="13"/>
                  </a:cubicBezTo>
                  <a:cubicBezTo>
                    <a:pt x="678" y="14"/>
                    <a:pt x="675" y="19"/>
                    <a:pt x="676" y="24"/>
                  </a:cubicBezTo>
                  <a:cubicBezTo>
                    <a:pt x="676" y="24"/>
                    <a:pt x="676" y="24"/>
                    <a:pt x="676" y="24"/>
                  </a:cubicBezTo>
                  <a:cubicBezTo>
                    <a:pt x="677" y="28"/>
                    <a:pt x="681" y="31"/>
                    <a:pt x="685" y="31"/>
                  </a:cubicBezTo>
                  <a:cubicBezTo>
                    <a:pt x="686" y="31"/>
                    <a:pt x="686" y="31"/>
                    <a:pt x="687" y="31"/>
                  </a:cubicBezTo>
                  <a:cubicBezTo>
                    <a:pt x="691" y="30"/>
                    <a:pt x="695" y="29"/>
                    <a:pt x="699" y="28"/>
                  </a:cubicBezTo>
                  <a:cubicBezTo>
                    <a:pt x="704" y="27"/>
                    <a:pt x="707" y="22"/>
                    <a:pt x="706" y="17"/>
                  </a:cubicBezTo>
                  <a:cubicBezTo>
                    <a:pt x="706" y="17"/>
                    <a:pt x="706" y="17"/>
                    <a:pt x="706" y="17"/>
                  </a:cubicBezTo>
                  <a:cubicBezTo>
                    <a:pt x="705" y="13"/>
                    <a:pt x="701" y="10"/>
                    <a:pt x="697" y="10"/>
                  </a:cubicBezTo>
                  <a:moveTo>
                    <a:pt x="834" y="6"/>
                  </a:moveTo>
                  <a:cubicBezTo>
                    <a:pt x="830" y="6"/>
                    <a:pt x="826" y="9"/>
                    <a:pt x="825" y="13"/>
                  </a:cubicBezTo>
                  <a:cubicBezTo>
                    <a:pt x="825" y="13"/>
                    <a:pt x="825" y="13"/>
                    <a:pt x="825" y="13"/>
                  </a:cubicBezTo>
                  <a:cubicBezTo>
                    <a:pt x="824" y="18"/>
                    <a:pt x="827" y="23"/>
                    <a:pt x="832" y="24"/>
                  </a:cubicBezTo>
                  <a:cubicBezTo>
                    <a:pt x="836" y="25"/>
                    <a:pt x="840" y="26"/>
                    <a:pt x="843" y="27"/>
                  </a:cubicBezTo>
                  <a:cubicBezTo>
                    <a:pt x="844" y="28"/>
                    <a:pt x="845" y="28"/>
                    <a:pt x="846" y="28"/>
                  </a:cubicBezTo>
                  <a:cubicBezTo>
                    <a:pt x="850" y="28"/>
                    <a:pt x="854" y="25"/>
                    <a:pt x="855" y="21"/>
                  </a:cubicBezTo>
                  <a:cubicBezTo>
                    <a:pt x="855" y="21"/>
                    <a:pt x="855" y="21"/>
                    <a:pt x="855" y="21"/>
                  </a:cubicBezTo>
                  <a:cubicBezTo>
                    <a:pt x="857" y="16"/>
                    <a:pt x="854" y="11"/>
                    <a:pt x="849" y="10"/>
                  </a:cubicBezTo>
                  <a:cubicBezTo>
                    <a:pt x="845" y="8"/>
                    <a:pt x="841" y="7"/>
                    <a:pt x="836" y="6"/>
                  </a:cubicBezTo>
                  <a:cubicBezTo>
                    <a:pt x="836" y="6"/>
                    <a:pt x="835" y="6"/>
                    <a:pt x="834" y="6"/>
                  </a:cubicBezTo>
                  <a:moveTo>
                    <a:pt x="747" y="2"/>
                  </a:moveTo>
                  <a:cubicBezTo>
                    <a:pt x="746" y="2"/>
                    <a:pt x="746" y="2"/>
                    <a:pt x="746" y="2"/>
                  </a:cubicBezTo>
                  <a:cubicBezTo>
                    <a:pt x="741" y="2"/>
                    <a:pt x="737" y="3"/>
                    <a:pt x="733" y="3"/>
                  </a:cubicBezTo>
                  <a:cubicBezTo>
                    <a:pt x="728" y="4"/>
                    <a:pt x="724" y="9"/>
                    <a:pt x="725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6" y="18"/>
                    <a:pt x="730" y="22"/>
                    <a:pt x="734" y="22"/>
                  </a:cubicBezTo>
                  <a:cubicBezTo>
                    <a:pt x="735" y="22"/>
                    <a:pt x="735" y="22"/>
                    <a:pt x="735" y="22"/>
                  </a:cubicBezTo>
                  <a:cubicBezTo>
                    <a:pt x="740" y="21"/>
                    <a:pt x="744" y="21"/>
                    <a:pt x="748" y="20"/>
                  </a:cubicBezTo>
                  <a:cubicBezTo>
                    <a:pt x="753" y="20"/>
                    <a:pt x="756" y="15"/>
                    <a:pt x="756" y="10"/>
                  </a:cubicBezTo>
                  <a:cubicBezTo>
                    <a:pt x="756" y="10"/>
                    <a:pt x="756" y="10"/>
                    <a:pt x="756" y="10"/>
                  </a:cubicBezTo>
                  <a:cubicBezTo>
                    <a:pt x="755" y="5"/>
                    <a:pt x="751" y="2"/>
                    <a:pt x="747" y="2"/>
                  </a:cubicBezTo>
                  <a:moveTo>
                    <a:pt x="784" y="0"/>
                  </a:moveTo>
                  <a:cubicBezTo>
                    <a:pt x="779" y="0"/>
                    <a:pt x="775" y="4"/>
                    <a:pt x="775" y="9"/>
                  </a:cubicBezTo>
                  <a:cubicBezTo>
                    <a:pt x="775" y="9"/>
                    <a:pt x="775" y="9"/>
                    <a:pt x="775" y="9"/>
                  </a:cubicBezTo>
                  <a:cubicBezTo>
                    <a:pt x="775" y="14"/>
                    <a:pt x="779" y="18"/>
                    <a:pt x="784" y="18"/>
                  </a:cubicBezTo>
                  <a:cubicBezTo>
                    <a:pt x="788" y="18"/>
                    <a:pt x="792" y="19"/>
                    <a:pt x="796" y="19"/>
                  </a:cubicBezTo>
                  <a:cubicBezTo>
                    <a:pt x="797" y="19"/>
                    <a:pt x="797" y="19"/>
                    <a:pt x="797" y="19"/>
                  </a:cubicBezTo>
                  <a:cubicBezTo>
                    <a:pt x="802" y="19"/>
                    <a:pt x="806" y="15"/>
                    <a:pt x="806" y="10"/>
                  </a:cubicBezTo>
                  <a:cubicBezTo>
                    <a:pt x="806" y="10"/>
                    <a:pt x="806" y="10"/>
                    <a:pt x="806" y="10"/>
                  </a:cubicBezTo>
                  <a:cubicBezTo>
                    <a:pt x="806" y="5"/>
                    <a:pt x="803" y="1"/>
                    <a:pt x="797" y="0"/>
                  </a:cubicBezTo>
                  <a:cubicBezTo>
                    <a:pt x="793" y="0"/>
                    <a:pt x="789" y="0"/>
                    <a:pt x="78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2690813" y="931863"/>
              <a:ext cx="3348038" cy="560387"/>
            </a:xfrm>
            <a:custGeom>
              <a:avLst/>
              <a:gdLst>
                <a:gd name="T0" fmla="*/ 766 w 937"/>
                <a:gd name="T1" fmla="*/ 147 h 156"/>
                <a:gd name="T2" fmla="*/ 789 w 937"/>
                <a:gd name="T3" fmla="*/ 155 h 156"/>
                <a:gd name="T4" fmla="*/ 725 w 937"/>
                <a:gd name="T5" fmla="*/ 137 h 156"/>
                <a:gd name="T6" fmla="*/ 738 w 937"/>
                <a:gd name="T7" fmla="*/ 156 h 156"/>
                <a:gd name="T8" fmla="*/ 738 w 937"/>
                <a:gd name="T9" fmla="*/ 137 h 156"/>
                <a:gd name="T10" fmla="*/ 666 w 937"/>
                <a:gd name="T11" fmla="*/ 140 h 156"/>
                <a:gd name="T12" fmla="*/ 688 w 937"/>
                <a:gd name="T13" fmla="*/ 152 h 156"/>
                <a:gd name="T14" fmla="*/ 677 w 937"/>
                <a:gd name="T15" fmla="*/ 132 h 156"/>
                <a:gd name="T16" fmla="*/ 824 w 937"/>
                <a:gd name="T17" fmla="*/ 133 h 156"/>
                <a:gd name="T18" fmla="*/ 827 w 937"/>
                <a:gd name="T19" fmla="*/ 151 h 156"/>
                <a:gd name="T20" fmla="*/ 838 w 937"/>
                <a:gd name="T21" fmla="*/ 130 h 156"/>
                <a:gd name="T22" fmla="*/ 624 w 937"/>
                <a:gd name="T23" fmla="*/ 142 h 156"/>
                <a:gd name="T24" fmla="*/ 647 w 937"/>
                <a:gd name="T25" fmla="*/ 137 h 156"/>
                <a:gd name="T26" fmla="*/ 885 w 937"/>
                <a:gd name="T27" fmla="*/ 114 h 156"/>
                <a:gd name="T28" fmla="*/ 865 w 937"/>
                <a:gd name="T29" fmla="*/ 132 h 156"/>
                <a:gd name="T30" fmla="*/ 894 w 937"/>
                <a:gd name="T31" fmla="*/ 119 h 156"/>
                <a:gd name="T32" fmla="*/ 567 w 937"/>
                <a:gd name="T33" fmla="*/ 121 h 156"/>
                <a:gd name="T34" fmla="*/ 589 w 937"/>
                <a:gd name="T35" fmla="*/ 135 h 156"/>
                <a:gd name="T36" fmla="*/ 578 w 937"/>
                <a:gd name="T37" fmla="*/ 114 h 156"/>
                <a:gd name="T38" fmla="*/ 519 w 937"/>
                <a:gd name="T39" fmla="*/ 109 h 156"/>
                <a:gd name="T40" fmla="*/ 549 w 937"/>
                <a:gd name="T41" fmla="*/ 116 h 156"/>
                <a:gd name="T42" fmla="*/ 528 w 937"/>
                <a:gd name="T43" fmla="*/ 102 h 156"/>
                <a:gd name="T44" fmla="*/ 476 w 937"/>
                <a:gd name="T45" fmla="*/ 107 h 156"/>
                <a:gd name="T46" fmla="*/ 500 w 937"/>
                <a:gd name="T47" fmla="*/ 104 h 156"/>
                <a:gd name="T48" fmla="*/ 482 w 937"/>
                <a:gd name="T49" fmla="*/ 90 h 156"/>
                <a:gd name="T50" fmla="*/ 912 w 937"/>
                <a:gd name="T51" fmla="*/ 96 h 156"/>
                <a:gd name="T52" fmla="*/ 923 w 937"/>
                <a:gd name="T53" fmla="*/ 110 h 156"/>
                <a:gd name="T54" fmla="*/ 927 w 937"/>
                <a:gd name="T55" fmla="*/ 86 h 156"/>
                <a:gd name="T56" fmla="*/ 428 w 937"/>
                <a:gd name="T57" fmla="*/ 91 h 156"/>
                <a:gd name="T58" fmla="*/ 452 w 937"/>
                <a:gd name="T59" fmla="*/ 89 h 156"/>
                <a:gd name="T60" fmla="*/ 18 w 937"/>
                <a:gd name="T61" fmla="*/ 56 h 156"/>
                <a:gd name="T62" fmla="*/ 5 w 937"/>
                <a:gd name="T63" fmla="*/ 83 h 156"/>
                <a:gd name="T64" fmla="*/ 24 w 937"/>
                <a:gd name="T65" fmla="*/ 59 h 156"/>
                <a:gd name="T66" fmla="*/ 375 w 937"/>
                <a:gd name="T67" fmla="*/ 61 h 156"/>
                <a:gd name="T68" fmla="*/ 396 w 937"/>
                <a:gd name="T69" fmla="*/ 78 h 156"/>
                <a:gd name="T70" fmla="*/ 387 w 937"/>
                <a:gd name="T71" fmla="*/ 56 h 156"/>
                <a:gd name="T72" fmla="*/ 328 w 937"/>
                <a:gd name="T73" fmla="*/ 44 h 156"/>
                <a:gd name="T74" fmla="*/ 357 w 937"/>
                <a:gd name="T75" fmla="*/ 55 h 156"/>
                <a:gd name="T76" fmla="*/ 337 w 937"/>
                <a:gd name="T77" fmla="*/ 38 h 156"/>
                <a:gd name="T78" fmla="*/ 39 w 937"/>
                <a:gd name="T79" fmla="*/ 46 h 156"/>
                <a:gd name="T80" fmla="*/ 61 w 937"/>
                <a:gd name="T81" fmla="*/ 42 h 156"/>
                <a:gd name="T82" fmla="*/ 289 w 937"/>
                <a:gd name="T83" fmla="*/ 22 h 156"/>
                <a:gd name="T84" fmla="*/ 298 w 937"/>
                <a:gd name="T85" fmla="*/ 44 h 156"/>
                <a:gd name="T86" fmla="*/ 304 w 937"/>
                <a:gd name="T87" fmla="*/ 27 h 156"/>
                <a:gd name="T88" fmla="*/ 231 w 937"/>
                <a:gd name="T89" fmla="*/ 17 h 156"/>
                <a:gd name="T90" fmla="*/ 253 w 937"/>
                <a:gd name="T91" fmla="*/ 31 h 156"/>
                <a:gd name="T92" fmla="*/ 242 w 937"/>
                <a:gd name="T93" fmla="*/ 10 h 156"/>
                <a:gd name="T94" fmla="*/ 88 w 937"/>
                <a:gd name="T95" fmla="*/ 10 h 156"/>
                <a:gd name="T96" fmla="*/ 94 w 937"/>
                <a:gd name="T97" fmla="*/ 27 h 156"/>
                <a:gd name="T98" fmla="*/ 103 w 937"/>
                <a:gd name="T99" fmla="*/ 6 h 156"/>
                <a:gd name="T100" fmla="*/ 190 w 937"/>
                <a:gd name="T101" fmla="*/ 20 h 156"/>
                <a:gd name="T102" fmla="*/ 212 w 937"/>
                <a:gd name="T103" fmla="*/ 14 h 156"/>
                <a:gd name="T104" fmla="*/ 153 w 937"/>
                <a:gd name="T105" fmla="*/ 0 h 156"/>
                <a:gd name="T106" fmla="*/ 131 w 937"/>
                <a:gd name="T107" fmla="*/ 10 h 156"/>
                <a:gd name="T108" fmla="*/ 162 w 937"/>
                <a:gd name="T109" fmla="*/ 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7" h="156">
                  <a:moveTo>
                    <a:pt x="788" y="137"/>
                  </a:moveTo>
                  <a:cubicBezTo>
                    <a:pt x="788" y="137"/>
                    <a:pt x="788" y="137"/>
                    <a:pt x="788" y="137"/>
                  </a:cubicBezTo>
                  <a:cubicBezTo>
                    <a:pt x="784" y="137"/>
                    <a:pt x="779" y="137"/>
                    <a:pt x="775" y="137"/>
                  </a:cubicBezTo>
                  <a:cubicBezTo>
                    <a:pt x="770" y="138"/>
                    <a:pt x="766" y="142"/>
                    <a:pt x="766" y="147"/>
                  </a:cubicBezTo>
                  <a:cubicBezTo>
                    <a:pt x="766" y="147"/>
                    <a:pt x="766" y="147"/>
                    <a:pt x="766" y="147"/>
                  </a:cubicBezTo>
                  <a:cubicBezTo>
                    <a:pt x="767" y="152"/>
                    <a:pt x="771" y="156"/>
                    <a:pt x="776" y="156"/>
                  </a:cubicBezTo>
                  <a:cubicBezTo>
                    <a:pt x="776" y="156"/>
                    <a:pt x="776" y="156"/>
                    <a:pt x="776" y="156"/>
                  </a:cubicBezTo>
                  <a:cubicBezTo>
                    <a:pt x="780" y="156"/>
                    <a:pt x="785" y="156"/>
                    <a:pt x="789" y="155"/>
                  </a:cubicBezTo>
                  <a:cubicBezTo>
                    <a:pt x="794" y="155"/>
                    <a:pt x="798" y="151"/>
                    <a:pt x="797" y="146"/>
                  </a:cubicBezTo>
                  <a:cubicBezTo>
                    <a:pt x="797" y="145"/>
                    <a:pt x="797" y="145"/>
                    <a:pt x="797" y="145"/>
                  </a:cubicBezTo>
                  <a:cubicBezTo>
                    <a:pt x="797" y="141"/>
                    <a:pt x="793" y="137"/>
                    <a:pt x="788" y="137"/>
                  </a:cubicBezTo>
                  <a:moveTo>
                    <a:pt x="725" y="137"/>
                  </a:moveTo>
                  <a:cubicBezTo>
                    <a:pt x="721" y="137"/>
                    <a:pt x="717" y="140"/>
                    <a:pt x="716" y="145"/>
                  </a:cubicBezTo>
                  <a:cubicBezTo>
                    <a:pt x="716" y="145"/>
                    <a:pt x="716" y="145"/>
                    <a:pt x="716" y="145"/>
                  </a:cubicBezTo>
                  <a:cubicBezTo>
                    <a:pt x="716" y="150"/>
                    <a:pt x="720" y="155"/>
                    <a:pt x="725" y="155"/>
                  </a:cubicBezTo>
                  <a:cubicBezTo>
                    <a:pt x="729" y="155"/>
                    <a:pt x="733" y="156"/>
                    <a:pt x="738" y="156"/>
                  </a:cubicBezTo>
                  <a:cubicBezTo>
                    <a:pt x="738" y="156"/>
                    <a:pt x="738" y="156"/>
                    <a:pt x="738" y="156"/>
                  </a:cubicBezTo>
                  <a:cubicBezTo>
                    <a:pt x="743" y="156"/>
                    <a:pt x="747" y="152"/>
                    <a:pt x="747" y="147"/>
                  </a:cubicBezTo>
                  <a:cubicBezTo>
                    <a:pt x="747" y="147"/>
                    <a:pt x="747" y="147"/>
                    <a:pt x="747" y="147"/>
                  </a:cubicBezTo>
                  <a:cubicBezTo>
                    <a:pt x="747" y="142"/>
                    <a:pt x="743" y="138"/>
                    <a:pt x="738" y="137"/>
                  </a:cubicBezTo>
                  <a:cubicBezTo>
                    <a:pt x="734" y="137"/>
                    <a:pt x="730" y="137"/>
                    <a:pt x="726" y="137"/>
                  </a:cubicBezTo>
                  <a:cubicBezTo>
                    <a:pt x="726" y="137"/>
                    <a:pt x="726" y="137"/>
                    <a:pt x="725" y="137"/>
                  </a:cubicBezTo>
                  <a:moveTo>
                    <a:pt x="675" y="132"/>
                  </a:moveTo>
                  <a:cubicBezTo>
                    <a:pt x="671" y="132"/>
                    <a:pt x="667" y="135"/>
                    <a:pt x="666" y="140"/>
                  </a:cubicBezTo>
                  <a:cubicBezTo>
                    <a:pt x="666" y="140"/>
                    <a:pt x="666" y="140"/>
                    <a:pt x="666" y="140"/>
                  </a:cubicBezTo>
                  <a:cubicBezTo>
                    <a:pt x="665" y="145"/>
                    <a:pt x="669" y="149"/>
                    <a:pt x="674" y="150"/>
                  </a:cubicBezTo>
                  <a:cubicBezTo>
                    <a:pt x="678" y="151"/>
                    <a:pt x="683" y="151"/>
                    <a:pt x="687" y="152"/>
                  </a:cubicBezTo>
                  <a:cubicBezTo>
                    <a:pt x="687" y="152"/>
                    <a:pt x="687" y="152"/>
                    <a:pt x="688" y="152"/>
                  </a:cubicBezTo>
                  <a:cubicBezTo>
                    <a:pt x="692" y="152"/>
                    <a:pt x="696" y="148"/>
                    <a:pt x="697" y="144"/>
                  </a:cubicBezTo>
                  <a:cubicBezTo>
                    <a:pt x="697" y="144"/>
                    <a:pt x="697" y="144"/>
                    <a:pt x="697" y="143"/>
                  </a:cubicBezTo>
                  <a:cubicBezTo>
                    <a:pt x="698" y="138"/>
                    <a:pt x="694" y="134"/>
                    <a:pt x="689" y="133"/>
                  </a:cubicBezTo>
                  <a:cubicBezTo>
                    <a:pt x="685" y="133"/>
                    <a:pt x="681" y="132"/>
                    <a:pt x="677" y="132"/>
                  </a:cubicBezTo>
                  <a:cubicBezTo>
                    <a:pt x="676" y="132"/>
                    <a:pt x="676" y="132"/>
                    <a:pt x="675" y="132"/>
                  </a:cubicBezTo>
                  <a:moveTo>
                    <a:pt x="838" y="130"/>
                  </a:moveTo>
                  <a:cubicBezTo>
                    <a:pt x="837" y="130"/>
                    <a:pt x="837" y="130"/>
                    <a:pt x="836" y="130"/>
                  </a:cubicBezTo>
                  <a:cubicBezTo>
                    <a:pt x="832" y="131"/>
                    <a:pt x="828" y="132"/>
                    <a:pt x="824" y="133"/>
                  </a:cubicBezTo>
                  <a:cubicBezTo>
                    <a:pt x="819" y="133"/>
                    <a:pt x="816" y="138"/>
                    <a:pt x="816" y="143"/>
                  </a:cubicBezTo>
                  <a:cubicBezTo>
                    <a:pt x="816" y="143"/>
                    <a:pt x="816" y="143"/>
                    <a:pt x="817" y="143"/>
                  </a:cubicBezTo>
                  <a:cubicBezTo>
                    <a:pt x="817" y="148"/>
                    <a:pt x="821" y="151"/>
                    <a:pt x="826" y="151"/>
                  </a:cubicBezTo>
                  <a:cubicBezTo>
                    <a:pt x="826" y="151"/>
                    <a:pt x="827" y="151"/>
                    <a:pt x="827" y="151"/>
                  </a:cubicBezTo>
                  <a:cubicBezTo>
                    <a:pt x="832" y="150"/>
                    <a:pt x="836" y="149"/>
                    <a:pt x="840" y="148"/>
                  </a:cubicBezTo>
                  <a:cubicBezTo>
                    <a:pt x="845" y="147"/>
                    <a:pt x="848" y="142"/>
                    <a:pt x="847" y="137"/>
                  </a:cubicBezTo>
                  <a:cubicBezTo>
                    <a:pt x="847" y="137"/>
                    <a:pt x="847" y="137"/>
                    <a:pt x="847" y="137"/>
                  </a:cubicBezTo>
                  <a:cubicBezTo>
                    <a:pt x="846" y="133"/>
                    <a:pt x="842" y="130"/>
                    <a:pt x="838" y="130"/>
                  </a:cubicBezTo>
                  <a:moveTo>
                    <a:pt x="626" y="124"/>
                  </a:moveTo>
                  <a:cubicBezTo>
                    <a:pt x="621" y="124"/>
                    <a:pt x="617" y="127"/>
                    <a:pt x="617" y="131"/>
                  </a:cubicBezTo>
                  <a:cubicBezTo>
                    <a:pt x="617" y="131"/>
                    <a:pt x="617" y="131"/>
                    <a:pt x="617" y="131"/>
                  </a:cubicBezTo>
                  <a:cubicBezTo>
                    <a:pt x="616" y="136"/>
                    <a:pt x="619" y="141"/>
                    <a:pt x="624" y="142"/>
                  </a:cubicBezTo>
                  <a:cubicBezTo>
                    <a:pt x="628" y="143"/>
                    <a:pt x="632" y="144"/>
                    <a:pt x="636" y="144"/>
                  </a:cubicBezTo>
                  <a:cubicBezTo>
                    <a:pt x="637" y="144"/>
                    <a:pt x="638" y="144"/>
                    <a:pt x="638" y="144"/>
                  </a:cubicBezTo>
                  <a:cubicBezTo>
                    <a:pt x="643" y="144"/>
                    <a:pt x="646" y="141"/>
                    <a:pt x="647" y="137"/>
                  </a:cubicBezTo>
                  <a:cubicBezTo>
                    <a:pt x="647" y="137"/>
                    <a:pt x="647" y="137"/>
                    <a:pt x="647" y="137"/>
                  </a:cubicBezTo>
                  <a:cubicBezTo>
                    <a:pt x="648" y="132"/>
                    <a:pt x="645" y="127"/>
                    <a:pt x="640" y="126"/>
                  </a:cubicBezTo>
                  <a:cubicBezTo>
                    <a:pt x="636" y="125"/>
                    <a:pt x="631" y="125"/>
                    <a:pt x="627" y="124"/>
                  </a:cubicBezTo>
                  <a:cubicBezTo>
                    <a:pt x="627" y="124"/>
                    <a:pt x="626" y="124"/>
                    <a:pt x="626" y="124"/>
                  </a:cubicBezTo>
                  <a:moveTo>
                    <a:pt x="885" y="114"/>
                  </a:moveTo>
                  <a:cubicBezTo>
                    <a:pt x="884" y="114"/>
                    <a:pt x="883" y="114"/>
                    <a:pt x="881" y="115"/>
                  </a:cubicBezTo>
                  <a:cubicBezTo>
                    <a:pt x="878" y="116"/>
                    <a:pt x="874" y="118"/>
                    <a:pt x="870" y="120"/>
                  </a:cubicBezTo>
                  <a:cubicBezTo>
                    <a:pt x="866" y="121"/>
                    <a:pt x="864" y="127"/>
                    <a:pt x="865" y="131"/>
                  </a:cubicBezTo>
                  <a:cubicBezTo>
                    <a:pt x="865" y="131"/>
                    <a:pt x="865" y="131"/>
                    <a:pt x="865" y="132"/>
                  </a:cubicBezTo>
                  <a:cubicBezTo>
                    <a:pt x="867" y="135"/>
                    <a:pt x="870" y="137"/>
                    <a:pt x="874" y="137"/>
                  </a:cubicBezTo>
                  <a:cubicBezTo>
                    <a:pt x="875" y="137"/>
                    <a:pt x="876" y="137"/>
                    <a:pt x="877" y="137"/>
                  </a:cubicBezTo>
                  <a:cubicBezTo>
                    <a:pt x="882" y="135"/>
                    <a:pt x="886" y="133"/>
                    <a:pt x="889" y="131"/>
                  </a:cubicBezTo>
                  <a:cubicBezTo>
                    <a:pt x="894" y="129"/>
                    <a:pt x="896" y="124"/>
                    <a:pt x="894" y="119"/>
                  </a:cubicBezTo>
                  <a:cubicBezTo>
                    <a:pt x="894" y="119"/>
                    <a:pt x="894" y="119"/>
                    <a:pt x="894" y="119"/>
                  </a:cubicBezTo>
                  <a:cubicBezTo>
                    <a:pt x="892" y="116"/>
                    <a:pt x="889" y="114"/>
                    <a:pt x="885" y="114"/>
                  </a:cubicBezTo>
                  <a:moveTo>
                    <a:pt x="576" y="113"/>
                  </a:moveTo>
                  <a:cubicBezTo>
                    <a:pt x="572" y="113"/>
                    <a:pt x="568" y="116"/>
                    <a:pt x="567" y="121"/>
                  </a:cubicBezTo>
                  <a:cubicBezTo>
                    <a:pt x="567" y="121"/>
                    <a:pt x="567" y="121"/>
                    <a:pt x="567" y="121"/>
                  </a:cubicBezTo>
                  <a:cubicBezTo>
                    <a:pt x="566" y="126"/>
                    <a:pt x="569" y="131"/>
                    <a:pt x="574" y="132"/>
                  </a:cubicBezTo>
                  <a:cubicBezTo>
                    <a:pt x="578" y="133"/>
                    <a:pt x="583" y="134"/>
                    <a:pt x="587" y="135"/>
                  </a:cubicBezTo>
                  <a:cubicBezTo>
                    <a:pt x="587" y="135"/>
                    <a:pt x="588" y="135"/>
                    <a:pt x="589" y="135"/>
                  </a:cubicBezTo>
                  <a:cubicBezTo>
                    <a:pt x="593" y="135"/>
                    <a:pt x="597" y="132"/>
                    <a:pt x="598" y="127"/>
                  </a:cubicBezTo>
                  <a:cubicBezTo>
                    <a:pt x="598" y="127"/>
                    <a:pt x="598" y="127"/>
                    <a:pt x="598" y="127"/>
                  </a:cubicBezTo>
                  <a:cubicBezTo>
                    <a:pt x="599" y="122"/>
                    <a:pt x="596" y="117"/>
                    <a:pt x="591" y="116"/>
                  </a:cubicBezTo>
                  <a:cubicBezTo>
                    <a:pt x="587" y="115"/>
                    <a:pt x="583" y="115"/>
                    <a:pt x="578" y="114"/>
                  </a:cubicBezTo>
                  <a:cubicBezTo>
                    <a:pt x="578" y="114"/>
                    <a:pt x="577" y="113"/>
                    <a:pt x="576" y="113"/>
                  </a:cubicBezTo>
                  <a:moveTo>
                    <a:pt x="528" y="102"/>
                  </a:moveTo>
                  <a:cubicBezTo>
                    <a:pt x="523" y="102"/>
                    <a:pt x="520" y="104"/>
                    <a:pt x="519" y="109"/>
                  </a:cubicBezTo>
                  <a:cubicBezTo>
                    <a:pt x="519" y="109"/>
                    <a:pt x="519" y="109"/>
                    <a:pt x="519" y="109"/>
                  </a:cubicBezTo>
                  <a:cubicBezTo>
                    <a:pt x="517" y="114"/>
                    <a:pt x="520" y="119"/>
                    <a:pt x="525" y="120"/>
                  </a:cubicBezTo>
                  <a:cubicBezTo>
                    <a:pt x="538" y="123"/>
                    <a:pt x="538" y="123"/>
                    <a:pt x="538" y="123"/>
                  </a:cubicBezTo>
                  <a:cubicBezTo>
                    <a:pt x="538" y="123"/>
                    <a:pt x="539" y="123"/>
                    <a:pt x="540" y="123"/>
                  </a:cubicBezTo>
                  <a:cubicBezTo>
                    <a:pt x="544" y="123"/>
                    <a:pt x="548" y="120"/>
                    <a:pt x="549" y="116"/>
                  </a:cubicBezTo>
                  <a:cubicBezTo>
                    <a:pt x="549" y="116"/>
                    <a:pt x="549" y="116"/>
                    <a:pt x="549" y="116"/>
                  </a:cubicBezTo>
                  <a:cubicBezTo>
                    <a:pt x="550" y="111"/>
                    <a:pt x="547" y="106"/>
                    <a:pt x="542" y="105"/>
                  </a:cubicBezTo>
                  <a:cubicBezTo>
                    <a:pt x="530" y="102"/>
                    <a:pt x="530" y="102"/>
                    <a:pt x="530" y="102"/>
                  </a:cubicBezTo>
                  <a:cubicBezTo>
                    <a:pt x="529" y="102"/>
                    <a:pt x="528" y="102"/>
                    <a:pt x="528" y="102"/>
                  </a:cubicBezTo>
                  <a:moveTo>
                    <a:pt x="479" y="89"/>
                  </a:moveTo>
                  <a:cubicBezTo>
                    <a:pt x="475" y="89"/>
                    <a:pt x="471" y="92"/>
                    <a:pt x="470" y="95"/>
                  </a:cubicBezTo>
                  <a:cubicBezTo>
                    <a:pt x="470" y="95"/>
                    <a:pt x="470" y="96"/>
                    <a:pt x="470" y="96"/>
                  </a:cubicBezTo>
                  <a:cubicBezTo>
                    <a:pt x="468" y="100"/>
                    <a:pt x="471" y="106"/>
                    <a:pt x="476" y="107"/>
                  </a:cubicBezTo>
                  <a:cubicBezTo>
                    <a:pt x="482" y="109"/>
                    <a:pt x="482" y="109"/>
                    <a:pt x="482" y="109"/>
                  </a:cubicBezTo>
                  <a:cubicBezTo>
                    <a:pt x="489" y="111"/>
                    <a:pt x="489" y="111"/>
                    <a:pt x="489" y="111"/>
                  </a:cubicBezTo>
                  <a:cubicBezTo>
                    <a:pt x="489" y="111"/>
                    <a:pt x="490" y="111"/>
                    <a:pt x="491" y="111"/>
                  </a:cubicBezTo>
                  <a:cubicBezTo>
                    <a:pt x="495" y="111"/>
                    <a:pt x="499" y="108"/>
                    <a:pt x="500" y="104"/>
                  </a:cubicBezTo>
                  <a:cubicBezTo>
                    <a:pt x="500" y="104"/>
                    <a:pt x="500" y="104"/>
                    <a:pt x="500" y="104"/>
                  </a:cubicBezTo>
                  <a:cubicBezTo>
                    <a:pt x="501" y="99"/>
                    <a:pt x="498" y="94"/>
                    <a:pt x="493" y="93"/>
                  </a:cubicBezTo>
                  <a:cubicBezTo>
                    <a:pt x="487" y="91"/>
                    <a:pt x="487" y="91"/>
                    <a:pt x="487" y="91"/>
                  </a:cubicBezTo>
                  <a:cubicBezTo>
                    <a:pt x="482" y="90"/>
                    <a:pt x="482" y="90"/>
                    <a:pt x="482" y="90"/>
                  </a:cubicBezTo>
                  <a:cubicBezTo>
                    <a:pt x="481" y="89"/>
                    <a:pt x="480" y="89"/>
                    <a:pt x="479" y="89"/>
                  </a:cubicBezTo>
                  <a:moveTo>
                    <a:pt x="927" y="86"/>
                  </a:moveTo>
                  <a:cubicBezTo>
                    <a:pt x="924" y="86"/>
                    <a:pt x="922" y="86"/>
                    <a:pt x="920" y="88"/>
                  </a:cubicBezTo>
                  <a:cubicBezTo>
                    <a:pt x="918" y="91"/>
                    <a:pt x="915" y="93"/>
                    <a:pt x="912" y="96"/>
                  </a:cubicBezTo>
                  <a:cubicBezTo>
                    <a:pt x="908" y="99"/>
                    <a:pt x="907" y="105"/>
                    <a:pt x="910" y="109"/>
                  </a:cubicBezTo>
                  <a:cubicBezTo>
                    <a:pt x="910" y="109"/>
                    <a:pt x="910" y="109"/>
                    <a:pt x="910" y="109"/>
                  </a:cubicBezTo>
                  <a:cubicBezTo>
                    <a:pt x="912" y="111"/>
                    <a:pt x="915" y="112"/>
                    <a:pt x="917" y="112"/>
                  </a:cubicBezTo>
                  <a:cubicBezTo>
                    <a:pt x="919" y="112"/>
                    <a:pt x="921" y="112"/>
                    <a:pt x="923" y="110"/>
                  </a:cubicBezTo>
                  <a:cubicBezTo>
                    <a:pt x="927" y="108"/>
                    <a:pt x="930" y="105"/>
                    <a:pt x="933" y="102"/>
                  </a:cubicBezTo>
                  <a:cubicBezTo>
                    <a:pt x="937" y="98"/>
                    <a:pt x="937" y="92"/>
                    <a:pt x="933" y="88"/>
                  </a:cubicBezTo>
                  <a:cubicBezTo>
                    <a:pt x="933" y="88"/>
                    <a:pt x="933" y="88"/>
                    <a:pt x="933" y="88"/>
                  </a:cubicBezTo>
                  <a:cubicBezTo>
                    <a:pt x="931" y="86"/>
                    <a:pt x="929" y="86"/>
                    <a:pt x="927" y="86"/>
                  </a:cubicBezTo>
                  <a:moveTo>
                    <a:pt x="431" y="73"/>
                  </a:moveTo>
                  <a:cubicBezTo>
                    <a:pt x="428" y="73"/>
                    <a:pt x="424" y="75"/>
                    <a:pt x="423" y="79"/>
                  </a:cubicBezTo>
                  <a:cubicBezTo>
                    <a:pt x="423" y="79"/>
                    <a:pt x="423" y="79"/>
                    <a:pt x="423" y="79"/>
                  </a:cubicBezTo>
                  <a:cubicBezTo>
                    <a:pt x="421" y="84"/>
                    <a:pt x="423" y="89"/>
                    <a:pt x="428" y="91"/>
                  </a:cubicBezTo>
                  <a:cubicBezTo>
                    <a:pt x="432" y="92"/>
                    <a:pt x="436" y="94"/>
                    <a:pt x="440" y="95"/>
                  </a:cubicBezTo>
                  <a:cubicBezTo>
                    <a:pt x="441" y="95"/>
                    <a:pt x="442" y="95"/>
                    <a:pt x="443" y="95"/>
                  </a:cubicBezTo>
                  <a:cubicBezTo>
                    <a:pt x="447" y="95"/>
                    <a:pt x="450" y="93"/>
                    <a:pt x="452" y="89"/>
                  </a:cubicBezTo>
                  <a:cubicBezTo>
                    <a:pt x="452" y="89"/>
                    <a:pt x="452" y="89"/>
                    <a:pt x="452" y="89"/>
                  </a:cubicBezTo>
                  <a:cubicBezTo>
                    <a:pt x="454" y="84"/>
                    <a:pt x="451" y="79"/>
                    <a:pt x="446" y="77"/>
                  </a:cubicBezTo>
                  <a:cubicBezTo>
                    <a:pt x="442" y="76"/>
                    <a:pt x="438" y="75"/>
                    <a:pt x="434" y="73"/>
                  </a:cubicBezTo>
                  <a:cubicBezTo>
                    <a:pt x="433" y="73"/>
                    <a:pt x="432" y="73"/>
                    <a:pt x="431" y="73"/>
                  </a:cubicBezTo>
                  <a:moveTo>
                    <a:pt x="18" y="56"/>
                  </a:moveTo>
                  <a:cubicBezTo>
                    <a:pt x="16" y="56"/>
                    <a:pt x="13" y="57"/>
                    <a:pt x="11" y="60"/>
                  </a:cubicBezTo>
                  <a:cubicBezTo>
                    <a:pt x="8" y="63"/>
                    <a:pt x="6" y="66"/>
                    <a:pt x="3" y="70"/>
                  </a:cubicBezTo>
                  <a:cubicBezTo>
                    <a:pt x="0" y="74"/>
                    <a:pt x="0" y="80"/>
                    <a:pt x="4" y="83"/>
                  </a:cubicBezTo>
                  <a:cubicBezTo>
                    <a:pt x="4" y="83"/>
                    <a:pt x="5" y="83"/>
                    <a:pt x="5" y="83"/>
                  </a:cubicBezTo>
                  <a:cubicBezTo>
                    <a:pt x="6" y="84"/>
                    <a:pt x="8" y="85"/>
                    <a:pt x="10" y="85"/>
                  </a:cubicBezTo>
                  <a:cubicBezTo>
                    <a:pt x="13" y="85"/>
                    <a:pt x="16" y="83"/>
                    <a:pt x="17" y="81"/>
                  </a:cubicBezTo>
                  <a:cubicBezTo>
                    <a:pt x="20" y="78"/>
                    <a:pt x="22" y="75"/>
                    <a:pt x="25" y="72"/>
                  </a:cubicBezTo>
                  <a:cubicBezTo>
                    <a:pt x="28" y="68"/>
                    <a:pt x="28" y="62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3" y="57"/>
                    <a:pt x="20" y="56"/>
                    <a:pt x="18" y="56"/>
                  </a:cubicBezTo>
                  <a:moveTo>
                    <a:pt x="384" y="55"/>
                  </a:moveTo>
                  <a:cubicBezTo>
                    <a:pt x="380" y="55"/>
                    <a:pt x="377" y="57"/>
                    <a:pt x="375" y="61"/>
                  </a:cubicBezTo>
                  <a:cubicBezTo>
                    <a:pt x="375" y="61"/>
                    <a:pt x="375" y="61"/>
                    <a:pt x="375" y="61"/>
                  </a:cubicBezTo>
                  <a:cubicBezTo>
                    <a:pt x="374" y="66"/>
                    <a:pt x="376" y="71"/>
                    <a:pt x="381" y="73"/>
                  </a:cubicBezTo>
                  <a:cubicBezTo>
                    <a:pt x="393" y="77"/>
                    <a:pt x="393" y="77"/>
                    <a:pt x="393" y="77"/>
                  </a:cubicBezTo>
                  <a:cubicBezTo>
                    <a:pt x="394" y="78"/>
                    <a:pt x="395" y="78"/>
                    <a:pt x="396" y="78"/>
                  </a:cubicBezTo>
                  <a:cubicBezTo>
                    <a:pt x="400" y="78"/>
                    <a:pt x="403" y="76"/>
                    <a:pt x="405" y="72"/>
                  </a:cubicBezTo>
                  <a:cubicBezTo>
                    <a:pt x="405" y="72"/>
                    <a:pt x="405" y="72"/>
                    <a:pt x="405" y="72"/>
                  </a:cubicBezTo>
                  <a:cubicBezTo>
                    <a:pt x="406" y="67"/>
                    <a:pt x="404" y="62"/>
                    <a:pt x="399" y="60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6" y="55"/>
                    <a:pt x="385" y="55"/>
                    <a:pt x="384" y="55"/>
                  </a:cubicBezTo>
                  <a:moveTo>
                    <a:pt x="337" y="38"/>
                  </a:moveTo>
                  <a:cubicBezTo>
                    <a:pt x="333" y="38"/>
                    <a:pt x="329" y="40"/>
                    <a:pt x="328" y="44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326" y="49"/>
                    <a:pt x="329" y="54"/>
                    <a:pt x="334" y="56"/>
                  </a:cubicBezTo>
                  <a:cubicBezTo>
                    <a:pt x="338" y="57"/>
                    <a:pt x="342" y="59"/>
                    <a:pt x="346" y="60"/>
                  </a:cubicBezTo>
                  <a:cubicBezTo>
                    <a:pt x="347" y="61"/>
                    <a:pt x="348" y="61"/>
                    <a:pt x="349" y="61"/>
                  </a:cubicBezTo>
                  <a:cubicBezTo>
                    <a:pt x="353" y="61"/>
                    <a:pt x="356" y="58"/>
                    <a:pt x="357" y="55"/>
                  </a:cubicBezTo>
                  <a:cubicBezTo>
                    <a:pt x="357" y="54"/>
                    <a:pt x="357" y="54"/>
                    <a:pt x="357" y="54"/>
                  </a:cubicBezTo>
                  <a:cubicBezTo>
                    <a:pt x="359" y="50"/>
                    <a:pt x="357" y="44"/>
                    <a:pt x="352" y="43"/>
                  </a:cubicBezTo>
                  <a:cubicBezTo>
                    <a:pt x="348" y="41"/>
                    <a:pt x="344" y="40"/>
                    <a:pt x="340" y="38"/>
                  </a:cubicBezTo>
                  <a:cubicBezTo>
                    <a:pt x="339" y="38"/>
                    <a:pt x="338" y="38"/>
                    <a:pt x="337" y="38"/>
                  </a:cubicBezTo>
                  <a:moveTo>
                    <a:pt x="57" y="25"/>
                  </a:moveTo>
                  <a:cubicBezTo>
                    <a:pt x="55" y="25"/>
                    <a:pt x="53" y="25"/>
                    <a:pt x="52" y="26"/>
                  </a:cubicBezTo>
                  <a:cubicBezTo>
                    <a:pt x="48" y="28"/>
                    <a:pt x="44" y="30"/>
                    <a:pt x="41" y="33"/>
                  </a:cubicBezTo>
                  <a:cubicBezTo>
                    <a:pt x="37" y="36"/>
                    <a:pt x="36" y="42"/>
                    <a:pt x="39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1" y="49"/>
                    <a:pt x="43" y="50"/>
                    <a:pt x="46" y="50"/>
                  </a:cubicBezTo>
                  <a:cubicBezTo>
                    <a:pt x="48" y="50"/>
                    <a:pt x="50" y="49"/>
                    <a:pt x="52" y="48"/>
                  </a:cubicBezTo>
                  <a:cubicBezTo>
                    <a:pt x="55" y="46"/>
                    <a:pt x="58" y="44"/>
                    <a:pt x="61" y="42"/>
                  </a:cubicBezTo>
                  <a:cubicBezTo>
                    <a:pt x="66" y="39"/>
                    <a:pt x="67" y="34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3" y="26"/>
                    <a:pt x="60" y="25"/>
                    <a:pt x="57" y="25"/>
                  </a:cubicBezTo>
                  <a:moveTo>
                    <a:pt x="289" y="22"/>
                  </a:moveTo>
                  <a:cubicBezTo>
                    <a:pt x="285" y="22"/>
                    <a:pt x="281" y="25"/>
                    <a:pt x="280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79" y="34"/>
                    <a:pt x="281" y="39"/>
                    <a:pt x="286" y="41"/>
                  </a:cubicBezTo>
                  <a:cubicBezTo>
                    <a:pt x="290" y="42"/>
                    <a:pt x="294" y="43"/>
                    <a:pt x="298" y="44"/>
                  </a:cubicBezTo>
                  <a:cubicBezTo>
                    <a:pt x="299" y="45"/>
                    <a:pt x="300" y="45"/>
                    <a:pt x="301" y="45"/>
                  </a:cubicBezTo>
                  <a:cubicBezTo>
                    <a:pt x="305" y="45"/>
                    <a:pt x="309" y="42"/>
                    <a:pt x="310" y="38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1" y="33"/>
                    <a:pt x="309" y="28"/>
                    <a:pt x="304" y="27"/>
                  </a:cubicBezTo>
                  <a:cubicBezTo>
                    <a:pt x="300" y="25"/>
                    <a:pt x="296" y="24"/>
                    <a:pt x="292" y="23"/>
                  </a:cubicBezTo>
                  <a:cubicBezTo>
                    <a:pt x="291" y="23"/>
                    <a:pt x="290" y="22"/>
                    <a:pt x="289" y="22"/>
                  </a:cubicBezTo>
                  <a:moveTo>
                    <a:pt x="240" y="10"/>
                  </a:moveTo>
                  <a:cubicBezTo>
                    <a:pt x="236" y="10"/>
                    <a:pt x="232" y="13"/>
                    <a:pt x="231" y="17"/>
                  </a:cubicBezTo>
                  <a:cubicBezTo>
                    <a:pt x="231" y="17"/>
                    <a:pt x="231" y="17"/>
                    <a:pt x="231" y="17"/>
                  </a:cubicBezTo>
                  <a:cubicBezTo>
                    <a:pt x="230" y="22"/>
                    <a:pt x="233" y="27"/>
                    <a:pt x="238" y="28"/>
                  </a:cubicBezTo>
                  <a:cubicBezTo>
                    <a:pt x="242" y="29"/>
                    <a:pt x="246" y="30"/>
                    <a:pt x="250" y="31"/>
                  </a:cubicBezTo>
                  <a:cubicBezTo>
                    <a:pt x="251" y="31"/>
                    <a:pt x="252" y="31"/>
                    <a:pt x="253" y="31"/>
                  </a:cubicBezTo>
                  <a:cubicBezTo>
                    <a:pt x="257" y="31"/>
                    <a:pt x="261" y="28"/>
                    <a:pt x="262" y="24"/>
                  </a:cubicBezTo>
                  <a:cubicBezTo>
                    <a:pt x="262" y="24"/>
                    <a:pt x="262" y="24"/>
                    <a:pt x="262" y="24"/>
                  </a:cubicBezTo>
                  <a:cubicBezTo>
                    <a:pt x="263" y="19"/>
                    <a:pt x="260" y="14"/>
                    <a:pt x="255" y="13"/>
                  </a:cubicBezTo>
                  <a:cubicBezTo>
                    <a:pt x="251" y="12"/>
                    <a:pt x="246" y="11"/>
                    <a:pt x="242" y="10"/>
                  </a:cubicBezTo>
                  <a:cubicBezTo>
                    <a:pt x="242" y="10"/>
                    <a:pt x="241" y="10"/>
                    <a:pt x="240" y="10"/>
                  </a:cubicBezTo>
                  <a:moveTo>
                    <a:pt x="103" y="6"/>
                  </a:moveTo>
                  <a:cubicBezTo>
                    <a:pt x="102" y="6"/>
                    <a:pt x="102" y="6"/>
                    <a:pt x="101" y="6"/>
                  </a:cubicBezTo>
                  <a:cubicBezTo>
                    <a:pt x="97" y="7"/>
                    <a:pt x="92" y="8"/>
                    <a:pt x="88" y="10"/>
                  </a:cubicBezTo>
                  <a:cubicBezTo>
                    <a:pt x="83" y="11"/>
                    <a:pt x="81" y="16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4" y="25"/>
                    <a:pt x="87" y="28"/>
                    <a:pt x="91" y="28"/>
                  </a:cubicBezTo>
                  <a:cubicBezTo>
                    <a:pt x="92" y="28"/>
                    <a:pt x="93" y="28"/>
                    <a:pt x="94" y="27"/>
                  </a:cubicBezTo>
                  <a:cubicBezTo>
                    <a:pt x="98" y="26"/>
                    <a:pt x="102" y="25"/>
                    <a:pt x="105" y="24"/>
                  </a:cubicBezTo>
                  <a:cubicBezTo>
                    <a:pt x="110" y="23"/>
                    <a:pt x="113" y="18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1" y="9"/>
                    <a:pt x="107" y="6"/>
                    <a:pt x="103" y="6"/>
                  </a:cubicBezTo>
                  <a:moveTo>
                    <a:pt x="191" y="2"/>
                  </a:moveTo>
                  <a:cubicBezTo>
                    <a:pt x="186" y="2"/>
                    <a:pt x="182" y="5"/>
                    <a:pt x="181" y="10"/>
                  </a:cubicBezTo>
                  <a:cubicBezTo>
                    <a:pt x="181" y="10"/>
                    <a:pt x="181" y="10"/>
                    <a:pt x="181" y="10"/>
                  </a:cubicBezTo>
                  <a:cubicBezTo>
                    <a:pt x="181" y="15"/>
                    <a:pt x="185" y="20"/>
                    <a:pt x="190" y="20"/>
                  </a:cubicBezTo>
                  <a:cubicBezTo>
                    <a:pt x="194" y="21"/>
                    <a:pt x="198" y="21"/>
                    <a:pt x="202" y="22"/>
                  </a:cubicBezTo>
                  <a:cubicBezTo>
                    <a:pt x="202" y="22"/>
                    <a:pt x="203" y="22"/>
                    <a:pt x="203" y="22"/>
                  </a:cubicBezTo>
                  <a:cubicBezTo>
                    <a:pt x="208" y="22"/>
                    <a:pt x="212" y="18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3" y="9"/>
                    <a:pt x="210" y="4"/>
                    <a:pt x="204" y="3"/>
                  </a:cubicBezTo>
                  <a:cubicBezTo>
                    <a:pt x="200" y="3"/>
                    <a:pt x="196" y="2"/>
                    <a:pt x="192" y="2"/>
                  </a:cubicBezTo>
                  <a:cubicBezTo>
                    <a:pt x="191" y="2"/>
                    <a:pt x="191" y="2"/>
                    <a:pt x="191" y="2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49" y="0"/>
                    <a:pt x="144" y="0"/>
                    <a:pt x="140" y="0"/>
                  </a:cubicBezTo>
                  <a:cubicBezTo>
                    <a:pt x="135" y="1"/>
                    <a:pt x="131" y="5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2" y="15"/>
                    <a:pt x="136" y="19"/>
                    <a:pt x="140" y="19"/>
                  </a:cubicBezTo>
                  <a:cubicBezTo>
                    <a:pt x="141" y="19"/>
                    <a:pt x="141" y="19"/>
                    <a:pt x="141" y="19"/>
                  </a:cubicBezTo>
                  <a:cubicBezTo>
                    <a:pt x="145" y="19"/>
                    <a:pt x="149" y="18"/>
                    <a:pt x="153" y="18"/>
                  </a:cubicBezTo>
                  <a:cubicBezTo>
                    <a:pt x="158" y="18"/>
                    <a:pt x="162" y="14"/>
                    <a:pt x="162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2" y="4"/>
                    <a:pt x="158" y="0"/>
                    <a:pt x="15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2595563" y="1284288"/>
              <a:ext cx="95250" cy="114300"/>
            </a:xfrm>
            <a:custGeom>
              <a:avLst/>
              <a:gdLst>
                <a:gd name="T0" fmla="*/ 17 w 27"/>
                <a:gd name="T1" fmla="*/ 0 h 32"/>
                <a:gd name="T2" fmla="*/ 12 w 27"/>
                <a:gd name="T3" fmla="*/ 1 h 32"/>
                <a:gd name="T4" fmla="*/ 10 w 27"/>
                <a:gd name="T5" fmla="*/ 1 h 32"/>
                <a:gd name="T6" fmla="*/ 4 w 27"/>
                <a:gd name="T7" fmla="*/ 3 h 32"/>
                <a:gd name="T8" fmla="*/ 4 w 27"/>
                <a:gd name="T9" fmla="*/ 3 h 32"/>
                <a:gd name="T10" fmla="*/ 3 w 27"/>
                <a:gd name="T11" fmla="*/ 16 h 32"/>
                <a:gd name="T12" fmla="*/ 7 w 27"/>
                <a:gd name="T13" fmla="*/ 21 h 32"/>
                <a:gd name="T14" fmla="*/ 16 w 27"/>
                <a:gd name="T15" fmla="*/ 32 h 32"/>
                <a:gd name="T16" fmla="*/ 22 w 27"/>
                <a:gd name="T17" fmla="*/ 19 h 32"/>
                <a:gd name="T18" fmla="*/ 25 w 27"/>
                <a:gd name="T19" fmla="*/ 13 h 32"/>
                <a:gd name="T20" fmla="*/ 21 w 27"/>
                <a:gd name="T21" fmla="*/ 1 h 32"/>
                <a:gd name="T22" fmla="*/ 21 w 27"/>
                <a:gd name="T23" fmla="*/ 1 h 32"/>
                <a:gd name="T24" fmla="*/ 17 w 27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2">
                  <a:moveTo>
                    <a:pt x="17" y="0"/>
                  </a:moveTo>
                  <a:cubicBezTo>
                    <a:pt x="15" y="0"/>
                    <a:pt x="14" y="0"/>
                    <a:pt x="12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8" y="1"/>
                    <a:pt x="6" y="1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7"/>
                    <a:pt x="0" y="12"/>
                    <a:pt x="3" y="16"/>
                  </a:cubicBezTo>
                  <a:cubicBezTo>
                    <a:pt x="4" y="18"/>
                    <a:pt x="6" y="19"/>
                    <a:pt x="7" y="2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7"/>
                    <a:pt x="24" y="15"/>
                    <a:pt x="25" y="13"/>
                  </a:cubicBezTo>
                  <a:cubicBezTo>
                    <a:pt x="27" y="9"/>
                    <a:pt x="26" y="3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8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804988" y="1125538"/>
              <a:ext cx="771525" cy="823912"/>
            </a:xfrm>
            <a:custGeom>
              <a:avLst/>
              <a:gdLst>
                <a:gd name="T0" fmla="*/ 12 w 216"/>
                <a:gd name="T1" fmla="*/ 200 h 229"/>
                <a:gd name="T2" fmla="*/ 6 w 216"/>
                <a:gd name="T3" fmla="*/ 212 h 229"/>
                <a:gd name="T4" fmla="*/ 20 w 216"/>
                <a:gd name="T5" fmla="*/ 229 h 229"/>
                <a:gd name="T6" fmla="*/ 26 w 216"/>
                <a:gd name="T7" fmla="*/ 227 h 229"/>
                <a:gd name="T8" fmla="*/ 23 w 216"/>
                <a:gd name="T9" fmla="*/ 206 h 229"/>
                <a:gd name="T10" fmla="*/ 11 w 216"/>
                <a:gd name="T11" fmla="*/ 153 h 229"/>
                <a:gd name="T12" fmla="*/ 0 w 216"/>
                <a:gd name="T13" fmla="*/ 174 h 229"/>
                <a:gd name="T14" fmla="*/ 10 w 216"/>
                <a:gd name="T15" fmla="*/ 183 h 229"/>
                <a:gd name="T16" fmla="*/ 19 w 216"/>
                <a:gd name="T17" fmla="*/ 175 h 229"/>
                <a:gd name="T18" fmla="*/ 12 w 216"/>
                <a:gd name="T19" fmla="*/ 153 h 229"/>
                <a:gd name="T20" fmla="*/ 11 w 216"/>
                <a:gd name="T21" fmla="*/ 153 h 229"/>
                <a:gd name="T22" fmla="*/ 15 w 216"/>
                <a:gd name="T23" fmla="*/ 114 h 229"/>
                <a:gd name="T24" fmla="*/ 16 w 216"/>
                <a:gd name="T25" fmla="*/ 137 h 229"/>
                <a:gd name="T26" fmla="*/ 19 w 216"/>
                <a:gd name="T27" fmla="*/ 137 h 229"/>
                <a:gd name="T28" fmla="*/ 32 w 216"/>
                <a:gd name="T29" fmla="*/ 121 h 229"/>
                <a:gd name="T30" fmla="*/ 27 w 216"/>
                <a:gd name="T31" fmla="*/ 108 h 229"/>
                <a:gd name="T32" fmla="*/ 46 w 216"/>
                <a:gd name="T33" fmla="*/ 66 h 229"/>
                <a:gd name="T34" fmla="*/ 31 w 216"/>
                <a:gd name="T35" fmla="*/ 81 h 229"/>
                <a:gd name="T36" fmla="*/ 35 w 216"/>
                <a:gd name="T37" fmla="*/ 93 h 229"/>
                <a:gd name="T38" fmla="*/ 47 w 216"/>
                <a:gd name="T39" fmla="*/ 90 h 229"/>
                <a:gd name="T40" fmla="*/ 51 w 216"/>
                <a:gd name="T41" fmla="*/ 68 h 229"/>
                <a:gd name="T42" fmla="*/ 46 w 216"/>
                <a:gd name="T43" fmla="*/ 66 h 229"/>
                <a:gd name="T44" fmla="*/ 70 w 216"/>
                <a:gd name="T45" fmla="*/ 33 h 229"/>
                <a:gd name="T46" fmla="*/ 61 w 216"/>
                <a:gd name="T47" fmla="*/ 55 h 229"/>
                <a:gd name="T48" fmla="*/ 68 w 216"/>
                <a:gd name="T49" fmla="*/ 57 h 229"/>
                <a:gd name="T50" fmla="*/ 82 w 216"/>
                <a:gd name="T51" fmla="*/ 47 h 229"/>
                <a:gd name="T52" fmla="*/ 83 w 216"/>
                <a:gd name="T53" fmla="*/ 34 h 229"/>
                <a:gd name="T54" fmla="*/ 195 w 216"/>
                <a:gd name="T55" fmla="*/ 14 h 229"/>
                <a:gd name="T56" fmla="*/ 187 w 216"/>
                <a:gd name="T57" fmla="*/ 19 h 229"/>
                <a:gd name="T58" fmla="*/ 200 w 216"/>
                <a:gd name="T59" fmla="*/ 37 h 229"/>
                <a:gd name="T60" fmla="*/ 212 w 216"/>
                <a:gd name="T61" fmla="*/ 36 h 229"/>
                <a:gd name="T62" fmla="*/ 211 w 216"/>
                <a:gd name="T63" fmla="*/ 22 h 229"/>
                <a:gd name="T64" fmla="*/ 195 w 216"/>
                <a:gd name="T65" fmla="*/ 14 h 229"/>
                <a:gd name="T66" fmla="*/ 113 w 216"/>
                <a:gd name="T67" fmla="*/ 6 h 229"/>
                <a:gd name="T68" fmla="*/ 97 w 216"/>
                <a:gd name="T69" fmla="*/ 24 h 229"/>
                <a:gd name="T70" fmla="*/ 105 w 216"/>
                <a:gd name="T71" fmla="*/ 29 h 229"/>
                <a:gd name="T72" fmla="*/ 119 w 216"/>
                <a:gd name="T73" fmla="*/ 24 h 229"/>
                <a:gd name="T74" fmla="*/ 125 w 216"/>
                <a:gd name="T75" fmla="*/ 12 h 229"/>
                <a:gd name="T76" fmla="*/ 151 w 216"/>
                <a:gd name="T77" fmla="*/ 0 h 229"/>
                <a:gd name="T78" fmla="*/ 141 w 216"/>
                <a:gd name="T79" fmla="*/ 9 h 229"/>
                <a:gd name="T80" fmla="*/ 161 w 216"/>
                <a:gd name="T81" fmla="*/ 20 h 229"/>
                <a:gd name="T82" fmla="*/ 172 w 216"/>
                <a:gd name="T83" fmla="*/ 13 h 229"/>
                <a:gd name="T84" fmla="*/ 164 w 216"/>
                <a:gd name="T85" fmla="*/ 1 h 229"/>
                <a:gd name="T86" fmla="*/ 151 w 216"/>
                <a:gd name="T8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6" h="229">
                  <a:moveTo>
                    <a:pt x="14" y="200"/>
                  </a:moveTo>
                  <a:cubicBezTo>
                    <a:pt x="13" y="200"/>
                    <a:pt x="13" y="200"/>
                    <a:pt x="12" y="200"/>
                  </a:cubicBezTo>
                  <a:cubicBezTo>
                    <a:pt x="11" y="200"/>
                    <a:pt x="11" y="200"/>
                    <a:pt x="11" y="200"/>
                  </a:cubicBezTo>
                  <a:cubicBezTo>
                    <a:pt x="6" y="202"/>
                    <a:pt x="4" y="208"/>
                    <a:pt x="6" y="212"/>
                  </a:cubicBezTo>
                  <a:cubicBezTo>
                    <a:pt x="7" y="217"/>
                    <a:pt x="10" y="221"/>
                    <a:pt x="12" y="225"/>
                  </a:cubicBezTo>
                  <a:cubicBezTo>
                    <a:pt x="14" y="227"/>
                    <a:pt x="17" y="229"/>
                    <a:pt x="20" y="229"/>
                  </a:cubicBezTo>
                  <a:cubicBezTo>
                    <a:pt x="21" y="229"/>
                    <a:pt x="23" y="228"/>
                    <a:pt x="25" y="227"/>
                  </a:cubicBezTo>
                  <a:cubicBezTo>
                    <a:pt x="25" y="227"/>
                    <a:pt x="25" y="227"/>
                    <a:pt x="26" y="227"/>
                  </a:cubicBezTo>
                  <a:cubicBezTo>
                    <a:pt x="29" y="224"/>
                    <a:pt x="30" y="218"/>
                    <a:pt x="27" y="214"/>
                  </a:cubicBezTo>
                  <a:cubicBezTo>
                    <a:pt x="26" y="212"/>
                    <a:pt x="24" y="209"/>
                    <a:pt x="23" y="206"/>
                  </a:cubicBezTo>
                  <a:cubicBezTo>
                    <a:pt x="22" y="202"/>
                    <a:pt x="18" y="200"/>
                    <a:pt x="14" y="200"/>
                  </a:cubicBezTo>
                  <a:moveTo>
                    <a:pt x="11" y="153"/>
                  </a:moveTo>
                  <a:cubicBezTo>
                    <a:pt x="6" y="153"/>
                    <a:pt x="2" y="157"/>
                    <a:pt x="2" y="161"/>
                  </a:cubicBezTo>
                  <a:cubicBezTo>
                    <a:pt x="1" y="165"/>
                    <a:pt x="1" y="170"/>
                    <a:pt x="0" y="174"/>
                  </a:cubicBezTo>
                  <a:cubicBezTo>
                    <a:pt x="0" y="179"/>
                    <a:pt x="4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15" y="183"/>
                    <a:pt x="19" y="180"/>
                    <a:pt x="19" y="175"/>
                  </a:cubicBezTo>
                  <a:cubicBezTo>
                    <a:pt x="19" y="171"/>
                    <a:pt x="20" y="167"/>
                    <a:pt x="20" y="164"/>
                  </a:cubicBezTo>
                  <a:cubicBezTo>
                    <a:pt x="21" y="159"/>
                    <a:pt x="17" y="154"/>
                    <a:pt x="12" y="153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2" y="153"/>
                    <a:pt x="11" y="153"/>
                    <a:pt x="11" y="153"/>
                  </a:cubicBezTo>
                  <a:moveTo>
                    <a:pt x="23" y="108"/>
                  </a:moveTo>
                  <a:cubicBezTo>
                    <a:pt x="20" y="108"/>
                    <a:pt x="16" y="110"/>
                    <a:pt x="15" y="114"/>
                  </a:cubicBezTo>
                  <a:cubicBezTo>
                    <a:pt x="13" y="117"/>
                    <a:pt x="12" y="121"/>
                    <a:pt x="10" y="125"/>
                  </a:cubicBezTo>
                  <a:cubicBezTo>
                    <a:pt x="9" y="130"/>
                    <a:pt x="11" y="135"/>
                    <a:pt x="16" y="137"/>
                  </a:cubicBezTo>
                  <a:cubicBezTo>
                    <a:pt x="16" y="137"/>
                    <a:pt x="16" y="137"/>
                    <a:pt x="16" y="137"/>
                  </a:cubicBezTo>
                  <a:cubicBezTo>
                    <a:pt x="17" y="137"/>
                    <a:pt x="18" y="137"/>
                    <a:pt x="19" y="137"/>
                  </a:cubicBezTo>
                  <a:cubicBezTo>
                    <a:pt x="23" y="137"/>
                    <a:pt x="27" y="135"/>
                    <a:pt x="28" y="131"/>
                  </a:cubicBezTo>
                  <a:cubicBezTo>
                    <a:pt x="29" y="128"/>
                    <a:pt x="31" y="124"/>
                    <a:pt x="32" y="121"/>
                  </a:cubicBezTo>
                  <a:cubicBezTo>
                    <a:pt x="34" y="116"/>
                    <a:pt x="32" y="110"/>
                    <a:pt x="27" y="109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26" y="108"/>
                    <a:pt x="25" y="108"/>
                    <a:pt x="23" y="108"/>
                  </a:cubicBezTo>
                  <a:moveTo>
                    <a:pt x="46" y="66"/>
                  </a:moveTo>
                  <a:cubicBezTo>
                    <a:pt x="43" y="66"/>
                    <a:pt x="40" y="68"/>
                    <a:pt x="38" y="70"/>
                  </a:cubicBezTo>
                  <a:cubicBezTo>
                    <a:pt x="36" y="74"/>
                    <a:pt x="33" y="77"/>
                    <a:pt x="31" y="81"/>
                  </a:cubicBezTo>
                  <a:cubicBezTo>
                    <a:pt x="29" y="85"/>
                    <a:pt x="30" y="91"/>
                    <a:pt x="34" y="93"/>
                  </a:cubicBezTo>
                  <a:cubicBezTo>
                    <a:pt x="34" y="93"/>
                    <a:pt x="35" y="93"/>
                    <a:pt x="35" y="93"/>
                  </a:cubicBezTo>
                  <a:cubicBezTo>
                    <a:pt x="36" y="94"/>
                    <a:pt x="38" y="95"/>
                    <a:pt x="39" y="95"/>
                  </a:cubicBezTo>
                  <a:cubicBezTo>
                    <a:pt x="42" y="95"/>
                    <a:pt x="45" y="93"/>
                    <a:pt x="47" y="90"/>
                  </a:cubicBezTo>
                  <a:cubicBezTo>
                    <a:pt x="49" y="87"/>
                    <a:pt x="51" y="84"/>
                    <a:pt x="53" y="81"/>
                  </a:cubicBezTo>
                  <a:cubicBezTo>
                    <a:pt x="56" y="76"/>
                    <a:pt x="55" y="71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49" y="67"/>
                    <a:pt x="47" y="66"/>
                    <a:pt x="46" y="66"/>
                  </a:cubicBezTo>
                  <a:moveTo>
                    <a:pt x="76" y="30"/>
                  </a:moveTo>
                  <a:cubicBezTo>
                    <a:pt x="74" y="30"/>
                    <a:pt x="72" y="31"/>
                    <a:pt x="70" y="33"/>
                  </a:cubicBezTo>
                  <a:cubicBezTo>
                    <a:pt x="67" y="35"/>
                    <a:pt x="64" y="38"/>
                    <a:pt x="61" y="41"/>
                  </a:cubicBezTo>
                  <a:cubicBezTo>
                    <a:pt x="58" y="45"/>
                    <a:pt x="58" y="51"/>
                    <a:pt x="61" y="55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3" y="56"/>
                    <a:pt x="66" y="57"/>
                    <a:pt x="68" y="57"/>
                  </a:cubicBezTo>
                  <a:cubicBezTo>
                    <a:pt x="70" y="57"/>
                    <a:pt x="73" y="56"/>
                    <a:pt x="74" y="54"/>
                  </a:cubicBezTo>
                  <a:cubicBezTo>
                    <a:pt x="77" y="52"/>
                    <a:pt x="80" y="49"/>
                    <a:pt x="82" y="47"/>
                  </a:cubicBezTo>
                  <a:cubicBezTo>
                    <a:pt x="86" y="43"/>
                    <a:pt x="87" y="37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1" y="31"/>
                    <a:pt x="79" y="30"/>
                    <a:pt x="76" y="30"/>
                  </a:cubicBezTo>
                  <a:moveTo>
                    <a:pt x="195" y="14"/>
                  </a:moveTo>
                  <a:cubicBezTo>
                    <a:pt x="192" y="14"/>
                    <a:pt x="189" y="16"/>
                    <a:pt x="187" y="19"/>
                  </a:cubicBezTo>
                  <a:cubicBezTo>
                    <a:pt x="187" y="19"/>
                    <a:pt x="187" y="19"/>
                    <a:pt x="187" y="19"/>
                  </a:cubicBezTo>
                  <a:cubicBezTo>
                    <a:pt x="185" y="23"/>
                    <a:pt x="186" y="29"/>
                    <a:pt x="190" y="31"/>
                  </a:cubicBezTo>
                  <a:cubicBezTo>
                    <a:pt x="194" y="33"/>
                    <a:pt x="197" y="35"/>
                    <a:pt x="200" y="37"/>
                  </a:cubicBezTo>
                  <a:cubicBezTo>
                    <a:pt x="201" y="39"/>
                    <a:pt x="203" y="39"/>
                    <a:pt x="205" y="39"/>
                  </a:cubicBezTo>
                  <a:cubicBezTo>
                    <a:pt x="208" y="39"/>
                    <a:pt x="211" y="38"/>
                    <a:pt x="212" y="36"/>
                  </a:cubicBezTo>
                  <a:cubicBezTo>
                    <a:pt x="212" y="36"/>
                    <a:pt x="213" y="35"/>
                    <a:pt x="213" y="35"/>
                  </a:cubicBezTo>
                  <a:cubicBezTo>
                    <a:pt x="216" y="31"/>
                    <a:pt x="215" y="25"/>
                    <a:pt x="211" y="22"/>
                  </a:cubicBezTo>
                  <a:cubicBezTo>
                    <a:pt x="207" y="20"/>
                    <a:pt x="204" y="18"/>
                    <a:pt x="200" y="15"/>
                  </a:cubicBezTo>
                  <a:cubicBezTo>
                    <a:pt x="199" y="14"/>
                    <a:pt x="197" y="14"/>
                    <a:pt x="195" y="14"/>
                  </a:cubicBezTo>
                  <a:moveTo>
                    <a:pt x="116" y="6"/>
                  </a:moveTo>
                  <a:cubicBezTo>
                    <a:pt x="115" y="6"/>
                    <a:pt x="114" y="6"/>
                    <a:pt x="113" y="6"/>
                  </a:cubicBezTo>
                  <a:cubicBezTo>
                    <a:pt x="109" y="8"/>
                    <a:pt x="105" y="9"/>
                    <a:pt x="101" y="11"/>
                  </a:cubicBezTo>
                  <a:cubicBezTo>
                    <a:pt x="97" y="14"/>
                    <a:pt x="95" y="19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9" y="27"/>
                    <a:pt x="102" y="29"/>
                    <a:pt x="105" y="29"/>
                  </a:cubicBezTo>
                  <a:cubicBezTo>
                    <a:pt x="107" y="29"/>
                    <a:pt x="108" y="29"/>
                    <a:pt x="109" y="28"/>
                  </a:cubicBezTo>
                  <a:cubicBezTo>
                    <a:pt x="113" y="26"/>
                    <a:pt x="116" y="25"/>
                    <a:pt x="119" y="24"/>
                  </a:cubicBezTo>
                  <a:cubicBezTo>
                    <a:pt x="124" y="22"/>
                    <a:pt x="126" y="17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3" y="8"/>
                    <a:pt x="120" y="6"/>
                    <a:pt x="116" y="6"/>
                  </a:cubicBezTo>
                  <a:moveTo>
                    <a:pt x="151" y="0"/>
                  </a:moveTo>
                  <a:cubicBezTo>
                    <a:pt x="146" y="0"/>
                    <a:pt x="142" y="4"/>
                    <a:pt x="142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2" y="14"/>
                    <a:pt x="145" y="18"/>
                    <a:pt x="150" y="18"/>
                  </a:cubicBezTo>
                  <a:cubicBezTo>
                    <a:pt x="154" y="19"/>
                    <a:pt x="157" y="19"/>
                    <a:pt x="161" y="20"/>
                  </a:cubicBezTo>
                  <a:cubicBezTo>
                    <a:pt x="161" y="20"/>
                    <a:pt x="162" y="20"/>
                    <a:pt x="163" y="20"/>
                  </a:cubicBezTo>
                  <a:cubicBezTo>
                    <a:pt x="167" y="20"/>
                    <a:pt x="171" y="17"/>
                    <a:pt x="172" y="13"/>
                  </a:cubicBezTo>
                  <a:cubicBezTo>
                    <a:pt x="172" y="12"/>
                    <a:pt x="172" y="12"/>
                    <a:pt x="172" y="12"/>
                  </a:cubicBezTo>
                  <a:cubicBezTo>
                    <a:pt x="173" y="7"/>
                    <a:pt x="169" y="2"/>
                    <a:pt x="164" y="1"/>
                  </a:cubicBezTo>
                  <a:cubicBezTo>
                    <a:pt x="160" y="1"/>
                    <a:pt x="155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1747838" y="2041525"/>
              <a:ext cx="153988" cy="449262"/>
            </a:xfrm>
            <a:custGeom>
              <a:avLst/>
              <a:gdLst>
                <a:gd name="T0" fmla="*/ 22 w 43"/>
                <a:gd name="T1" fmla="*/ 96 h 125"/>
                <a:gd name="T2" fmla="*/ 21 w 43"/>
                <a:gd name="T3" fmla="*/ 96 h 125"/>
                <a:gd name="T4" fmla="*/ 17 w 43"/>
                <a:gd name="T5" fmla="*/ 98 h 125"/>
                <a:gd name="T6" fmla="*/ 14 w 43"/>
                <a:gd name="T7" fmla="*/ 110 h 125"/>
                <a:gd name="T8" fmla="*/ 24 w 43"/>
                <a:gd name="T9" fmla="*/ 122 h 125"/>
                <a:gd name="T10" fmla="*/ 30 w 43"/>
                <a:gd name="T11" fmla="*/ 125 h 125"/>
                <a:gd name="T12" fmla="*/ 37 w 43"/>
                <a:gd name="T13" fmla="*/ 122 h 125"/>
                <a:gd name="T14" fmla="*/ 40 w 43"/>
                <a:gd name="T15" fmla="*/ 116 h 125"/>
                <a:gd name="T16" fmla="*/ 37 w 43"/>
                <a:gd name="T17" fmla="*/ 109 h 125"/>
                <a:gd name="T18" fmla="*/ 30 w 43"/>
                <a:gd name="T19" fmla="*/ 100 h 125"/>
                <a:gd name="T20" fmla="*/ 22 w 43"/>
                <a:gd name="T21" fmla="*/ 96 h 125"/>
                <a:gd name="T22" fmla="*/ 9 w 43"/>
                <a:gd name="T23" fmla="*/ 45 h 125"/>
                <a:gd name="T24" fmla="*/ 0 w 43"/>
                <a:gd name="T25" fmla="*/ 54 h 125"/>
                <a:gd name="T26" fmla="*/ 0 w 43"/>
                <a:gd name="T27" fmla="*/ 58 h 125"/>
                <a:gd name="T28" fmla="*/ 0 w 43"/>
                <a:gd name="T29" fmla="*/ 65 h 125"/>
                <a:gd name="T30" fmla="*/ 1 w 43"/>
                <a:gd name="T31" fmla="*/ 69 h 125"/>
                <a:gd name="T32" fmla="*/ 10 w 43"/>
                <a:gd name="T33" fmla="*/ 77 h 125"/>
                <a:gd name="T34" fmla="*/ 11 w 43"/>
                <a:gd name="T35" fmla="*/ 77 h 125"/>
                <a:gd name="T36" fmla="*/ 12 w 43"/>
                <a:gd name="T37" fmla="*/ 77 h 125"/>
                <a:gd name="T38" fmla="*/ 19 w 43"/>
                <a:gd name="T39" fmla="*/ 67 h 125"/>
                <a:gd name="T40" fmla="*/ 19 w 43"/>
                <a:gd name="T41" fmla="*/ 63 h 125"/>
                <a:gd name="T42" fmla="*/ 18 w 43"/>
                <a:gd name="T43" fmla="*/ 58 h 125"/>
                <a:gd name="T44" fmla="*/ 18 w 43"/>
                <a:gd name="T45" fmla="*/ 55 h 125"/>
                <a:gd name="T46" fmla="*/ 10 w 43"/>
                <a:gd name="T47" fmla="*/ 46 h 125"/>
                <a:gd name="T48" fmla="*/ 10 w 43"/>
                <a:gd name="T49" fmla="*/ 45 h 125"/>
                <a:gd name="T50" fmla="*/ 9 w 43"/>
                <a:gd name="T51" fmla="*/ 45 h 125"/>
                <a:gd name="T52" fmla="*/ 33 w 43"/>
                <a:gd name="T53" fmla="*/ 0 h 125"/>
                <a:gd name="T54" fmla="*/ 27 w 43"/>
                <a:gd name="T55" fmla="*/ 2 h 125"/>
                <a:gd name="T56" fmla="*/ 17 w 43"/>
                <a:gd name="T57" fmla="*/ 13 h 125"/>
                <a:gd name="T58" fmla="*/ 18 w 43"/>
                <a:gd name="T59" fmla="*/ 26 h 125"/>
                <a:gd name="T60" fmla="*/ 19 w 43"/>
                <a:gd name="T61" fmla="*/ 26 h 125"/>
                <a:gd name="T62" fmla="*/ 24 w 43"/>
                <a:gd name="T63" fmla="*/ 28 h 125"/>
                <a:gd name="T64" fmla="*/ 31 w 43"/>
                <a:gd name="T65" fmla="*/ 24 h 125"/>
                <a:gd name="T66" fmla="*/ 39 w 43"/>
                <a:gd name="T67" fmla="*/ 16 h 125"/>
                <a:gd name="T68" fmla="*/ 40 w 43"/>
                <a:gd name="T69" fmla="*/ 3 h 125"/>
                <a:gd name="T70" fmla="*/ 40 w 43"/>
                <a:gd name="T71" fmla="*/ 2 h 125"/>
                <a:gd name="T72" fmla="*/ 33 w 43"/>
                <a:gd name="T7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" h="125">
                  <a:moveTo>
                    <a:pt x="22" y="96"/>
                  </a:moveTo>
                  <a:cubicBezTo>
                    <a:pt x="22" y="96"/>
                    <a:pt x="21" y="96"/>
                    <a:pt x="21" y="96"/>
                  </a:cubicBezTo>
                  <a:cubicBezTo>
                    <a:pt x="20" y="96"/>
                    <a:pt x="18" y="97"/>
                    <a:pt x="17" y="98"/>
                  </a:cubicBezTo>
                  <a:cubicBezTo>
                    <a:pt x="13" y="100"/>
                    <a:pt x="11" y="106"/>
                    <a:pt x="14" y="110"/>
                  </a:cubicBezTo>
                  <a:cubicBezTo>
                    <a:pt x="17" y="115"/>
                    <a:pt x="20" y="119"/>
                    <a:pt x="24" y="122"/>
                  </a:cubicBezTo>
                  <a:cubicBezTo>
                    <a:pt x="26" y="124"/>
                    <a:pt x="28" y="125"/>
                    <a:pt x="30" y="125"/>
                  </a:cubicBezTo>
                  <a:cubicBezTo>
                    <a:pt x="33" y="125"/>
                    <a:pt x="35" y="124"/>
                    <a:pt x="37" y="122"/>
                  </a:cubicBezTo>
                  <a:cubicBezTo>
                    <a:pt x="39" y="120"/>
                    <a:pt x="40" y="118"/>
                    <a:pt x="40" y="116"/>
                  </a:cubicBezTo>
                  <a:cubicBezTo>
                    <a:pt x="40" y="113"/>
                    <a:pt x="39" y="111"/>
                    <a:pt x="37" y="109"/>
                  </a:cubicBezTo>
                  <a:cubicBezTo>
                    <a:pt x="34" y="106"/>
                    <a:pt x="32" y="104"/>
                    <a:pt x="30" y="100"/>
                  </a:cubicBezTo>
                  <a:cubicBezTo>
                    <a:pt x="28" y="98"/>
                    <a:pt x="25" y="96"/>
                    <a:pt x="22" y="96"/>
                  </a:cubicBezTo>
                  <a:moveTo>
                    <a:pt x="9" y="45"/>
                  </a:moveTo>
                  <a:cubicBezTo>
                    <a:pt x="4" y="45"/>
                    <a:pt x="0" y="49"/>
                    <a:pt x="0" y="54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60"/>
                    <a:pt x="0" y="62"/>
                    <a:pt x="0" y="65"/>
                  </a:cubicBezTo>
                  <a:cubicBezTo>
                    <a:pt x="0" y="66"/>
                    <a:pt x="0" y="68"/>
                    <a:pt x="1" y="69"/>
                  </a:cubicBezTo>
                  <a:cubicBezTo>
                    <a:pt x="1" y="74"/>
                    <a:pt x="5" y="77"/>
                    <a:pt x="10" y="77"/>
                  </a:cubicBezTo>
                  <a:cubicBezTo>
                    <a:pt x="10" y="77"/>
                    <a:pt x="11" y="77"/>
                    <a:pt x="11" y="77"/>
                  </a:cubicBezTo>
                  <a:cubicBezTo>
                    <a:pt x="11" y="77"/>
                    <a:pt x="12" y="77"/>
                    <a:pt x="12" y="77"/>
                  </a:cubicBezTo>
                  <a:cubicBezTo>
                    <a:pt x="16" y="76"/>
                    <a:pt x="20" y="72"/>
                    <a:pt x="19" y="67"/>
                  </a:cubicBezTo>
                  <a:cubicBezTo>
                    <a:pt x="19" y="65"/>
                    <a:pt x="19" y="64"/>
                    <a:pt x="19" y="63"/>
                  </a:cubicBezTo>
                  <a:cubicBezTo>
                    <a:pt x="18" y="61"/>
                    <a:pt x="18" y="60"/>
                    <a:pt x="18" y="58"/>
                  </a:cubicBezTo>
                  <a:cubicBezTo>
                    <a:pt x="18" y="57"/>
                    <a:pt x="18" y="56"/>
                    <a:pt x="18" y="55"/>
                  </a:cubicBezTo>
                  <a:cubicBezTo>
                    <a:pt x="19" y="50"/>
                    <a:pt x="15" y="46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moveTo>
                    <a:pt x="33" y="0"/>
                  </a:moveTo>
                  <a:cubicBezTo>
                    <a:pt x="31" y="0"/>
                    <a:pt x="28" y="0"/>
                    <a:pt x="27" y="2"/>
                  </a:cubicBezTo>
                  <a:cubicBezTo>
                    <a:pt x="23" y="5"/>
                    <a:pt x="20" y="9"/>
                    <a:pt x="17" y="13"/>
                  </a:cubicBezTo>
                  <a:cubicBezTo>
                    <a:pt x="14" y="17"/>
                    <a:pt x="14" y="23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20" y="27"/>
                    <a:pt x="22" y="28"/>
                    <a:pt x="24" y="28"/>
                  </a:cubicBezTo>
                  <a:cubicBezTo>
                    <a:pt x="27" y="28"/>
                    <a:pt x="29" y="27"/>
                    <a:pt x="31" y="24"/>
                  </a:cubicBezTo>
                  <a:cubicBezTo>
                    <a:pt x="34" y="21"/>
                    <a:pt x="36" y="18"/>
                    <a:pt x="39" y="16"/>
                  </a:cubicBezTo>
                  <a:cubicBezTo>
                    <a:pt x="43" y="12"/>
                    <a:pt x="43" y="6"/>
                    <a:pt x="40" y="3"/>
                  </a:cubicBezTo>
                  <a:cubicBezTo>
                    <a:pt x="40" y="3"/>
                    <a:pt x="40" y="2"/>
                    <a:pt x="40" y="2"/>
                  </a:cubicBezTo>
                  <a:cubicBezTo>
                    <a:pt x="38" y="0"/>
                    <a:pt x="35" y="0"/>
                    <a:pt x="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1795463" y="2541588"/>
              <a:ext cx="760413" cy="836612"/>
            </a:xfrm>
            <a:custGeom>
              <a:avLst/>
              <a:gdLst>
                <a:gd name="T0" fmla="*/ 158 w 213"/>
                <a:gd name="T1" fmla="*/ 213 h 233"/>
                <a:gd name="T2" fmla="*/ 139 w 213"/>
                <a:gd name="T3" fmla="*/ 223 h 233"/>
                <a:gd name="T4" fmla="*/ 148 w 213"/>
                <a:gd name="T5" fmla="*/ 233 h 233"/>
                <a:gd name="T6" fmla="*/ 161 w 213"/>
                <a:gd name="T7" fmla="*/ 231 h 233"/>
                <a:gd name="T8" fmla="*/ 169 w 213"/>
                <a:gd name="T9" fmla="*/ 220 h 233"/>
                <a:gd name="T10" fmla="*/ 102 w 213"/>
                <a:gd name="T11" fmla="*/ 203 h 233"/>
                <a:gd name="T12" fmla="*/ 94 w 213"/>
                <a:gd name="T13" fmla="*/ 208 h 233"/>
                <a:gd name="T14" fmla="*/ 110 w 213"/>
                <a:gd name="T15" fmla="*/ 226 h 233"/>
                <a:gd name="T16" fmla="*/ 122 w 213"/>
                <a:gd name="T17" fmla="*/ 221 h 233"/>
                <a:gd name="T18" fmla="*/ 116 w 213"/>
                <a:gd name="T19" fmla="*/ 209 h 233"/>
                <a:gd name="T20" fmla="*/ 102 w 213"/>
                <a:gd name="T21" fmla="*/ 203 h 233"/>
                <a:gd name="T22" fmla="*/ 197 w 213"/>
                <a:gd name="T23" fmla="*/ 196 h 233"/>
                <a:gd name="T24" fmla="*/ 185 w 213"/>
                <a:gd name="T25" fmla="*/ 214 h 233"/>
                <a:gd name="T26" fmla="*/ 193 w 213"/>
                <a:gd name="T27" fmla="*/ 219 h 233"/>
                <a:gd name="T28" fmla="*/ 208 w 213"/>
                <a:gd name="T29" fmla="*/ 211 h 233"/>
                <a:gd name="T30" fmla="*/ 210 w 213"/>
                <a:gd name="T31" fmla="*/ 197 h 233"/>
                <a:gd name="T32" fmla="*/ 65 w 213"/>
                <a:gd name="T33" fmla="*/ 174 h 233"/>
                <a:gd name="T34" fmla="*/ 58 w 213"/>
                <a:gd name="T35" fmla="*/ 176 h 233"/>
                <a:gd name="T36" fmla="*/ 67 w 213"/>
                <a:gd name="T37" fmla="*/ 198 h 233"/>
                <a:gd name="T38" fmla="*/ 80 w 213"/>
                <a:gd name="T39" fmla="*/ 198 h 233"/>
                <a:gd name="T40" fmla="*/ 79 w 213"/>
                <a:gd name="T41" fmla="*/ 185 h 233"/>
                <a:gd name="T42" fmla="*/ 65 w 213"/>
                <a:gd name="T43" fmla="*/ 174 h 233"/>
                <a:gd name="T44" fmla="*/ 32 w 213"/>
                <a:gd name="T45" fmla="*/ 137 h 233"/>
                <a:gd name="T46" fmla="*/ 29 w 213"/>
                <a:gd name="T47" fmla="*/ 149 h 233"/>
                <a:gd name="T48" fmla="*/ 43 w 213"/>
                <a:gd name="T49" fmla="*/ 164 h 233"/>
                <a:gd name="T50" fmla="*/ 48 w 213"/>
                <a:gd name="T51" fmla="*/ 163 h 233"/>
                <a:gd name="T52" fmla="*/ 45 w 213"/>
                <a:gd name="T53" fmla="*/ 140 h 233"/>
                <a:gd name="T54" fmla="*/ 18 w 213"/>
                <a:gd name="T55" fmla="*/ 92 h 233"/>
                <a:gd name="T56" fmla="*/ 15 w 213"/>
                <a:gd name="T57" fmla="*/ 92 h 233"/>
                <a:gd name="T58" fmla="*/ 13 w 213"/>
                <a:gd name="T59" fmla="*/ 116 h 233"/>
                <a:gd name="T60" fmla="*/ 25 w 213"/>
                <a:gd name="T61" fmla="*/ 121 h 233"/>
                <a:gd name="T62" fmla="*/ 30 w 213"/>
                <a:gd name="T63" fmla="*/ 109 h 233"/>
                <a:gd name="T64" fmla="*/ 18 w 213"/>
                <a:gd name="T65" fmla="*/ 92 h 233"/>
                <a:gd name="T66" fmla="*/ 10 w 213"/>
                <a:gd name="T67" fmla="*/ 45 h 233"/>
                <a:gd name="T68" fmla="*/ 1 w 213"/>
                <a:gd name="T69" fmla="*/ 67 h 233"/>
                <a:gd name="T70" fmla="*/ 11 w 213"/>
                <a:gd name="T71" fmla="*/ 75 h 233"/>
                <a:gd name="T72" fmla="*/ 19 w 213"/>
                <a:gd name="T73" fmla="*/ 65 h 233"/>
                <a:gd name="T74" fmla="*/ 10 w 213"/>
                <a:gd name="T75" fmla="*/ 45 h 233"/>
                <a:gd name="T76" fmla="*/ 23 w 213"/>
                <a:gd name="T77" fmla="*/ 0 h 233"/>
                <a:gd name="T78" fmla="*/ 8 w 213"/>
                <a:gd name="T79" fmla="*/ 15 h 233"/>
                <a:gd name="T80" fmla="*/ 13 w 213"/>
                <a:gd name="T81" fmla="*/ 28 h 233"/>
                <a:gd name="T82" fmla="*/ 25 w 213"/>
                <a:gd name="T83" fmla="*/ 23 h 233"/>
                <a:gd name="T84" fmla="*/ 30 w 213"/>
                <a:gd name="T85" fmla="*/ 3 h 233"/>
                <a:gd name="T86" fmla="*/ 23 w 213"/>
                <a:gd name="T8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3" h="233">
                  <a:moveTo>
                    <a:pt x="160" y="213"/>
                  </a:moveTo>
                  <a:cubicBezTo>
                    <a:pt x="159" y="213"/>
                    <a:pt x="159" y="213"/>
                    <a:pt x="158" y="213"/>
                  </a:cubicBezTo>
                  <a:cubicBezTo>
                    <a:pt x="155" y="214"/>
                    <a:pt x="151" y="214"/>
                    <a:pt x="148" y="214"/>
                  </a:cubicBezTo>
                  <a:cubicBezTo>
                    <a:pt x="143" y="214"/>
                    <a:pt x="139" y="218"/>
                    <a:pt x="139" y="223"/>
                  </a:cubicBezTo>
                  <a:cubicBezTo>
                    <a:pt x="139" y="223"/>
                    <a:pt x="139" y="224"/>
                    <a:pt x="139" y="224"/>
                  </a:cubicBezTo>
                  <a:cubicBezTo>
                    <a:pt x="139" y="229"/>
                    <a:pt x="143" y="233"/>
                    <a:pt x="148" y="233"/>
                  </a:cubicBezTo>
                  <a:cubicBezTo>
                    <a:pt x="148" y="233"/>
                    <a:pt x="148" y="233"/>
                    <a:pt x="148" y="233"/>
                  </a:cubicBezTo>
                  <a:cubicBezTo>
                    <a:pt x="152" y="233"/>
                    <a:pt x="157" y="232"/>
                    <a:pt x="161" y="231"/>
                  </a:cubicBezTo>
                  <a:cubicBezTo>
                    <a:pt x="166" y="231"/>
                    <a:pt x="170" y="226"/>
                    <a:pt x="169" y="221"/>
                  </a:cubicBezTo>
                  <a:cubicBezTo>
                    <a:pt x="169" y="220"/>
                    <a:pt x="169" y="220"/>
                    <a:pt x="169" y="220"/>
                  </a:cubicBezTo>
                  <a:cubicBezTo>
                    <a:pt x="168" y="216"/>
                    <a:pt x="164" y="213"/>
                    <a:pt x="160" y="213"/>
                  </a:cubicBezTo>
                  <a:moveTo>
                    <a:pt x="102" y="203"/>
                  </a:moveTo>
                  <a:cubicBezTo>
                    <a:pt x="99" y="203"/>
                    <a:pt x="96" y="205"/>
                    <a:pt x="94" y="208"/>
                  </a:cubicBezTo>
                  <a:cubicBezTo>
                    <a:pt x="94" y="208"/>
                    <a:pt x="94" y="208"/>
                    <a:pt x="94" y="208"/>
                  </a:cubicBezTo>
                  <a:cubicBezTo>
                    <a:pt x="91" y="213"/>
                    <a:pt x="93" y="218"/>
                    <a:pt x="98" y="221"/>
                  </a:cubicBezTo>
                  <a:cubicBezTo>
                    <a:pt x="102" y="223"/>
                    <a:pt x="106" y="224"/>
                    <a:pt x="110" y="226"/>
                  </a:cubicBezTo>
                  <a:cubicBezTo>
                    <a:pt x="111" y="226"/>
                    <a:pt x="112" y="227"/>
                    <a:pt x="113" y="227"/>
                  </a:cubicBezTo>
                  <a:cubicBezTo>
                    <a:pt x="117" y="227"/>
                    <a:pt x="120" y="224"/>
                    <a:pt x="122" y="221"/>
                  </a:cubicBezTo>
                  <a:cubicBezTo>
                    <a:pt x="122" y="221"/>
                    <a:pt x="122" y="220"/>
                    <a:pt x="122" y="220"/>
                  </a:cubicBezTo>
                  <a:cubicBezTo>
                    <a:pt x="123" y="216"/>
                    <a:pt x="121" y="210"/>
                    <a:pt x="116" y="209"/>
                  </a:cubicBezTo>
                  <a:cubicBezTo>
                    <a:pt x="113" y="207"/>
                    <a:pt x="110" y="206"/>
                    <a:pt x="106" y="204"/>
                  </a:cubicBezTo>
                  <a:cubicBezTo>
                    <a:pt x="105" y="203"/>
                    <a:pt x="103" y="203"/>
                    <a:pt x="102" y="203"/>
                  </a:cubicBezTo>
                  <a:moveTo>
                    <a:pt x="203" y="194"/>
                  </a:moveTo>
                  <a:cubicBezTo>
                    <a:pt x="201" y="194"/>
                    <a:pt x="199" y="194"/>
                    <a:pt x="197" y="196"/>
                  </a:cubicBezTo>
                  <a:cubicBezTo>
                    <a:pt x="194" y="198"/>
                    <a:pt x="191" y="200"/>
                    <a:pt x="188" y="202"/>
                  </a:cubicBezTo>
                  <a:cubicBezTo>
                    <a:pt x="184" y="204"/>
                    <a:pt x="182" y="210"/>
                    <a:pt x="185" y="214"/>
                  </a:cubicBezTo>
                  <a:cubicBezTo>
                    <a:pt x="185" y="214"/>
                    <a:pt x="185" y="214"/>
                    <a:pt x="185" y="214"/>
                  </a:cubicBezTo>
                  <a:cubicBezTo>
                    <a:pt x="187" y="217"/>
                    <a:pt x="190" y="219"/>
                    <a:pt x="193" y="219"/>
                  </a:cubicBezTo>
                  <a:cubicBezTo>
                    <a:pt x="195" y="219"/>
                    <a:pt x="196" y="218"/>
                    <a:pt x="198" y="218"/>
                  </a:cubicBezTo>
                  <a:cubicBezTo>
                    <a:pt x="201" y="215"/>
                    <a:pt x="205" y="213"/>
                    <a:pt x="208" y="211"/>
                  </a:cubicBezTo>
                  <a:cubicBezTo>
                    <a:pt x="212" y="208"/>
                    <a:pt x="213" y="202"/>
                    <a:pt x="210" y="198"/>
                  </a:cubicBezTo>
                  <a:cubicBezTo>
                    <a:pt x="210" y="197"/>
                    <a:pt x="210" y="197"/>
                    <a:pt x="210" y="197"/>
                  </a:cubicBezTo>
                  <a:cubicBezTo>
                    <a:pt x="208" y="195"/>
                    <a:pt x="206" y="194"/>
                    <a:pt x="203" y="194"/>
                  </a:cubicBezTo>
                  <a:moveTo>
                    <a:pt x="65" y="174"/>
                  </a:moveTo>
                  <a:cubicBezTo>
                    <a:pt x="62" y="174"/>
                    <a:pt x="60" y="175"/>
                    <a:pt x="59" y="176"/>
                  </a:cubicBezTo>
                  <a:cubicBezTo>
                    <a:pt x="58" y="176"/>
                    <a:pt x="58" y="176"/>
                    <a:pt x="58" y="176"/>
                  </a:cubicBezTo>
                  <a:cubicBezTo>
                    <a:pt x="55" y="180"/>
                    <a:pt x="54" y="186"/>
                    <a:pt x="58" y="190"/>
                  </a:cubicBezTo>
                  <a:cubicBezTo>
                    <a:pt x="61" y="193"/>
                    <a:pt x="64" y="196"/>
                    <a:pt x="67" y="198"/>
                  </a:cubicBezTo>
                  <a:cubicBezTo>
                    <a:pt x="69" y="200"/>
                    <a:pt x="71" y="201"/>
                    <a:pt x="73" y="201"/>
                  </a:cubicBezTo>
                  <a:cubicBezTo>
                    <a:pt x="76" y="201"/>
                    <a:pt x="78" y="200"/>
                    <a:pt x="80" y="198"/>
                  </a:cubicBezTo>
                  <a:cubicBezTo>
                    <a:pt x="80" y="198"/>
                    <a:pt x="80" y="198"/>
                    <a:pt x="80" y="198"/>
                  </a:cubicBezTo>
                  <a:cubicBezTo>
                    <a:pt x="83" y="194"/>
                    <a:pt x="83" y="188"/>
                    <a:pt x="79" y="185"/>
                  </a:cubicBezTo>
                  <a:cubicBezTo>
                    <a:pt x="77" y="182"/>
                    <a:pt x="74" y="180"/>
                    <a:pt x="71" y="177"/>
                  </a:cubicBezTo>
                  <a:cubicBezTo>
                    <a:pt x="70" y="175"/>
                    <a:pt x="67" y="174"/>
                    <a:pt x="65" y="174"/>
                  </a:cubicBezTo>
                  <a:moveTo>
                    <a:pt x="37" y="135"/>
                  </a:moveTo>
                  <a:cubicBezTo>
                    <a:pt x="35" y="135"/>
                    <a:pt x="34" y="136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28" y="139"/>
                    <a:pt x="26" y="145"/>
                    <a:pt x="29" y="149"/>
                  </a:cubicBezTo>
                  <a:cubicBezTo>
                    <a:pt x="31" y="153"/>
                    <a:pt x="33" y="156"/>
                    <a:pt x="35" y="160"/>
                  </a:cubicBezTo>
                  <a:cubicBezTo>
                    <a:pt x="37" y="163"/>
                    <a:pt x="40" y="164"/>
                    <a:pt x="43" y="164"/>
                  </a:cubicBezTo>
                  <a:cubicBezTo>
                    <a:pt x="44" y="164"/>
                    <a:pt x="46" y="164"/>
                    <a:pt x="48" y="163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52" y="160"/>
                    <a:pt x="53" y="154"/>
                    <a:pt x="51" y="150"/>
                  </a:cubicBezTo>
                  <a:cubicBezTo>
                    <a:pt x="49" y="147"/>
                    <a:pt x="47" y="143"/>
                    <a:pt x="45" y="140"/>
                  </a:cubicBezTo>
                  <a:cubicBezTo>
                    <a:pt x="43" y="137"/>
                    <a:pt x="40" y="135"/>
                    <a:pt x="37" y="135"/>
                  </a:cubicBezTo>
                  <a:moveTo>
                    <a:pt x="18" y="92"/>
                  </a:moveTo>
                  <a:cubicBezTo>
                    <a:pt x="17" y="92"/>
                    <a:pt x="16" y="92"/>
                    <a:pt x="15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0" y="94"/>
                    <a:pt x="7" y="99"/>
                    <a:pt x="9" y="104"/>
                  </a:cubicBezTo>
                  <a:cubicBezTo>
                    <a:pt x="10" y="108"/>
                    <a:pt x="11" y="112"/>
                    <a:pt x="13" y="116"/>
                  </a:cubicBezTo>
                  <a:cubicBezTo>
                    <a:pt x="14" y="119"/>
                    <a:pt x="18" y="122"/>
                    <a:pt x="21" y="122"/>
                  </a:cubicBezTo>
                  <a:cubicBezTo>
                    <a:pt x="22" y="122"/>
                    <a:pt x="24" y="121"/>
                    <a:pt x="25" y="121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30" y="119"/>
                    <a:pt x="32" y="114"/>
                    <a:pt x="30" y="109"/>
                  </a:cubicBezTo>
                  <a:cubicBezTo>
                    <a:pt x="29" y="106"/>
                    <a:pt x="27" y="102"/>
                    <a:pt x="26" y="98"/>
                  </a:cubicBezTo>
                  <a:cubicBezTo>
                    <a:pt x="25" y="94"/>
                    <a:pt x="21" y="92"/>
                    <a:pt x="18" y="92"/>
                  </a:cubicBezTo>
                  <a:moveTo>
                    <a:pt x="10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4" y="45"/>
                    <a:pt x="0" y="49"/>
                    <a:pt x="0" y="54"/>
                  </a:cubicBezTo>
                  <a:cubicBezTo>
                    <a:pt x="0" y="58"/>
                    <a:pt x="1" y="63"/>
                    <a:pt x="1" y="67"/>
                  </a:cubicBezTo>
                  <a:cubicBezTo>
                    <a:pt x="1" y="72"/>
                    <a:pt x="5" y="75"/>
                    <a:pt x="10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6" y="75"/>
                    <a:pt x="20" y="70"/>
                    <a:pt x="19" y="65"/>
                  </a:cubicBezTo>
                  <a:cubicBezTo>
                    <a:pt x="19" y="61"/>
                    <a:pt x="19" y="58"/>
                    <a:pt x="19" y="54"/>
                  </a:cubicBezTo>
                  <a:cubicBezTo>
                    <a:pt x="19" y="49"/>
                    <a:pt x="15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moveTo>
                    <a:pt x="23" y="0"/>
                  </a:moveTo>
                  <a:cubicBezTo>
                    <a:pt x="20" y="0"/>
                    <a:pt x="18" y="1"/>
                    <a:pt x="16" y="3"/>
                  </a:cubicBezTo>
                  <a:cubicBezTo>
                    <a:pt x="13" y="7"/>
                    <a:pt x="10" y="11"/>
                    <a:pt x="8" y="15"/>
                  </a:cubicBezTo>
                  <a:cubicBezTo>
                    <a:pt x="6" y="20"/>
                    <a:pt x="8" y="25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5" y="29"/>
                    <a:pt x="16" y="29"/>
                  </a:cubicBezTo>
                  <a:cubicBezTo>
                    <a:pt x="20" y="29"/>
                    <a:pt x="23" y="27"/>
                    <a:pt x="25" y="23"/>
                  </a:cubicBezTo>
                  <a:cubicBezTo>
                    <a:pt x="26" y="20"/>
                    <a:pt x="28" y="18"/>
                    <a:pt x="30" y="15"/>
                  </a:cubicBezTo>
                  <a:cubicBezTo>
                    <a:pt x="33" y="12"/>
                    <a:pt x="33" y="6"/>
                    <a:pt x="30" y="3"/>
                  </a:cubicBezTo>
                  <a:cubicBezTo>
                    <a:pt x="29" y="3"/>
                    <a:pt x="29" y="3"/>
                    <a:pt x="29" y="2"/>
                  </a:cubicBezTo>
                  <a:cubicBezTo>
                    <a:pt x="27" y="1"/>
                    <a:pt x="25" y="0"/>
                    <a:pt x="2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2576513" y="3105150"/>
              <a:ext cx="100013" cy="114300"/>
            </a:xfrm>
            <a:custGeom>
              <a:avLst/>
              <a:gdLst>
                <a:gd name="T0" fmla="*/ 17 w 28"/>
                <a:gd name="T1" fmla="*/ 0 h 32"/>
                <a:gd name="T2" fmla="*/ 7 w 28"/>
                <a:gd name="T3" fmla="*/ 11 h 32"/>
                <a:gd name="T4" fmla="*/ 3 w 28"/>
                <a:gd name="T5" fmla="*/ 16 h 32"/>
                <a:gd name="T6" fmla="*/ 4 w 28"/>
                <a:gd name="T7" fmla="*/ 29 h 32"/>
                <a:gd name="T8" fmla="*/ 4 w 28"/>
                <a:gd name="T9" fmla="*/ 29 h 32"/>
                <a:gd name="T10" fmla="*/ 10 w 28"/>
                <a:gd name="T11" fmla="*/ 31 h 32"/>
                <a:gd name="T12" fmla="*/ 13 w 28"/>
                <a:gd name="T13" fmla="*/ 31 h 32"/>
                <a:gd name="T14" fmla="*/ 17 w 28"/>
                <a:gd name="T15" fmla="*/ 32 h 32"/>
                <a:gd name="T16" fmla="*/ 21 w 28"/>
                <a:gd name="T17" fmla="*/ 31 h 32"/>
                <a:gd name="T18" fmla="*/ 22 w 28"/>
                <a:gd name="T19" fmla="*/ 31 h 32"/>
                <a:gd name="T20" fmla="*/ 25 w 28"/>
                <a:gd name="T21" fmla="*/ 18 h 32"/>
                <a:gd name="T22" fmla="*/ 23 w 28"/>
                <a:gd name="T23" fmla="*/ 13 h 32"/>
                <a:gd name="T24" fmla="*/ 17 w 2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32">
                  <a:moveTo>
                    <a:pt x="17" y="0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6" y="13"/>
                    <a:pt x="5" y="14"/>
                    <a:pt x="3" y="16"/>
                  </a:cubicBezTo>
                  <a:cubicBezTo>
                    <a:pt x="0" y="19"/>
                    <a:pt x="0" y="25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6" y="30"/>
                    <a:pt x="8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14" y="32"/>
                    <a:pt x="16" y="32"/>
                    <a:pt x="17" y="32"/>
                  </a:cubicBezTo>
                  <a:cubicBezTo>
                    <a:pt x="19" y="32"/>
                    <a:pt x="20" y="32"/>
                    <a:pt x="21" y="31"/>
                  </a:cubicBezTo>
                  <a:cubicBezTo>
                    <a:pt x="21" y="31"/>
                    <a:pt x="22" y="31"/>
                    <a:pt x="22" y="31"/>
                  </a:cubicBezTo>
                  <a:cubicBezTo>
                    <a:pt x="26" y="28"/>
                    <a:pt x="28" y="23"/>
                    <a:pt x="25" y="18"/>
                  </a:cubicBezTo>
                  <a:cubicBezTo>
                    <a:pt x="25" y="17"/>
                    <a:pt x="24" y="15"/>
                    <a:pt x="23" y="13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2670176" y="3019425"/>
              <a:ext cx="3379788" cy="552450"/>
            </a:xfrm>
            <a:custGeom>
              <a:avLst/>
              <a:gdLst>
                <a:gd name="T0" fmla="*/ 133 w 946"/>
                <a:gd name="T1" fmla="*/ 153 h 154"/>
                <a:gd name="T2" fmla="*/ 155 w 946"/>
                <a:gd name="T3" fmla="*/ 145 h 154"/>
                <a:gd name="T4" fmla="*/ 194 w 946"/>
                <a:gd name="T5" fmla="*/ 134 h 154"/>
                <a:gd name="T6" fmla="*/ 173 w 946"/>
                <a:gd name="T7" fmla="*/ 145 h 154"/>
                <a:gd name="T8" fmla="*/ 204 w 946"/>
                <a:gd name="T9" fmla="*/ 142 h 154"/>
                <a:gd name="T10" fmla="*/ 240 w 946"/>
                <a:gd name="T11" fmla="*/ 126 h 154"/>
                <a:gd name="T12" fmla="*/ 230 w 946"/>
                <a:gd name="T13" fmla="*/ 147 h 154"/>
                <a:gd name="T14" fmla="*/ 251 w 946"/>
                <a:gd name="T15" fmla="*/ 133 h 154"/>
                <a:gd name="T16" fmla="*/ 78 w 946"/>
                <a:gd name="T17" fmla="*/ 131 h 154"/>
                <a:gd name="T18" fmla="*/ 107 w 946"/>
                <a:gd name="T19" fmla="*/ 140 h 154"/>
                <a:gd name="T20" fmla="*/ 87 w 946"/>
                <a:gd name="T21" fmla="*/ 125 h 154"/>
                <a:gd name="T22" fmla="*/ 268 w 946"/>
                <a:gd name="T23" fmla="*/ 128 h 154"/>
                <a:gd name="T24" fmla="*/ 291 w 946"/>
                <a:gd name="T25" fmla="*/ 132 h 154"/>
                <a:gd name="T26" fmla="*/ 44 w 946"/>
                <a:gd name="T27" fmla="*/ 102 h 154"/>
                <a:gd name="T28" fmla="*/ 49 w 946"/>
                <a:gd name="T29" fmla="*/ 126 h 154"/>
                <a:gd name="T30" fmla="*/ 59 w 946"/>
                <a:gd name="T31" fmla="*/ 111 h 154"/>
                <a:gd name="T32" fmla="*/ 332 w 946"/>
                <a:gd name="T33" fmla="*/ 99 h 154"/>
                <a:gd name="T34" fmla="*/ 323 w 946"/>
                <a:gd name="T35" fmla="*/ 121 h 154"/>
                <a:gd name="T36" fmla="*/ 344 w 946"/>
                <a:gd name="T37" fmla="*/ 105 h 154"/>
                <a:gd name="T38" fmla="*/ 366 w 946"/>
                <a:gd name="T39" fmla="*/ 87 h 154"/>
                <a:gd name="T40" fmla="*/ 372 w 946"/>
                <a:gd name="T41" fmla="*/ 105 h 154"/>
                <a:gd name="T42" fmla="*/ 380 w 946"/>
                <a:gd name="T43" fmla="*/ 82 h 154"/>
                <a:gd name="T44" fmla="*/ 3 w 946"/>
                <a:gd name="T45" fmla="*/ 83 h 154"/>
                <a:gd name="T46" fmla="*/ 24 w 946"/>
                <a:gd name="T47" fmla="*/ 94 h 154"/>
                <a:gd name="T48" fmla="*/ 426 w 946"/>
                <a:gd name="T49" fmla="*/ 66 h 154"/>
                <a:gd name="T50" fmla="*/ 406 w 946"/>
                <a:gd name="T51" fmla="*/ 82 h 154"/>
                <a:gd name="T52" fmla="*/ 435 w 946"/>
                <a:gd name="T53" fmla="*/ 72 h 154"/>
                <a:gd name="T54" fmla="*/ 469 w 946"/>
                <a:gd name="T55" fmla="*/ 50 h 154"/>
                <a:gd name="T56" fmla="*/ 460 w 946"/>
                <a:gd name="T57" fmla="*/ 72 h 154"/>
                <a:gd name="T58" fmla="*/ 480 w 946"/>
                <a:gd name="T59" fmla="*/ 56 h 154"/>
                <a:gd name="T60" fmla="*/ 920 w 946"/>
                <a:gd name="T61" fmla="*/ 53 h 154"/>
                <a:gd name="T62" fmla="*/ 942 w 946"/>
                <a:gd name="T63" fmla="*/ 74 h 154"/>
                <a:gd name="T64" fmla="*/ 927 w 946"/>
                <a:gd name="T65" fmla="*/ 49 h 154"/>
                <a:gd name="T66" fmla="*/ 497 w 946"/>
                <a:gd name="T67" fmla="*/ 52 h 154"/>
                <a:gd name="T68" fmla="*/ 520 w 946"/>
                <a:gd name="T69" fmla="*/ 55 h 154"/>
                <a:gd name="T70" fmla="*/ 565 w 946"/>
                <a:gd name="T71" fmla="*/ 26 h 154"/>
                <a:gd name="T72" fmla="*/ 544 w 946"/>
                <a:gd name="T73" fmla="*/ 40 h 154"/>
                <a:gd name="T74" fmla="*/ 574 w 946"/>
                <a:gd name="T75" fmla="*/ 33 h 154"/>
                <a:gd name="T76" fmla="*/ 878 w 946"/>
                <a:gd name="T77" fmla="*/ 28 h 154"/>
                <a:gd name="T78" fmla="*/ 897 w 946"/>
                <a:gd name="T79" fmla="*/ 47 h 154"/>
                <a:gd name="T80" fmla="*/ 890 w 946"/>
                <a:gd name="T81" fmla="*/ 24 h 154"/>
                <a:gd name="T82" fmla="*/ 599 w 946"/>
                <a:gd name="T83" fmla="*/ 18 h 154"/>
                <a:gd name="T84" fmla="*/ 603 w 946"/>
                <a:gd name="T85" fmla="*/ 37 h 154"/>
                <a:gd name="T86" fmla="*/ 613 w 946"/>
                <a:gd name="T87" fmla="*/ 16 h 154"/>
                <a:gd name="T88" fmla="*/ 839 w 946"/>
                <a:gd name="T89" fmla="*/ 26 h 154"/>
                <a:gd name="T90" fmla="*/ 861 w 946"/>
                <a:gd name="T91" fmla="*/ 22 h 154"/>
                <a:gd name="T92" fmla="*/ 660 w 946"/>
                <a:gd name="T93" fmla="*/ 8 h 154"/>
                <a:gd name="T94" fmla="*/ 639 w 946"/>
                <a:gd name="T95" fmla="*/ 20 h 154"/>
                <a:gd name="T96" fmla="*/ 669 w 946"/>
                <a:gd name="T97" fmla="*/ 16 h 154"/>
                <a:gd name="T98" fmla="*/ 707 w 946"/>
                <a:gd name="T99" fmla="*/ 2 h 154"/>
                <a:gd name="T100" fmla="*/ 696 w 946"/>
                <a:gd name="T101" fmla="*/ 22 h 154"/>
                <a:gd name="T102" fmla="*/ 717 w 946"/>
                <a:gd name="T103" fmla="*/ 11 h 154"/>
                <a:gd name="T104" fmla="*/ 784 w 946"/>
                <a:gd name="T105" fmla="*/ 9 h 154"/>
                <a:gd name="T106" fmla="*/ 814 w 946"/>
                <a:gd name="T107" fmla="*/ 12 h 154"/>
                <a:gd name="T108" fmla="*/ 793 w 946"/>
                <a:gd name="T109" fmla="*/ 1 h 154"/>
                <a:gd name="T110" fmla="*/ 735 w 946"/>
                <a:gd name="T111" fmla="*/ 9 h 154"/>
                <a:gd name="T112" fmla="*/ 757 w 946"/>
                <a:gd name="T113" fmla="*/ 1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6" h="154">
                  <a:moveTo>
                    <a:pt x="134" y="135"/>
                  </a:moveTo>
                  <a:cubicBezTo>
                    <a:pt x="129" y="135"/>
                    <a:pt x="125" y="138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8"/>
                    <a:pt x="128" y="153"/>
                    <a:pt x="133" y="153"/>
                  </a:cubicBezTo>
                  <a:cubicBezTo>
                    <a:pt x="137" y="154"/>
                    <a:pt x="142" y="154"/>
                    <a:pt x="146" y="154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151" y="154"/>
                    <a:pt x="155" y="150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0"/>
                    <a:pt x="152" y="136"/>
                    <a:pt x="147" y="136"/>
                  </a:cubicBezTo>
                  <a:cubicBezTo>
                    <a:pt x="143" y="135"/>
                    <a:pt x="139" y="135"/>
                    <a:pt x="135" y="135"/>
                  </a:cubicBezTo>
                  <a:cubicBezTo>
                    <a:pt x="135" y="135"/>
                    <a:pt x="134" y="135"/>
                    <a:pt x="134" y="135"/>
                  </a:cubicBezTo>
                  <a:moveTo>
                    <a:pt x="194" y="134"/>
                  </a:moveTo>
                  <a:cubicBezTo>
                    <a:pt x="194" y="134"/>
                    <a:pt x="194" y="134"/>
                    <a:pt x="193" y="134"/>
                  </a:cubicBezTo>
                  <a:cubicBezTo>
                    <a:pt x="189" y="134"/>
                    <a:pt x="185" y="134"/>
                    <a:pt x="182" y="135"/>
                  </a:cubicBezTo>
                  <a:cubicBezTo>
                    <a:pt x="177" y="135"/>
                    <a:pt x="173" y="140"/>
                    <a:pt x="173" y="145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3" y="150"/>
                    <a:pt x="178" y="153"/>
                    <a:pt x="182" y="153"/>
                  </a:cubicBezTo>
                  <a:cubicBezTo>
                    <a:pt x="183" y="153"/>
                    <a:pt x="183" y="153"/>
                    <a:pt x="183" y="153"/>
                  </a:cubicBezTo>
                  <a:cubicBezTo>
                    <a:pt x="187" y="153"/>
                    <a:pt x="191" y="153"/>
                    <a:pt x="195" y="152"/>
                  </a:cubicBezTo>
                  <a:cubicBezTo>
                    <a:pt x="200" y="152"/>
                    <a:pt x="204" y="147"/>
                    <a:pt x="204" y="142"/>
                  </a:cubicBezTo>
                  <a:cubicBezTo>
                    <a:pt x="204" y="142"/>
                    <a:pt x="204" y="142"/>
                    <a:pt x="204" y="142"/>
                  </a:cubicBezTo>
                  <a:cubicBezTo>
                    <a:pt x="203" y="137"/>
                    <a:pt x="199" y="134"/>
                    <a:pt x="194" y="134"/>
                  </a:cubicBezTo>
                  <a:moveTo>
                    <a:pt x="242" y="126"/>
                  </a:moveTo>
                  <a:cubicBezTo>
                    <a:pt x="241" y="126"/>
                    <a:pt x="241" y="126"/>
                    <a:pt x="240" y="126"/>
                  </a:cubicBezTo>
                  <a:cubicBezTo>
                    <a:pt x="236" y="127"/>
                    <a:pt x="232" y="127"/>
                    <a:pt x="228" y="128"/>
                  </a:cubicBezTo>
                  <a:cubicBezTo>
                    <a:pt x="223" y="129"/>
                    <a:pt x="220" y="134"/>
                    <a:pt x="221" y="139"/>
                  </a:cubicBezTo>
                  <a:cubicBezTo>
                    <a:pt x="221" y="139"/>
                    <a:pt x="221" y="139"/>
                    <a:pt x="221" y="139"/>
                  </a:cubicBezTo>
                  <a:cubicBezTo>
                    <a:pt x="222" y="143"/>
                    <a:pt x="226" y="147"/>
                    <a:pt x="230" y="147"/>
                  </a:cubicBezTo>
                  <a:cubicBezTo>
                    <a:pt x="231" y="147"/>
                    <a:pt x="231" y="146"/>
                    <a:pt x="232" y="146"/>
                  </a:cubicBezTo>
                  <a:cubicBezTo>
                    <a:pt x="236" y="146"/>
                    <a:pt x="240" y="145"/>
                    <a:pt x="244" y="144"/>
                  </a:cubicBezTo>
                  <a:cubicBezTo>
                    <a:pt x="249" y="143"/>
                    <a:pt x="252" y="138"/>
                    <a:pt x="251" y="133"/>
                  </a:cubicBezTo>
                  <a:cubicBezTo>
                    <a:pt x="251" y="133"/>
                    <a:pt x="251" y="133"/>
                    <a:pt x="251" y="133"/>
                  </a:cubicBezTo>
                  <a:cubicBezTo>
                    <a:pt x="250" y="128"/>
                    <a:pt x="246" y="126"/>
                    <a:pt x="242" y="126"/>
                  </a:cubicBezTo>
                  <a:moveTo>
                    <a:pt x="87" y="125"/>
                  </a:moveTo>
                  <a:cubicBezTo>
                    <a:pt x="83" y="125"/>
                    <a:pt x="80" y="127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6" y="136"/>
                    <a:pt x="79" y="141"/>
                    <a:pt x="84" y="143"/>
                  </a:cubicBezTo>
                  <a:cubicBezTo>
                    <a:pt x="88" y="144"/>
                    <a:pt x="92" y="145"/>
                    <a:pt x="96" y="147"/>
                  </a:cubicBezTo>
                  <a:cubicBezTo>
                    <a:pt x="97" y="147"/>
                    <a:pt x="98" y="147"/>
                    <a:pt x="98" y="147"/>
                  </a:cubicBezTo>
                  <a:cubicBezTo>
                    <a:pt x="102" y="147"/>
                    <a:pt x="106" y="144"/>
                    <a:pt x="107" y="140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9" y="135"/>
                    <a:pt x="106" y="130"/>
                    <a:pt x="101" y="129"/>
                  </a:cubicBezTo>
                  <a:cubicBezTo>
                    <a:pt x="97" y="128"/>
                    <a:pt x="93" y="127"/>
                    <a:pt x="90" y="125"/>
                  </a:cubicBezTo>
                  <a:cubicBezTo>
                    <a:pt x="89" y="125"/>
                    <a:pt x="88" y="125"/>
                    <a:pt x="87" y="125"/>
                  </a:cubicBezTo>
                  <a:moveTo>
                    <a:pt x="289" y="113"/>
                  </a:moveTo>
                  <a:cubicBezTo>
                    <a:pt x="288" y="113"/>
                    <a:pt x="287" y="114"/>
                    <a:pt x="286" y="114"/>
                  </a:cubicBezTo>
                  <a:cubicBezTo>
                    <a:pt x="282" y="115"/>
                    <a:pt x="279" y="116"/>
                    <a:pt x="275" y="117"/>
                  </a:cubicBezTo>
                  <a:cubicBezTo>
                    <a:pt x="270" y="118"/>
                    <a:pt x="267" y="123"/>
                    <a:pt x="268" y="128"/>
                  </a:cubicBezTo>
                  <a:cubicBezTo>
                    <a:pt x="268" y="128"/>
                    <a:pt x="268" y="128"/>
                    <a:pt x="268" y="129"/>
                  </a:cubicBezTo>
                  <a:cubicBezTo>
                    <a:pt x="269" y="133"/>
                    <a:pt x="273" y="135"/>
                    <a:pt x="277" y="135"/>
                  </a:cubicBezTo>
                  <a:cubicBezTo>
                    <a:pt x="278" y="135"/>
                    <a:pt x="279" y="135"/>
                    <a:pt x="280" y="135"/>
                  </a:cubicBezTo>
                  <a:cubicBezTo>
                    <a:pt x="284" y="134"/>
                    <a:pt x="288" y="133"/>
                    <a:pt x="291" y="132"/>
                  </a:cubicBezTo>
                  <a:cubicBezTo>
                    <a:pt x="296" y="130"/>
                    <a:pt x="299" y="125"/>
                    <a:pt x="298" y="120"/>
                  </a:cubicBezTo>
                  <a:cubicBezTo>
                    <a:pt x="298" y="120"/>
                    <a:pt x="298" y="120"/>
                    <a:pt x="298" y="120"/>
                  </a:cubicBezTo>
                  <a:cubicBezTo>
                    <a:pt x="296" y="116"/>
                    <a:pt x="293" y="113"/>
                    <a:pt x="289" y="113"/>
                  </a:cubicBezTo>
                  <a:moveTo>
                    <a:pt x="44" y="102"/>
                  </a:moveTo>
                  <a:cubicBezTo>
                    <a:pt x="42" y="102"/>
                    <a:pt x="39" y="104"/>
                    <a:pt x="37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4" y="110"/>
                    <a:pt x="35" y="116"/>
                    <a:pt x="39" y="119"/>
                  </a:cubicBezTo>
                  <a:cubicBezTo>
                    <a:pt x="42" y="122"/>
                    <a:pt x="46" y="124"/>
                    <a:pt x="49" y="126"/>
                  </a:cubicBezTo>
                  <a:cubicBezTo>
                    <a:pt x="51" y="127"/>
                    <a:pt x="53" y="128"/>
                    <a:pt x="54" y="128"/>
                  </a:cubicBezTo>
                  <a:cubicBezTo>
                    <a:pt x="57" y="128"/>
                    <a:pt x="60" y="126"/>
                    <a:pt x="62" y="123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5" y="119"/>
                    <a:pt x="63" y="113"/>
                    <a:pt x="59" y="111"/>
                  </a:cubicBezTo>
                  <a:cubicBezTo>
                    <a:pt x="56" y="109"/>
                    <a:pt x="53" y="106"/>
                    <a:pt x="50" y="104"/>
                  </a:cubicBezTo>
                  <a:cubicBezTo>
                    <a:pt x="48" y="103"/>
                    <a:pt x="46" y="102"/>
                    <a:pt x="44" y="102"/>
                  </a:cubicBezTo>
                  <a:moveTo>
                    <a:pt x="335" y="99"/>
                  </a:moveTo>
                  <a:cubicBezTo>
                    <a:pt x="334" y="99"/>
                    <a:pt x="333" y="99"/>
                    <a:pt x="332" y="99"/>
                  </a:cubicBezTo>
                  <a:cubicBezTo>
                    <a:pt x="328" y="101"/>
                    <a:pt x="324" y="102"/>
                    <a:pt x="321" y="103"/>
                  </a:cubicBezTo>
                  <a:cubicBezTo>
                    <a:pt x="316" y="105"/>
                    <a:pt x="313" y="110"/>
                    <a:pt x="315" y="115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6" y="119"/>
                    <a:pt x="320" y="121"/>
                    <a:pt x="323" y="121"/>
                  </a:cubicBezTo>
                  <a:cubicBezTo>
                    <a:pt x="324" y="121"/>
                    <a:pt x="325" y="121"/>
                    <a:pt x="326" y="121"/>
                  </a:cubicBezTo>
                  <a:cubicBezTo>
                    <a:pt x="330" y="119"/>
                    <a:pt x="334" y="118"/>
                    <a:pt x="338" y="117"/>
                  </a:cubicBezTo>
                  <a:cubicBezTo>
                    <a:pt x="343" y="115"/>
                    <a:pt x="345" y="110"/>
                    <a:pt x="344" y="105"/>
                  </a:cubicBezTo>
                  <a:cubicBezTo>
                    <a:pt x="344" y="105"/>
                    <a:pt x="344" y="105"/>
                    <a:pt x="344" y="105"/>
                  </a:cubicBezTo>
                  <a:cubicBezTo>
                    <a:pt x="342" y="101"/>
                    <a:pt x="339" y="99"/>
                    <a:pt x="335" y="99"/>
                  </a:cubicBezTo>
                  <a:moveTo>
                    <a:pt x="380" y="82"/>
                  </a:moveTo>
                  <a:cubicBezTo>
                    <a:pt x="379" y="82"/>
                    <a:pt x="378" y="83"/>
                    <a:pt x="377" y="83"/>
                  </a:cubicBezTo>
                  <a:cubicBezTo>
                    <a:pt x="366" y="87"/>
                    <a:pt x="366" y="87"/>
                    <a:pt x="366" y="87"/>
                  </a:cubicBezTo>
                  <a:cubicBezTo>
                    <a:pt x="361" y="89"/>
                    <a:pt x="359" y="94"/>
                    <a:pt x="360" y="99"/>
                  </a:cubicBezTo>
                  <a:cubicBezTo>
                    <a:pt x="360" y="99"/>
                    <a:pt x="360" y="99"/>
                    <a:pt x="360" y="99"/>
                  </a:cubicBezTo>
                  <a:cubicBezTo>
                    <a:pt x="362" y="103"/>
                    <a:pt x="365" y="105"/>
                    <a:pt x="369" y="105"/>
                  </a:cubicBezTo>
                  <a:cubicBezTo>
                    <a:pt x="370" y="105"/>
                    <a:pt x="371" y="105"/>
                    <a:pt x="372" y="105"/>
                  </a:cubicBezTo>
                  <a:cubicBezTo>
                    <a:pt x="384" y="100"/>
                    <a:pt x="384" y="100"/>
                    <a:pt x="384" y="100"/>
                  </a:cubicBezTo>
                  <a:cubicBezTo>
                    <a:pt x="389" y="99"/>
                    <a:pt x="391" y="93"/>
                    <a:pt x="389" y="89"/>
                  </a:cubicBezTo>
                  <a:cubicBezTo>
                    <a:pt x="389" y="89"/>
                    <a:pt x="389" y="89"/>
                    <a:pt x="389" y="88"/>
                  </a:cubicBezTo>
                  <a:cubicBezTo>
                    <a:pt x="388" y="85"/>
                    <a:pt x="384" y="82"/>
                    <a:pt x="380" y="82"/>
                  </a:cubicBezTo>
                  <a:moveTo>
                    <a:pt x="10" y="68"/>
                  </a:moveTo>
                  <a:cubicBezTo>
                    <a:pt x="8" y="68"/>
                    <a:pt x="7" y="69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1" y="73"/>
                    <a:pt x="0" y="79"/>
                    <a:pt x="3" y="83"/>
                  </a:cubicBezTo>
                  <a:cubicBezTo>
                    <a:pt x="5" y="87"/>
                    <a:pt x="8" y="90"/>
                    <a:pt x="11" y="93"/>
                  </a:cubicBezTo>
                  <a:cubicBezTo>
                    <a:pt x="13" y="95"/>
                    <a:pt x="15" y="96"/>
                    <a:pt x="18" y="96"/>
                  </a:cubicBezTo>
                  <a:cubicBezTo>
                    <a:pt x="20" y="96"/>
                    <a:pt x="22" y="95"/>
                    <a:pt x="24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8" y="90"/>
                    <a:pt x="28" y="85"/>
                    <a:pt x="25" y="81"/>
                  </a:cubicBezTo>
                  <a:cubicBezTo>
                    <a:pt x="22" y="78"/>
                    <a:pt x="20" y="75"/>
                    <a:pt x="18" y="72"/>
                  </a:cubicBezTo>
                  <a:cubicBezTo>
                    <a:pt x="16" y="70"/>
                    <a:pt x="13" y="68"/>
                    <a:pt x="10" y="68"/>
                  </a:cubicBezTo>
                  <a:moveTo>
                    <a:pt x="426" y="66"/>
                  </a:moveTo>
                  <a:cubicBezTo>
                    <a:pt x="425" y="66"/>
                    <a:pt x="424" y="66"/>
                    <a:pt x="423" y="66"/>
                  </a:cubicBezTo>
                  <a:cubicBezTo>
                    <a:pt x="411" y="70"/>
                    <a:pt x="411" y="70"/>
                    <a:pt x="411" y="70"/>
                  </a:cubicBezTo>
                  <a:cubicBezTo>
                    <a:pt x="407" y="72"/>
                    <a:pt x="404" y="78"/>
                    <a:pt x="406" y="82"/>
                  </a:cubicBezTo>
                  <a:cubicBezTo>
                    <a:pt x="406" y="82"/>
                    <a:pt x="406" y="82"/>
                    <a:pt x="406" y="82"/>
                  </a:cubicBezTo>
                  <a:cubicBezTo>
                    <a:pt x="407" y="86"/>
                    <a:pt x="411" y="88"/>
                    <a:pt x="415" y="88"/>
                  </a:cubicBezTo>
                  <a:cubicBezTo>
                    <a:pt x="416" y="88"/>
                    <a:pt x="417" y="88"/>
                    <a:pt x="418" y="88"/>
                  </a:cubicBezTo>
                  <a:cubicBezTo>
                    <a:pt x="429" y="84"/>
                    <a:pt x="429" y="84"/>
                    <a:pt x="429" y="84"/>
                  </a:cubicBezTo>
                  <a:cubicBezTo>
                    <a:pt x="434" y="82"/>
                    <a:pt x="436" y="77"/>
                    <a:pt x="435" y="72"/>
                  </a:cubicBezTo>
                  <a:cubicBezTo>
                    <a:pt x="435" y="72"/>
                    <a:pt x="435" y="72"/>
                    <a:pt x="435" y="72"/>
                  </a:cubicBezTo>
                  <a:cubicBezTo>
                    <a:pt x="433" y="68"/>
                    <a:pt x="430" y="66"/>
                    <a:pt x="426" y="66"/>
                  </a:cubicBezTo>
                  <a:moveTo>
                    <a:pt x="472" y="50"/>
                  </a:moveTo>
                  <a:cubicBezTo>
                    <a:pt x="471" y="50"/>
                    <a:pt x="470" y="50"/>
                    <a:pt x="469" y="50"/>
                  </a:cubicBezTo>
                  <a:cubicBezTo>
                    <a:pt x="465" y="51"/>
                    <a:pt x="461" y="53"/>
                    <a:pt x="457" y="54"/>
                  </a:cubicBezTo>
                  <a:cubicBezTo>
                    <a:pt x="452" y="56"/>
                    <a:pt x="450" y="61"/>
                    <a:pt x="451" y="66"/>
                  </a:cubicBezTo>
                  <a:cubicBezTo>
                    <a:pt x="451" y="66"/>
                    <a:pt x="451" y="66"/>
                    <a:pt x="451" y="66"/>
                  </a:cubicBezTo>
                  <a:cubicBezTo>
                    <a:pt x="453" y="70"/>
                    <a:pt x="456" y="72"/>
                    <a:pt x="460" y="72"/>
                  </a:cubicBezTo>
                  <a:cubicBezTo>
                    <a:pt x="461" y="72"/>
                    <a:pt x="462" y="72"/>
                    <a:pt x="463" y="72"/>
                  </a:cubicBezTo>
                  <a:cubicBezTo>
                    <a:pt x="467" y="70"/>
                    <a:pt x="471" y="69"/>
                    <a:pt x="474" y="68"/>
                  </a:cubicBezTo>
                  <a:cubicBezTo>
                    <a:pt x="479" y="66"/>
                    <a:pt x="482" y="61"/>
                    <a:pt x="480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79" y="52"/>
                    <a:pt x="475" y="50"/>
                    <a:pt x="472" y="50"/>
                  </a:cubicBezTo>
                  <a:moveTo>
                    <a:pt x="927" y="49"/>
                  </a:moveTo>
                  <a:cubicBezTo>
                    <a:pt x="924" y="49"/>
                    <a:pt x="922" y="50"/>
                    <a:pt x="920" y="52"/>
                  </a:cubicBezTo>
                  <a:cubicBezTo>
                    <a:pt x="920" y="52"/>
                    <a:pt x="920" y="53"/>
                    <a:pt x="920" y="53"/>
                  </a:cubicBezTo>
                  <a:cubicBezTo>
                    <a:pt x="916" y="56"/>
                    <a:pt x="917" y="62"/>
                    <a:pt x="921" y="66"/>
                  </a:cubicBezTo>
                  <a:cubicBezTo>
                    <a:pt x="923" y="68"/>
                    <a:pt x="926" y="71"/>
                    <a:pt x="929" y="73"/>
                  </a:cubicBezTo>
                  <a:cubicBezTo>
                    <a:pt x="930" y="75"/>
                    <a:pt x="933" y="76"/>
                    <a:pt x="935" y="76"/>
                  </a:cubicBezTo>
                  <a:cubicBezTo>
                    <a:pt x="938" y="76"/>
                    <a:pt x="940" y="76"/>
                    <a:pt x="942" y="74"/>
                  </a:cubicBezTo>
                  <a:cubicBezTo>
                    <a:pt x="942" y="74"/>
                    <a:pt x="942" y="74"/>
                    <a:pt x="942" y="74"/>
                  </a:cubicBezTo>
                  <a:cubicBezTo>
                    <a:pt x="945" y="70"/>
                    <a:pt x="946" y="64"/>
                    <a:pt x="942" y="61"/>
                  </a:cubicBezTo>
                  <a:cubicBezTo>
                    <a:pt x="939" y="58"/>
                    <a:pt x="936" y="55"/>
                    <a:pt x="933" y="52"/>
                  </a:cubicBezTo>
                  <a:cubicBezTo>
                    <a:pt x="931" y="50"/>
                    <a:pt x="929" y="49"/>
                    <a:pt x="927" y="49"/>
                  </a:cubicBezTo>
                  <a:moveTo>
                    <a:pt x="518" y="37"/>
                  </a:moveTo>
                  <a:cubicBezTo>
                    <a:pt x="517" y="37"/>
                    <a:pt x="517" y="37"/>
                    <a:pt x="516" y="37"/>
                  </a:cubicBezTo>
                  <a:cubicBezTo>
                    <a:pt x="504" y="40"/>
                    <a:pt x="504" y="40"/>
                    <a:pt x="504" y="40"/>
                  </a:cubicBezTo>
                  <a:cubicBezTo>
                    <a:pt x="499" y="42"/>
                    <a:pt x="496" y="47"/>
                    <a:pt x="497" y="52"/>
                  </a:cubicBezTo>
                  <a:cubicBezTo>
                    <a:pt x="497" y="52"/>
                    <a:pt x="497" y="52"/>
                    <a:pt x="497" y="52"/>
                  </a:cubicBezTo>
                  <a:cubicBezTo>
                    <a:pt x="499" y="56"/>
                    <a:pt x="502" y="59"/>
                    <a:pt x="506" y="59"/>
                  </a:cubicBezTo>
                  <a:cubicBezTo>
                    <a:pt x="507" y="59"/>
                    <a:pt x="508" y="59"/>
                    <a:pt x="509" y="58"/>
                  </a:cubicBezTo>
                  <a:cubicBezTo>
                    <a:pt x="520" y="55"/>
                    <a:pt x="520" y="55"/>
                    <a:pt x="520" y="55"/>
                  </a:cubicBezTo>
                  <a:cubicBezTo>
                    <a:pt x="525" y="54"/>
                    <a:pt x="528" y="49"/>
                    <a:pt x="527" y="44"/>
                  </a:cubicBezTo>
                  <a:cubicBezTo>
                    <a:pt x="527" y="44"/>
                    <a:pt x="527" y="44"/>
                    <a:pt x="527" y="44"/>
                  </a:cubicBezTo>
                  <a:cubicBezTo>
                    <a:pt x="526" y="40"/>
                    <a:pt x="522" y="37"/>
                    <a:pt x="518" y="37"/>
                  </a:cubicBezTo>
                  <a:moveTo>
                    <a:pt x="565" y="26"/>
                  </a:moveTo>
                  <a:cubicBezTo>
                    <a:pt x="565" y="26"/>
                    <a:pt x="564" y="26"/>
                    <a:pt x="563" y="26"/>
                  </a:cubicBezTo>
                  <a:cubicBezTo>
                    <a:pt x="559" y="27"/>
                    <a:pt x="555" y="28"/>
                    <a:pt x="551" y="29"/>
                  </a:cubicBezTo>
                  <a:cubicBezTo>
                    <a:pt x="546" y="30"/>
                    <a:pt x="543" y="35"/>
                    <a:pt x="544" y="40"/>
                  </a:cubicBezTo>
                  <a:cubicBezTo>
                    <a:pt x="544" y="40"/>
                    <a:pt x="544" y="40"/>
                    <a:pt x="544" y="40"/>
                  </a:cubicBezTo>
                  <a:cubicBezTo>
                    <a:pt x="545" y="44"/>
                    <a:pt x="549" y="47"/>
                    <a:pt x="553" y="47"/>
                  </a:cubicBezTo>
                  <a:cubicBezTo>
                    <a:pt x="554" y="47"/>
                    <a:pt x="555" y="47"/>
                    <a:pt x="556" y="47"/>
                  </a:cubicBezTo>
                  <a:cubicBezTo>
                    <a:pt x="559" y="46"/>
                    <a:pt x="563" y="45"/>
                    <a:pt x="567" y="44"/>
                  </a:cubicBezTo>
                  <a:cubicBezTo>
                    <a:pt x="572" y="43"/>
                    <a:pt x="575" y="38"/>
                    <a:pt x="574" y="33"/>
                  </a:cubicBezTo>
                  <a:cubicBezTo>
                    <a:pt x="574" y="33"/>
                    <a:pt x="574" y="33"/>
                    <a:pt x="574" y="33"/>
                  </a:cubicBezTo>
                  <a:cubicBezTo>
                    <a:pt x="573" y="29"/>
                    <a:pt x="570" y="26"/>
                    <a:pt x="565" y="26"/>
                  </a:cubicBezTo>
                  <a:moveTo>
                    <a:pt x="886" y="23"/>
                  </a:moveTo>
                  <a:cubicBezTo>
                    <a:pt x="883" y="23"/>
                    <a:pt x="880" y="25"/>
                    <a:pt x="878" y="28"/>
                  </a:cubicBezTo>
                  <a:cubicBezTo>
                    <a:pt x="878" y="28"/>
                    <a:pt x="878" y="28"/>
                    <a:pt x="878" y="29"/>
                  </a:cubicBezTo>
                  <a:cubicBezTo>
                    <a:pt x="876" y="33"/>
                    <a:pt x="878" y="39"/>
                    <a:pt x="882" y="41"/>
                  </a:cubicBezTo>
                  <a:cubicBezTo>
                    <a:pt x="886" y="42"/>
                    <a:pt x="889" y="44"/>
                    <a:pt x="893" y="46"/>
                  </a:cubicBezTo>
                  <a:cubicBezTo>
                    <a:pt x="894" y="47"/>
                    <a:pt x="896" y="47"/>
                    <a:pt x="897" y="47"/>
                  </a:cubicBezTo>
                  <a:cubicBezTo>
                    <a:pt x="900" y="47"/>
                    <a:pt x="903" y="45"/>
                    <a:pt x="905" y="42"/>
                  </a:cubicBezTo>
                  <a:cubicBezTo>
                    <a:pt x="905" y="42"/>
                    <a:pt x="905" y="42"/>
                    <a:pt x="905" y="42"/>
                  </a:cubicBezTo>
                  <a:cubicBezTo>
                    <a:pt x="908" y="38"/>
                    <a:pt x="906" y="32"/>
                    <a:pt x="902" y="30"/>
                  </a:cubicBezTo>
                  <a:cubicBezTo>
                    <a:pt x="898" y="28"/>
                    <a:pt x="894" y="26"/>
                    <a:pt x="890" y="24"/>
                  </a:cubicBezTo>
                  <a:cubicBezTo>
                    <a:pt x="889" y="23"/>
                    <a:pt x="888" y="23"/>
                    <a:pt x="886" y="23"/>
                  </a:cubicBezTo>
                  <a:moveTo>
                    <a:pt x="613" y="16"/>
                  </a:moveTo>
                  <a:cubicBezTo>
                    <a:pt x="612" y="16"/>
                    <a:pt x="611" y="16"/>
                    <a:pt x="611" y="16"/>
                  </a:cubicBezTo>
                  <a:cubicBezTo>
                    <a:pt x="607" y="17"/>
                    <a:pt x="603" y="18"/>
                    <a:pt x="599" y="18"/>
                  </a:cubicBezTo>
                  <a:cubicBezTo>
                    <a:pt x="594" y="19"/>
                    <a:pt x="591" y="24"/>
                    <a:pt x="592" y="29"/>
                  </a:cubicBezTo>
                  <a:cubicBezTo>
                    <a:pt x="592" y="29"/>
                    <a:pt x="592" y="29"/>
                    <a:pt x="592" y="29"/>
                  </a:cubicBezTo>
                  <a:cubicBezTo>
                    <a:pt x="593" y="34"/>
                    <a:pt x="596" y="37"/>
                    <a:pt x="601" y="37"/>
                  </a:cubicBezTo>
                  <a:cubicBezTo>
                    <a:pt x="601" y="37"/>
                    <a:pt x="602" y="37"/>
                    <a:pt x="603" y="37"/>
                  </a:cubicBezTo>
                  <a:cubicBezTo>
                    <a:pt x="606" y="36"/>
                    <a:pt x="610" y="35"/>
                    <a:pt x="614" y="34"/>
                  </a:cubicBezTo>
                  <a:cubicBezTo>
                    <a:pt x="619" y="33"/>
                    <a:pt x="623" y="28"/>
                    <a:pt x="622" y="23"/>
                  </a:cubicBezTo>
                  <a:cubicBezTo>
                    <a:pt x="622" y="23"/>
                    <a:pt x="622" y="23"/>
                    <a:pt x="622" y="23"/>
                  </a:cubicBezTo>
                  <a:cubicBezTo>
                    <a:pt x="621" y="19"/>
                    <a:pt x="617" y="16"/>
                    <a:pt x="613" y="16"/>
                  </a:cubicBezTo>
                  <a:moveTo>
                    <a:pt x="841" y="8"/>
                  </a:moveTo>
                  <a:cubicBezTo>
                    <a:pt x="836" y="8"/>
                    <a:pt x="832" y="11"/>
                    <a:pt x="832" y="15"/>
                  </a:cubicBezTo>
                  <a:cubicBezTo>
                    <a:pt x="832" y="15"/>
                    <a:pt x="832" y="15"/>
                    <a:pt x="832" y="15"/>
                  </a:cubicBezTo>
                  <a:cubicBezTo>
                    <a:pt x="830" y="20"/>
                    <a:pt x="834" y="25"/>
                    <a:pt x="839" y="26"/>
                  </a:cubicBezTo>
                  <a:cubicBezTo>
                    <a:pt x="842" y="27"/>
                    <a:pt x="846" y="28"/>
                    <a:pt x="850" y="29"/>
                  </a:cubicBezTo>
                  <a:cubicBezTo>
                    <a:pt x="851" y="29"/>
                    <a:pt x="852" y="29"/>
                    <a:pt x="852" y="29"/>
                  </a:cubicBezTo>
                  <a:cubicBezTo>
                    <a:pt x="856" y="29"/>
                    <a:pt x="860" y="27"/>
                    <a:pt x="861" y="23"/>
                  </a:cubicBezTo>
                  <a:cubicBezTo>
                    <a:pt x="861" y="22"/>
                    <a:pt x="861" y="22"/>
                    <a:pt x="861" y="22"/>
                  </a:cubicBezTo>
                  <a:cubicBezTo>
                    <a:pt x="863" y="18"/>
                    <a:pt x="860" y="12"/>
                    <a:pt x="855" y="11"/>
                  </a:cubicBezTo>
                  <a:cubicBezTo>
                    <a:pt x="851" y="10"/>
                    <a:pt x="847" y="9"/>
                    <a:pt x="843" y="8"/>
                  </a:cubicBezTo>
                  <a:cubicBezTo>
                    <a:pt x="842" y="8"/>
                    <a:pt x="841" y="8"/>
                    <a:pt x="841" y="8"/>
                  </a:cubicBezTo>
                  <a:moveTo>
                    <a:pt x="660" y="8"/>
                  </a:moveTo>
                  <a:cubicBezTo>
                    <a:pt x="660" y="8"/>
                    <a:pt x="659" y="8"/>
                    <a:pt x="659" y="8"/>
                  </a:cubicBezTo>
                  <a:cubicBezTo>
                    <a:pt x="655" y="8"/>
                    <a:pt x="651" y="9"/>
                    <a:pt x="647" y="10"/>
                  </a:cubicBezTo>
                  <a:cubicBezTo>
                    <a:pt x="642" y="11"/>
                    <a:pt x="638" y="15"/>
                    <a:pt x="639" y="20"/>
                  </a:cubicBezTo>
                  <a:cubicBezTo>
                    <a:pt x="639" y="20"/>
                    <a:pt x="639" y="20"/>
                    <a:pt x="639" y="20"/>
                  </a:cubicBezTo>
                  <a:cubicBezTo>
                    <a:pt x="640" y="25"/>
                    <a:pt x="644" y="28"/>
                    <a:pt x="648" y="28"/>
                  </a:cubicBezTo>
                  <a:cubicBezTo>
                    <a:pt x="649" y="28"/>
                    <a:pt x="649" y="28"/>
                    <a:pt x="650" y="28"/>
                  </a:cubicBezTo>
                  <a:cubicBezTo>
                    <a:pt x="654" y="27"/>
                    <a:pt x="658" y="27"/>
                    <a:pt x="662" y="26"/>
                  </a:cubicBezTo>
                  <a:cubicBezTo>
                    <a:pt x="667" y="25"/>
                    <a:pt x="670" y="21"/>
                    <a:pt x="669" y="16"/>
                  </a:cubicBezTo>
                  <a:cubicBezTo>
                    <a:pt x="669" y="16"/>
                    <a:pt x="669" y="16"/>
                    <a:pt x="669" y="16"/>
                  </a:cubicBezTo>
                  <a:cubicBezTo>
                    <a:pt x="669" y="11"/>
                    <a:pt x="665" y="8"/>
                    <a:pt x="660" y="8"/>
                  </a:cubicBezTo>
                  <a:moveTo>
                    <a:pt x="708" y="2"/>
                  </a:moveTo>
                  <a:cubicBezTo>
                    <a:pt x="708" y="2"/>
                    <a:pt x="708" y="2"/>
                    <a:pt x="707" y="2"/>
                  </a:cubicBezTo>
                  <a:cubicBezTo>
                    <a:pt x="703" y="2"/>
                    <a:pt x="699" y="3"/>
                    <a:pt x="695" y="3"/>
                  </a:cubicBezTo>
                  <a:cubicBezTo>
                    <a:pt x="690" y="4"/>
                    <a:pt x="686" y="8"/>
                    <a:pt x="687" y="13"/>
                  </a:cubicBezTo>
                  <a:cubicBezTo>
                    <a:pt x="687" y="13"/>
                    <a:pt x="687" y="13"/>
                    <a:pt x="687" y="13"/>
                  </a:cubicBezTo>
                  <a:cubicBezTo>
                    <a:pt x="687" y="18"/>
                    <a:pt x="691" y="22"/>
                    <a:pt x="696" y="22"/>
                  </a:cubicBezTo>
                  <a:cubicBezTo>
                    <a:pt x="697" y="22"/>
                    <a:pt x="697" y="22"/>
                    <a:pt x="697" y="22"/>
                  </a:cubicBezTo>
                  <a:cubicBezTo>
                    <a:pt x="701" y="21"/>
                    <a:pt x="705" y="21"/>
                    <a:pt x="709" y="21"/>
                  </a:cubicBezTo>
                  <a:cubicBezTo>
                    <a:pt x="714" y="20"/>
                    <a:pt x="718" y="16"/>
                    <a:pt x="717" y="11"/>
                  </a:cubicBezTo>
                  <a:cubicBezTo>
                    <a:pt x="717" y="11"/>
                    <a:pt x="717" y="11"/>
                    <a:pt x="717" y="11"/>
                  </a:cubicBezTo>
                  <a:cubicBezTo>
                    <a:pt x="717" y="6"/>
                    <a:pt x="713" y="2"/>
                    <a:pt x="708" y="2"/>
                  </a:cubicBezTo>
                  <a:moveTo>
                    <a:pt x="793" y="1"/>
                  </a:moveTo>
                  <a:cubicBezTo>
                    <a:pt x="788" y="1"/>
                    <a:pt x="784" y="5"/>
                    <a:pt x="784" y="9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783" y="15"/>
                    <a:pt x="787" y="19"/>
                    <a:pt x="792" y="19"/>
                  </a:cubicBezTo>
                  <a:cubicBezTo>
                    <a:pt x="796" y="20"/>
                    <a:pt x="800" y="20"/>
                    <a:pt x="804" y="20"/>
                  </a:cubicBezTo>
                  <a:cubicBezTo>
                    <a:pt x="805" y="21"/>
                    <a:pt x="805" y="21"/>
                    <a:pt x="805" y="21"/>
                  </a:cubicBezTo>
                  <a:cubicBezTo>
                    <a:pt x="810" y="21"/>
                    <a:pt x="814" y="17"/>
                    <a:pt x="814" y="12"/>
                  </a:cubicBezTo>
                  <a:cubicBezTo>
                    <a:pt x="814" y="12"/>
                    <a:pt x="814" y="12"/>
                    <a:pt x="814" y="12"/>
                  </a:cubicBezTo>
                  <a:cubicBezTo>
                    <a:pt x="815" y="7"/>
                    <a:pt x="811" y="3"/>
                    <a:pt x="806" y="2"/>
                  </a:cubicBezTo>
                  <a:cubicBezTo>
                    <a:pt x="802" y="2"/>
                    <a:pt x="798" y="1"/>
                    <a:pt x="793" y="1"/>
                  </a:cubicBezTo>
                  <a:cubicBezTo>
                    <a:pt x="793" y="1"/>
                    <a:pt x="793" y="1"/>
                    <a:pt x="793" y="1"/>
                  </a:cubicBezTo>
                  <a:moveTo>
                    <a:pt x="757" y="0"/>
                  </a:moveTo>
                  <a:cubicBezTo>
                    <a:pt x="756" y="0"/>
                    <a:pt x="756" y="0"/>
                    <a:pt x="756" y="0"/>
                  </a:cubicBezTo>
                  <a:cubicBezTo>
                    <a:pt x="752" y="0"/>
                    <a:pt x="748" y="0"/>
                    <a:pt x="744" y="0"/>
                  </a:cubicBezTo>
                  <a:cubicBezTo>
                    <a:pt x="739" y="0"/>
                    <a:pt x="735" y="4"/>
                    <a:pt x="735" y="9"/>
                  </a:cubicBezTo>
                  <a:cubicBezTo>
                    <a:pt x="735" y="9"/>
                    <a:pt x="735" y="9"/>
                    <a:pt x="735" y="9"/>
                  </a:cubicBezTo>
                  <a:cubicBezTo>
                    <a:pt x="735" y="15"/>
                    <a:pt x="739" y="18"/>
                    <a:pt x="744" y="18"/>
                  </a:cubicBezTo>
                  <a:cubicBezTo>
                    <a:pt x="745" y="18"/>
                    <a:pt x="745" y="18"/>
                    <a:pt x="745" y="18"/>
                  </a:cubicBezTo>
                  <a:cubicBezTo>
                    <a:pt x="749" y="18"/>
                    <a:pt x="753" y="18"/>
                    <a:pt x="757" y="18"/>
                  </a:cubicBezTo>
                  <a:cubicBezTo>
                    <a:pt x="762" y="18"/>
                    <a:pt x="766" y="14"/>
                    <a:pt x="766" y="9"/>
                  </a:cubicBezTo>
                  <a:cubicBezTo>
                    <a:pt x="766" y="9"/>
                    <a:pt x="766" y="9"/>
                    <a:pt x="766" y="9"/>
                  </a:cubicBezTo>
                  <a:cubicBezTo>
                    <a:pt x="766" y="4"/>
                    <a:pt x="762" y="0"/>
                    <a:pt x="75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6149976" y="3019425"/>
              <a:ext cx="3379788" cy="552450"/>
            </a:xfrm>
            <a:custGeom>
              <a:avLst/>
              <a:gdLst>
                <a:gd name="T0" fmla="*/ 790 w 946"/>
                <a:gd name="T1" fmla="*/ 145 h 154"/>
                <a:gd name="T2" fmla="*/ 812 w 946"/>
                <a:gd name="T3" fmla="*/ 153 h 154"/>
                <a:gd name="T4" fmla="*/ 751 w 946"/>
                <a:gd name="T5" fmla="*/ 134 h 154"/>
                <a:gd name="T6" fmla="*/ 762 w 946"/>
                <a:gd name="T7" fmla="*/ 153 h 154"/>
                <a:gd name="T8" fmla="*/ 764 w 946"/>
                <a:gd name="T9" fmla="*/ 135 h 154"/>
                <a:gd name="T10" fmla="*/ 694 w 946"/>
                <a:gd name="T11" fmla="*/ 133 h 154"/>
                <a:gd name="T12" fmla="*/ 715 w 946"/>
                <a:gd name="T13" fmla="*/ 147 h 154"/>
                <a:gd name="T14" fmla="*/ 705 w 946"/>
                <a:gd name="T15" fmla="*/ 126 h 154"/>
                <a:gd name="T16" fmla="*/ 845 w 946"/>
                <a:gd name="T17" fmla="*/ 129 h 154"/>
                <a:gd name="T18" fmla="*/ 849 w 946"/>
                <a:gd name="T19" fmla="*/ 147 h 154"/>
                <a:gd name="T20" fmla="*/ 859 w 946"/>
                <a:gd name="T21" fmla="*/ 125 h 154"/>
                <a:gd name="T22" fmla="*/ 654 w 946"/>
                <a:gd name="T23" fmla="*/ 132 h 154"/>
                <a:gd name="T24" fmla="*/ 677 w 946"/>
                <a:gd name="T25" fmla="*/ 128 h 154"/>
                <a:gd name="T26" fmla="*/ 901 w 946"/>
                <a:gd name="T27" fmla="*/ 102 h 154"/>
                <a:gd name="T28" fmla="*/ 883 w 946"/>
                <a:gd name="T29" fmla="*/ 123 h 154"/>
                <a:gd name="T30" fmla="*/ 909 w 946"/>
                <a:gd name="T31" fmla="*/ 106 h 154"/>
                <a:gd name="T32" fmla="*/ 602 w 946"/>
                <a:gd name="T33" fmla="*/ 105 h 154"/>
                <a:gd name="T34" fmla="*/ 622 w 946"/>
                <a:gd name="T35" fmla="*/ 121 h 154"/>
                <a:gd name="T36" fmla="*/ 613 w 946"/>
                <a:gd name="T37" fmla="*/ 99 h 154"/>
                <a:gd name="T38" fmla="*/ 556 w 946"/>
                <a:gd name="T39" fmla="*/ 89 h 154"/>
                <a:gd name="T40" fmla="*/ 585 w 946"/>
                <a:gd name="T41" fmla="*/ 99 h 154"/>
                <a:gd name="T42" fmla="*/ 565 w 946"/>
                <a:gd name="T43" fmla="*/ 83 h 154"/>
                <a:gd name="T44" fmla="*/ 921 w 946"/>
                <a:gd name="T45" fmla="*/ 94 h 154"/>
                <a:gd name="T46" fmla="*/ 942 w 946"/>
                <a:gd name="T47" fmla="*/ 83 h 154"/>
                <a:gd name="T48" fmla="*/ 520 w 946"/>
                <a:gd name="T49" fmla="*/ 66 h 154"/>
                <a:gd name="T50" fmla="*/ 528 w 946"/>
                <a:gd name="T51" fmla="*/ 88 h 154"/>
                <a:gd name="T52" fmla="*/ 534 w 946"/>
                <a:gd name="T53" fmla="*/ 71 h 154"/>
                <a:gd name="T54" fmla="*/ 465 w 946"/>
                <a:gd name="T55" fmla="*/ 56 h 154"/>
                <a:gd name="T56" fmla="*/ 485 w 946"/>
                <a:gd name="T57" fmla="*/ 72 h 154"/>
                <a:gd name="T58" fmla="*/ 477 w 946"/>
                <a:gd name="T59" fmla="*/ 50 h 154"/>
                <a:gd name="T60" fmla="*/ 3 w 946"/>
                <a:gd name="T61" fmla="*/ 61 h 154"/>
                <a:gd name="T62" fmla="*/ 17 w 946"/>
                <a:gd name="T63" fmla="*/ 73 h 154"/>
                <a:gd name="T64" fmla="*/ 19 w 946"/>
                <a:gd name="T65" fmla="*/ 49 h 154"/>
                <a:gd name="T66" fmla="*/ 425 w 946"/>
                <a:gd name="T67" fmla="*/ 55 h 154"/>
                <a:gd name="T68" fmla="*/ 448 w 946"/>
                <a:gd name="T69" fmla="*/ 52 h 154"/>
                <a:gd name="T70" fmla="*/ 380 w 946"/>
                <a:gd name="T71" fmla="*/ 26 h 154"/>
                <a:gd name="T72" fmla="*/ 390 w 946"/>
                <a:gd name="T73" fmla="*/ 47 h 154"/>
                <a:gd name="T74" fmla="*/ 394 w 946"/>
                <a:gd name="T75" fmla="*/ 29 h 154"/>
                <a:gd name="T76" fmla="*/ 55 w 946"/>
                <a:gd name="T77" fmla="*/ 24 h 154"/>
                <a:gd name="T78" fmla="*/ 48 w 946"/>
                <a:gd name="T79" fmla="*/ 47 h 154"/>
                <a:gd name="T80" fmla="*/ 67 w 946"/>
                <a:gd name="T81" fmla="*/ 28 h 154"/>
                <a:gd name="T82" fmla="*/ 324 w 946"/>
                <a:gd name="T83" fmla="*/ 23 h 154"/>
                <a:gd name="T84" fmla="*/ 354 w 946"/>
                <a:gd name="T85" fmla="*/ 29 h 154"/>
                <a:gd name="T86" fmla="*/ 333 w 946"/>
                <a:gd name="T87" fmla="*/ 16 h 154"/>
                <a:gd name="T88" fmla="*/ 84 w 946"/>
                <a:gd name="T89" fmla="*/ 22 h 154"/>
                <a:gd name="T90" fmla="*/ 107 w 946"/>
                <a:gd name="T91" fmla="*/ 26 h 154"/>
                <a:gd name="T92" fmla="*/ 285 w 946"/>
                <a:gd name="T93" fmla="*/ 8 h 154"/>
                <a:gd name="T94" fmla="*/ 296 w 946"/>
                <a:gd name="T95" fmla="*/ 28 h 154"/>
                <a:gd name="T96" fmla="*/ 299 w 946"/>
                <a:gd name="T97" fmla="*/ 10 h 154"/>
                <a:gd name="T98" fmla="*/ 228 w 946"/>
                <a:gd name="T99" fmla="*/ 11 h 154"/>
                <a:gd name="T100" fmla="*/ 249 w 946"/>
                <a:gd name="T101" fmla="*/ 22 h 154"/>
                <a:gd name="T102" fmla="*/ 238 w 946"/>
                <a:gd name="T103" fmla="*/ 2 h 154"/>
                <a:gd name="T104" fmla="*/ 140 w 946"/>
                <a:gd name="T105" fmla="*/ 2 h 154"/>
                <a:gd name="T106" fmla="*/ 142 w 946"/>
                <a:gd name="T107" fmla="*/ 20 h 154"/>
                <a:gd name="T108" fmla="*/ 153 w 946"/>
                <a:gd name="T109" fmla="*/ 1 h 154"/>
                <a:gd name="T110" fmla="*/ 180 w 946"/>
                <a:gd name="T111" fmla="*/ 9 h 154"/>
                <a:gd name="T112" fmla="*/ 210 w 946"/>
                <a:gd name="T113" fmla="*/ 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6" h="154">
                  <a:moveTo>
                    <a:pt x="811" y="135"/>
                  </a:moveTo>
                  <a:cubicBezTo>
                    <a:pt x="811" y="135"/>
                    <a:pt x="811" y="135"/>
                    <a:pt x="810" y="135"/>
                  </a:cubicBezTo>
                  <a:cubicBezTo>
                    <a:pt x="807" y="135"/>
                    <a:pt x="803" y="135"/>
                    <a:pt x="799" y="136"/>
                  </a:cubicBezTo>
                  <a:cubicBezTo>
                    <a:pt x="794" y="136"/>
                    <a:pt x="790" y="140"/>
                    <a:pt x="790" y="145"/>
                  </a:cubicBezTo>
                  <a:cubicBezTo>
                    <a:pt x="790" y="145"/>
                    <a:pt x="790" y="145"/>
                    <a:pt x="790" y="145"/>
                  </a:cubicBezTo>
                  <a:cubicBezTo>
                    <a:pt x="790" y="150"/>
                    <a:pt x="794" y="154"/>
                    <a:pt x="799" y="154"/>
                  </a:cubicBezTo>
                  <a:cubicBezTo>
                    <a:pt x="800" y="154"/>
                    <a:pt x="800" y="154"/>
                    <a:pt x="800" y="154"/>
                  </a:cubicBezTo>
                  <a:cubicBezTo>
                    <a:pt x="804" y="154"/>
                    <a:pt x="808" y="154"/>
                    <a:pt x="812" y="153"/>
                  </a:cubicBezTo>
                  <a:cubicBezTo>
                    <a:pt x="817" y="153"/>
                    <a:pt x="821" y="148"/>
                    <a:pt x="821" y="143"/>
                  </a:cubicBezTo>
                  <a:cubicBezTo>
                    <a:pt x="821" y="143"/>
                    <a:pt x="821" y="143"/>
                    <a:pt x="821" y="143"/>
                  </a:cubicBezTo>
                  <a:cubicBezTo>
                    <a:pt x="820" y="138"/>
                    <a:pt x="816" y="135"/>
                    <a:pt x="811" y="135"/>
                  </a:cubicBezTo>
                  <a:moveTo>
                    <a:pt x="751" y="134"/>
                  </a:moveTo>
                  <a:cubicBezTo>
                    <a:pt x="746" y="134"/>
                    <a:pt x="742" y="137"/>
                    <a:pt x="742" y="142"/>
                  </a:cubicBezTo>
                  <a:cubicBezTo>
                    <a:pt x="742" y="142"/>
                    <a:pt x="742" y="142"/>
                    <a:pt x="742" y="142"/>
                  </a:cubicBezTo>
                  <a:cubicBezTo>
                    <a:pt x="741" y="147"/>
                    <a:pt x="745" y="152"/>
                    <a:pt x="750" y="152"/>
                  </a:cubicBezTo>
                  <a:cubicBezTo>
                    <a:pt x="754" y="153"/>
                    <a:pt x="758" y="153"/>
                    <a:pt x="762" y="153"/>
                  </a:cubicBezTo>
                  <a:cubicBezTo>
                    <a:pt x="763" y="153"/>
                    <a:pt x="763" y="153"/>
                    <a:pt x="763" y="153"/>
                  </a:cubicBezTo>
                  <a:cubicBezTo>
                    <a:pt x="768" y="153"/>
                    <a:pt x="772" y="150"/>
                    <a:pt x="772" y="145"/>
                  </a:cubicBezTo>
                  <a:cubicBezTo>
                    <a:pt x="772" y="145"/>
                    <a:pt x="772" y="145"/>
                    <a:pt x="772" y="145"/>
                  </a:cubicBezTo>
                  <a:cubicBezTo>
                    <a:pt x="773" y="140"/>
                    <a:pt x="769" y="135"/>
                    <a:pt x="764" y="135"/>
                  </a:cubicBezTo>
                  <a:cubicBezTo>
                    <a:pt x="760" y="134"/>
                    <a:pt x="756" y="134"/>
                    <a:pt x="752" y="134"/>
                  </a:cubicBezTo>
                  <a:cubicBezTo>
                    <a:pt x="752" y="134"/>
                    <a:pt x="751" y="134"/>
                    <a:pt x="751" y="134"/>
                  </a:cubicBezTo>
                  <a:moveTo>
                    <a:pt x="703" y="126"/>
                  </a:moveTo>
                  <a:cubicBezTo>
                    <a:pt x="699" y="126"/>
                    <a:pt x="695" y="128"/>
                    <a:pt x="694" y="133"/>
                  </a:cubicBezTo>
                  <a:cubicBezTo>
                    <a:pt x="694" y="133"/>
                    <a:pt x="694" y="133"/>
                    <a:pt x="694" y="133"/>
                  </a:cubicBezTo>
                  <a:cubicBezTo>
                    <a:pt x="693" y="138"/>
                    <a:pt x="696" y="143"/>
                    <a:pt x="701" y="144"/>
                  </a:cubicBezTo>
                  <a:cubicBezTo>
                    <a:pt x="705" y="145"/>
                    <a:pt x="709" y="146"/>
                    <a:pt x="713" y="146"/>
                  </a:cubicBezTo>
                  <a:cubicBezTo>
                    <a:pt x="714" y="147"/>
                    <a:pt x="715" y="147"/>
                    <a:pt x="715" y="147"/>
                  </a:cubicBezTo>
                  <a:cubicBezTo>
                    <a:pt x="720" y="147"/>
                    <a:pt x="723" y="143"/>
                    <a:pt x="724" y="139"/>
                  </a:cubicBezTo>
                  <a:cubicBezTo>
                    <a:pt x="724" y="139"/>
                    <a:pt x="724" y="139"/>
                    <a:pt x="724" y="139"/>
                  </a:cubicBezTo>
                  <a:cubicBezTo>
                    <a:pt x="725" y="134"/>
                    <a:pt x="722" y="129"/>
                    <a:pt x="717" y="128"/>
                  </a:cubicBezTo>
                  <a:cubicBezTo>
                    <a:pt x="713" y="127"/>
                    <a:pt x="709" y="127"/>
                    <a:pt x="705" y="126"/>
                  </a:cubicBezTo>
                  <a:cubicBezTo>
                    <a:pt x="705" y="126"/>
                    <a:pt x="704" y="126"/>
                    <a:pt x="703" y="126"/>
                  </a:cubicBezTo>
                  <a:moveTo>
                    <a:pt x="859" y="125"/>
                  </a:moveTo>
                  <a:cubicBezTo>
                    <a:pt x="857" y="125"/>
                    <a:pt x="856" y="125"/>
                    <a:pt x="855" y="125"/>
                  </a:cubicBezTo>
                  <a:cubicBezTo>
                    <a:pt x="852" y="127"/>
                    <a:pt x="848" y="128"/>
                    <a:pt x="845" y="129"/>
                  </a:cubicBezTo>
                  <a:cubicBezTo>
                    <a:pt x="840" y="130"/>
                    <a:pt x="837" y="135"/>
                    <a:pt x="838" y="140"/>
                  </a:cubicBezTo>
                  <a:cubicBezTo>
                    <a:pt x="838" y="140"/>
                    <a:pt x="838" y="140"/>
                    <a:pt x="838" y="140"/>
                  </a:cubicBezTo>
                  <a:cubicBezTo>
                    <a:pt x="839" y="144"/>
                    <a:pt x="843" y="147"/>
                    <a:pt x="847" y="147"/>
                  </a:cubicBezTo>
                  <a:cubicBezTo>
                    <a:pt x="848" y="147"/>
                    <a:pt x="849" y="147"/>
                    <a:pt x="849" y="147"/>
                  </a:cubicBezTo>
                  <a:cubicBezTo>
                    <a:pt x="854" y="145"/>
                    <a:pt x="858" y="144"/>
                    <a:pt x="862" y="143"/>
                  </a:cubicBezTo>
                  <a:cubicBezTo>
                    <a:pt x="866" y="141"/>
                    <a:pt x="869" y="136"/>
                    <a:pt x="867" y="131"/>
                  </a:cubicBezTo>
                  <a:cubicBezTo>
                    <a:pt x="867" y="131"/>
                    <a:pt x="867" y="131"/>
                    <a:pt x="867" y="131"/>
                  </a:cubicBezTo>
                  <a:cubicBezTo>
                    <a:pt x="866" y="127"/>
                    <a:pt x="862" y="125"/>
                    <a:pt x="859" y="125"/>
                  </a:cubicBezTo>
                  <a:moveTo>
                    <a:pt x="657" y="113"/>
                  </a:moveTo>
                  <a:cubicBezTo>
                    <a:pt x="653" y="113"/>
                    <a:pt x="649" y="116"/>
                    <a:pt x="648" y="120"/>
                  </a:cubicBezTo>
                  <a:cubicBezTo>
                    <a:pt x="648" y="120"/>
                    <a:pt x="648" y="120"/>
                    <a:pt x="648" y="120"/>
                  </a:cubicBezTo>
                  <a:cubicBezTo>
                    <a:pt x="646" y="125"/>
                    <a:pt x="649" y="130"/>
                    <a:pt x="654" y="132"/>
                  </a:cubicBezTo>
                  <a:cubicBezTo>
                    <a:pt x="658" y="133"/>
                    <a:pt x="662" y="134"/>
                    <a:pt x="666" y="135"/>
                  </a:cubicBezTo>
                  <a:cubicBezTo>
                    <a:pt x="667" y="135"/>
                    <a:pt x="667" y="135"/>
                    <a:pt x="668" y="135"/>
                  </a:cubicBezTo>
                  <a:cubicBezTo>
                    <a:pt x="672" y="135"/>
                    <a:pt x="676" y="133"/>
                    <a:pt x="677" y="129"/>
                  </a:cubicBezTo>
                  <a:cubicBezTo>
                    <a:pt x="677" y="128"/>
                    <a:pt x="677" y="128"/>
                    <a:pt x="677" y="128"/>
                  </a:cubicBezTo>
                  <a:cubicBezTo>
                    <a:pt x="678" y="123"/>
                    <a:pt x="676" y="118"/>
                    <a:pt x="671" y="117"/>
                  </a:cubicBezTo>
                  <a:cubicBezTo>
                    <a:pt x="667" y="116"/>
                    <a:pt x="663" y="115"/>
                    <a:pt x="659" y="114"/>
                  </a:cubicBezTo>
                  <a:cubicBezTo>
                    <a:pt x="658" y="114"/>
                    <a:pt x="657" y="113"/>
                    <a:pt x="657" y="113"/>
                  </a:cubicBezTo>
                  <a:moveTo>
                    <a:pt x="901" y="102"/>
                  </a:moveTo>
                  <a:cubicBezTo>
                    <a:pt x="899" y="102"/>
                    <a:pt x="897" y="103"/>
                    <a:pt x="896" y="104"/>
                  </a:cubicBezTo>
                  <a:cubicBezTo>
                    <a:pt x="893" y="106"/>
                    <a:pt x="889" y="109"/>
                    <a:pt x="886" y="111"/>
                  </a:cubicBezTo>
                  <a:cubicBezTo>
                    <a:pt x="882" y="113"/>
                    <a:pt x="881" y="119"/>
                    <a:pt x="883" y="123"/>
                  </a:cubicBezTo>
                  <a:cubicBezTo>
                    <a:pt x="883" y="123"/>
                    <a:pt x="883" y="123"/>
                    <a:pt x="883" y="123"/>
                  </a:cubicBezTo>
                  <a:cubicBezTo>
                    <a:pt x="885" y="126"/>
                    <a:pt x="888" y="128"/>
                    <a:pt x="891" y="128"/>
                  </a:cubicBezTo>
                  <a:cubicBezTo>
                    <a:pt x="893" y="128"/>
                    <a:pt x="895" y="127"/>
                    <a:pt x="896" y="126"/>
                  </a:cubicBezTo>
                  <a:cubicBezTo>
                    <a:pt x="900" y="124"/>
                    <a:pt x="903" y="122"/>
                    <a:pt x="907" y="119"/>
                  </a:cubicBezTo>
                  <a:cubicBezTo>
                    <a:pt x="911" y="116"/>
                    <a:pt x="912" y="110"/>
                    <a:pt x="909" y="106"/>
                  </a:cubicBezTo>
                  <a:cubicBezTo>
                    <a:pt x="908" y="106"/>
                    <a:pt x="908" y="106"/>
                    <a:pt x="908" y="106"/>
                  </a:cubicBezTo>
                  <a:cubicBezTo>
                    <a:pt x="907" y="103"/>
                    <a:pt x="904" y="102"/>
                    <a:pt x="901" y="102"/>
                  </a:cubicBezTo>
                  <a:moveTo>
                    <a:pt x="610" y="99"/>
                  </a:moveTo>
                  <a:cubicBezTo>
                    <a:pt x="607" y="99"/>
                    <a:pt x="603" y="101"/>
                    <a:pt x="602" y="105"/>
                  </a:cubicBezTo>
                  <a:cubicBezTo>
                    <a:pt x="602" y="105"/>
                    <a:pt x="602" y="105"/>
                    <a:pt x="602" y="105"/>
                  </a:cubicBezTo>
                  <a:cubicBezTo>
                    <a:pt x="600" y="110"/>
                    <a:pt x="603" y="115"/>
                    <a:pt x="607" y="117"/>
                  </a:cubicBezTo>
                  <a:cubicBezTo>
                    <a:pt x="611" y="118"/>
                    <a:pt x="615" y="119"/>
                    <a:pt x="619" y="121"/>
                  </a:cubicBezTo>
                  <a:cubicBezTo>
                    <a:pt x="620" y="121"/>
                    <a:pt x="621" y="121"/>
                    <a:pt x="622" y="121"/>
                  </a:cubicBezTo>
                  <a:cubicBezTo>
                    <a:pt x="626" y="121"/>
                    <a:pt x="629" y="119"/>
                    <a:pt x="631" y="115"/>
                  </a:cubicBezTo>
                  <a:cubicBezTo>
                    <a:pt x="631" y="115"/>
                    <a:pt x="631" y="115"/>
                    <a:pt x="631" y="115"/>
                  </a:cubicBezTo>
                  <a:cubicBezTo>
                    <a:pt x="632" y="110"/>
                    <a:pt x="630" y="105"/>
                    <a:pt x="625" y="103"/>
                  </a:cubicBezTo>
                  <a:cubicBezTo>
                    <a:pt x="621" y="102"/>
                    <a:pt x="617" y="101"/>
                    <a:pt x="613" y="99"/>
                  </a:cubicBezTo>
                  <a:cubicBezTo>
                    <a:pt x="612" y="99"/>
                    <a:pt x="611" y="99"/>
                    <a:pt x="610" y="99"/>
                  </a:cubicBezTo>
                  <a:moveTo>
                    <a:pt x="565" y="83"/>
                  </a:moveTo>
                  <a:cubicBezTo>
                    <a:pt x="561" y="83"/>
                    <a:pt x="558" y="85"/>
                    <a:pt x="556" y="88"/>
                  </a:cubicBezTo>
                  <a:cubicBezTo>
                    <a:pt x="556" y="89"/>
                    <a:pt x="556" y="89"/>
                    <a:pt x="556" y="89"/>
                  </a:cubicBezTo>
                  <a:cubicBezTo>
                    <a:pt x="554" y="93"/>
                    <a:pt x="557" y="99"/>
                    <a:pt x="562" y="100"/>
                  </a:cubicBezTo>
                  <a:cubicBezTo>
                    <a:pt x="573" y="105"/>
                    <a:pt x="573" y="105"/>
                    <a:pt x="573" y="105"/>
                  </a:cubicBezTo>
                  <a:cubicBezTo>
                    <a:pt x="574" y="105"/>
                    <a:pt x="575" y="105"/>
                    <a:pt x="576" y="105"/>
                  </a:cubicBezTo>
                  <a:cubicBezTo>
                    <a:pt x="580" y="105"/>
                    <a:pt x="584" y="103"/>
                    <a:pt x="585" y="99"/>
                  </a:cubicBezTo>
                  <a:cubicBezTo>
                    <a:pt x="585" y="99"/>
                    <a:pt x="585" y="99"/>
                    <a:pt x="585" y="99"/>
                  </a:cubicBezTo>
                  <a:cubicBezTo>
                    <a:pt x="587" y="94"/>
                    <a:pt x="584" y="89"/>
                    <a:pt x="579" y="87"/>
                  </a:cubicBezTo>
                  <a:cubicBezTo>
                    <a:pt x="568" y="83"/>
                    <a:pt x="568" y="83"/>
                    <a:pt x="568" y="83"/>
                  </a:cubicBezTo>
                  <a:cubicBezTo>
                    <a:pt x="567" y="83"/>
                    <a:pt x="566" y="83"/>
                    <a:pt x="565" y="83"/>
                  </a:cubicBezTo>
                  <a:moveTo>
                    <a:pt x="935" y="68"/>
                  </a:moveTo>
                  <a:cubicBezTo>
                    <a:pt x="932" y="68"/>
                    <a:pt x="930" y="69"/>
                    <a:pt x="928" y="72"/>
                  </a:cubicBezTo>
                  <a:cubicBezTo>
                    <a:pt x="925" y="75"/>
                    <a:pt x="923" y="78"/>
                    <a:pt x="920" y="81"/>
                  </a:cubicBezTo>
                  <a:cubicBezTo>
                    <a:pt x="917" y="85"/>
                    <a:pt x="918" y="90"/>
                    <a:pt x="921" y="94"/>
                  </a:cubicBezTo>
                  <a:cubicBezTo>
                    <a:pt x="921" y="94"/>
                    <a:pt x="921" y="94"/>
                    <a:pt x="921" y="94"/>
                  </a:cubicBezTo>
                  <a:cubicBezTo>
                    <a:pt x="923" y="95"/>
                    <a:pt x="925" y="96"/>
                    <a:pt x="928" y="96"/>
                  </a:cubicBezTo>
                  <a:cubicBezTo>
                    <a:pt x="930" y="96"/>
                    <a:pt x="933" y="95"/>
                    <a:pt x="935" y="93"/>
                  </a:cubicBezTo>
                  <a:cubicBezTo>
                    <a:pt x="937" y="90"/>
                    <a:pt x="940" y="86"/>
                    <a:pt x="942" y="83"/>
                  </a:cubicBezTo>
                  <a:cubicBezTo>
                    <a:pt x="946" y="79"/>
                    <a:pt x="945" y="73"/>
                    <a:pt x="941" y="70"/>
                  </a:cubicBezTo>
                  <a:cubicBezTo>
                    <a:pt x="941" y="70"/>
                    <a:pt x="941" y="70"/>
                    <a:pt x="940" y="70"/>
                  </a:cubicBezTo>
                  <a:cubicBezTo>
                    <a:pt x="939" y="69"/>
                    <a:pt x="937" y="68"/>
                    <a:pt x="935" y="68"/>
                  </a:cubicBezTo>
                  <a:moveTo>
                    <a:pt x="520" y="66"/>
                  </a:moveTo>
                  <a:cubicBezTo>
                    <a:pt x="516" y="66"/>
                    <a:pt x="512" y="68"/>
                    <a:pt x="511" y="72"/>
                  </a:cubicBezTo>
                  <a:cubicBezTo>
                    <a:pt x="511" y="72"/>
                    <a:pt x="511" y="72"/>
                    <a:pt x="511" y="72"/>
                  </a:cubicBezTo>
                  <a:cubicBezTo>
                    <a:pt x="509" y="77"/>
                    <a:pt x="512" y="82"/>
                    <a:pt x="516" y="84"/>
                  </a:cubicBezTo>
                  <a:cubicBezTo>
                    <a:pt x="528" y="88"/>
                    <a:pt x="528" y="88"/>
                    <a:pt x="528" y="88"/>
                  </a:cubicBezTo>
                  <a:cubicBezTo>
                    <a:pt x="529" y="88"/>
                    <a:pt x="530" y="88"/>
                    <a:pt x="531" y="88"/>
                  </a:cubicBezTo>
                  <a:cubicBezTo>
                    <a:pt x="535" y="88"/>
                    <a:pt x="538" y="86"/>
                    <a:pt x="540" y="82"/>
                  </a:cubicBezTo>
                  <a:cubicBezTo>
                    <a:pt x="540" y="82"/>
                    <a:pt x="540" y="82"/>
                    <a:pt x="540" y="82"/>
                  </a:cubicBezTo>
                  <a:cubicBezTo>
                    <a:pt x="541" y="78"/>
                    <a:pt x="539" y="72"/>
                    <a:pt x="534" y="71"/>
                  </a:cubicBezTo>
                  <a:cubicBezTo>
                    <a:pt x="523" y="66"/>
                    <a:pt x="523" y="66"/>
                    <a:pt x="523" y="66"/>
                  </a:cubicBezTo>
                  <a:cubicBezTo>
                    <a:pt x="522" y="66"/>
                    <a:pt x="521" y="66"/>
                    <a:pt x="520" y="66"/>
                  </a:cubicBezTo>
                  <a:moveTo>
                    <a:pt x="474" y="50"/>
                  </a:moveTo>
                  <a:cubicBezTo>
                    <a:pt x="470" y="50"/>
                    <a:pt x="466" y="52"/>
                    <a:pt x="465" y="56"/>
                  </a:cubicBezTo>
                  <a:cubicBezTo>
                    <a:pt x="465" y="56"/>
                    <a:pt x="465" y="56"/>
                    <a:pt x="465" y="56"/>
                  </a:cubicBezTo>
                  <a:cubicBezTo>
                    <a:pt x="463" y="61"/>
                    <a:pt x="466" y="66"/>
                    <a:pt x="471" y="68"/>
                  </a:cubicBezTo>
                  <a:cubicBezTo>
                    <a:pt x="475" y="69"/>
                    <a:pt x="479" y="70"/>
                    <a:pt x="482" y="72"/>
                  </a:cubicBezTo>
                  <a:cubicBezTo>
                    <a:pt x="483" y="72"/>
                    <a:pt x="484" y="72"/>
                    <a:pt x="485" y="72"/>
                  </a:cubicBezTo>
                  <a:cubicBezTo>
                    <a:pt x="489" y="72"/>
                    <a:pt x="493" y="70"/>
                    <a:pt x="494" y="66"/>
                  </a:cubicBezTo>
                  <a:cubicBezTo>
                    <a:pt x="494" y="66"/>
                    <a:pt x="494" y="66"/>
                    <a:pt x="494" y="66"/>
                  </a:cubicBezTo>
                  <a:cubicBezTo>
                    <a:pt x="496" y="61"/>
                    <a:pt x="493" y="56"/>
                    <a:pt x="488" y="54"/>
                  </a:cubicBezTo>
                  <a:cubicBezTo>
                    <a:pt x="484" y="53"/>
                    <a:pt x="481" y="51"/>
                    <a:pt x="477" y="50"/>
                  </a:cubicBezTo>
                  <a:cubicBezTo>
                    <a:pt x="476" y="50"/>
                    <a:pt x="475" y="50"/>
                    <a:pt x="474" y="50"/>
                  </a:cubicBezTo>
                  <a:moveTo>
                    <a:pt x="19" y="49"/>
                  </a:moveTo>
                  <a:cubicBezTo>
                    <a:pt x="16" y="49"/>
                    <a:pt x="14" y="50"/>
                    <a:pt x="12" y="52"/>
                  </a:cubicBezTo>
                  <a:cubicBezTo>
                    <a:pt x="9" y="55"/>
                    <a:pt x="6" y="58"/>
                    <a:pt x="3" y="61"/>
                  </a:cubicBezTo>
                  <a:cubicBezTo>
                    <a:pt x="0" y="64"/>
                    <a:pt x="0" y="70"/>
                    <a:pt x="4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6" y="75"/>
                    <a:pt x="8" y="76"/>
                    <a:pt x="10" y="76"/>
                  </a:cubicBezTo>
                  <a:cubicBezTo>
                    <a:pt x="12" y="76"/>
                    <a:pt x="15" y="75"/>
                    <a:pt x="17" y="73"/>
                  </a:cubicBezTo>
                  <a:cubicBezTo>
                    <a:pt x="19" y="71"/>
                    <a:pt x="22" y="68"/>
                    <a:pt x="25" y="65"/>
                  </a:cubicBezTo>
                  <a:cubicBezTo>
                    <a:pt x="29" y="62"/>
                    <a:pt x="29" y="56"/>
                    <a:pt x="26" y="53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4" y="50"/>
                    <a:pt x="21" y="49"/>
                    <a:pt x="19" y="49"/>
                  </a:cubicBezTo>
                  <a:moveTo>
                    <a:pt x="427" y="37"/>
                  </a:moveTo>
                  <a:cubicBezTo>
                    <a:pt x="423" y="37"/>
                    <a:pt x="419" y="40"/>
                    <a:pt x="418" y="44"/>
                  </a:cubicBezTo>
                  <a:cubicBezTo>
                    <a:pt x="418" y="44"/>
                    <a:pt x="418" y="44"/>
                    <a:pt x="418" y="44"/>
                  </a:cubicBezTo>
                  <a:cubicBezTo>
                    <a:pt x="417" y="49"/>
                    <a:pt x="420" y="54"/>
                    <a:pt x="425" y="55"/>
                  </a:cubicBezTo>
                  <a:cubicBezTo>
                    <a:pt x="437" y="58"/>
                    <a:pt x="437" y="58"/>
                    <a:pt x="437" y="58"/>
                  </a:cubicBezTo>
                  <a:cubicBezTo>
                    <a:pt x="437" y="59"/>
                    <a:pt x="438" y="59"/>
                    <a:pt x="439" y="59"/>
                  </a:cubicBezTo>
                  <a:cubicBezTo>
                    <a:pt x="443" y="59"/>
                    <a:pt x="447" y="56"/>
                    <a:pt x="448" y="52"/>
                  </a:cubicBezTo>
                  <a:cubicBezTo>
                    <a:pt x="448" y="52"/>
                    <a:pt x="448" y="52"/>
                    <a:pt x="448" y="52"/>
                  </a:cubicBezTo>
                  <a:cubicBezTo>
                    <a:pt x="449" y="47"/>
                    <a:pt x="446" y="42"/>
                    <a:pt x="441" y="40"/>
                  </a:cubicBezTo>
                  <a:cubicBezTo>
                    <a:pt x="429" y="37"/>
                    <a:pt x="429" y="37"/>
                    <a:pt x="429" y="37"/>
                  </a:cubicBezTo>
                  <a:cubicBezTo>
                    <a:pt x="429" y="37"/>
                    <a:pt x="428" y="37"/>
                    <a:pt x="427" y="37"/>
                  </a:cubicBezTo>
                  <a:moveTo>
                    <a:pt x="380" y="26"/>
                  </a:moveTo>
                  <a:cubicBezTo>
                    <a:pt x="376" y="26"/>
                    <a:pt x="372" y="29"/>
                    <a:pt x="371" y="33"/>
                  </a:cubicBezTo>
                  <a:cubicBezTo>
                    <a:pt x="371" y="33"/>
                    <a:pt x="371" y="33"/>
                    <a:pt x="371" y="33"/>
                  </a:cubicBezTo>
                  <a:cubicBezTo>
                    <a:pt x="370" y="38"/>
                    <a:pt x="373" y="43"/>
                    <a:pt x="378" y="44"/>
                  </a:cubicBezTo>
                  <a:cubicBezTo>
                    <a:pt x="382" y="45"/>
                    <a:pt x="386" y="46"/>
                    <a:pt x="390" y="47"/>
                  </a:cubicBezTo>
                  <a:cubicBezTo>
                    <a:pt x="391" y="47"/>
                    <a:pt x="391" y="47"/>
                    <a:pt x="392" y="47"/>
                  </a:cubicBezTo>
                  <a:cubicBezTo>
                    <a:pt x="396" y="47"/>
                    <a:pt x="400" y="44"/>
                    <a:pt x="401" y="40"/>
                  </a:cubicBezTo>
                  <a:cubicBezTo>
                    <a:pt x="401" y="40"/>
                    <a:pt x="401" y="40"/>
                    <a:pt x="401" y="40"/>
                  </a:cubicBezTo>
                  <a:cubicBezTo>
                    <a:pt x="402" y="35"/>
                    <a:pt x="399" y="30"/>
                    <a:pt x="394" y="29"/>
                  </a:cubicBezTo>
                  <a:cubicBezTo>
                    <a:pt x="390" y="28"/>
                    <a:pt x="386" y="27"/>
                    <a:pt x="382" y="26"/>
                  </a:cubicBezTo>
                  <a:cubicBezTo>
                    <a:pt x="382" y="26"/>
                    <a:pt x="381" y="26"/>
                    <a:pt x="380" y="26"/>
                  </a:cubicBezTo>
                  <a:moveTo>
                    <a:pt x="59" y="23"/>
                  </a:moveTo>
                  <a:cubicBezTo>
                    <a:pt x="58" y="23"/>
                    <a:pt x="56" y="23"/>
                    <a:pt x="55" y="24"/>
                  </a:cubicBezTo>
                  <a:cubicBezTo>
                    <a:pt x="51" y="26"/>
                    <a:pt x="47" y="28"/>
                    <a:pt x="44" y="30"/>
                  </a:cubicBezTo>
                  <a:cubicBezTo>
                    <a:pt x="39" y="32"/>
                    <a:pt x="38" y="38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2" y="45"/>
                    <a:pt x="45" y="47"/>
                    <a:pt x="48" y="47"/>
                  </a:cubicBezTo>
                  <a:cubicBezTo>
                    <a:pt x="50" y="47"/>
                    <a:pt x="51" y="47"/>
                    <a:pt x="53" y="46"/>
                  </a:cubicBezTo>
                  <a:cubicBezTo>
                    <a:pt x="56" y="44"/>
                    <a:pt x="59" y="42"/>
                    <a:pt x="63" y="41"/>
                  </a:cubicBezTo>
                  <a:cubicBezTo>
                    <a:pt x="68" y="39"/>
                    <a:pt x="70" y="33"/>
                    <a:pt x="68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5"/>
                    <a:pt x="63" y="23"/>
                    <a:pt x="59" y="23"/>
                  </a:cubicBezTo>
                  <a:moveTo>
                    <a:pt x="333" y="16"/>
                  </a:moveTo>
                  <a:cubicBezTo>
                    <a:pt x="329" y="16"/>
                    <a:pt x="325" y="19"/>
                    <a:pt x="324" y="23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3" y="28"/>
                    <a:pt x="326" y="33"/>
                    <a:pt x="331" y="34"/>
                  </a:cubicBezTo>
                  <a:cubicBezTo>
                    <a:pt x="335" y="35"/>
                    <a:pt x="339" y="36"/>
                    <a:pt x="343" y="37"/>
                  </a:cubicBezTo>
                  <a:cubicBezTo>
                    <a:pt x="343" y="37"/>
                    <a:pt x="344" y="37"/>
                    <a:pt x="345" y="37"/>
                  </a:cubicBezTo>
                  <a:cubicBezTo>
                    <a:pt x="349" y="37"/>
                    <a:pt x="353" y="34"/>
                    <a:pt x="354" y="29"/>
                  </a:cubicBezTo>
                  <a:cubicBezTo>
                    <a:pt x="354" y="29"/>
                    <a:pt x="354" y="29"/>
                    <a:pt x="354" y="29"/>
                  </a:cubicBezTo>
                  <a:cubicBezTo>
                    <a:pt x="355" y="24"/>
                    <a:pt x="352" y="19"/>
                    <a:pt x="347" y="18"/>
                  </a:cubicBezTo>
                  <a:cubicBezTo>
                    <a:pt x="343" y="18"/>
                    <a:pt x="339" y="17"/>
                    <a:pt x="335" y="16"/>
                  </a:cubicBezTo>
                  <a:cubicBezTo>
                    <a:pt x="334" y="16"/>
                    <a:pt x="333" y="16"/>
                    <a:pt x="333" y="16"/>
                  </a:cubicBezTo>
                  <a:moveTo>
                    <a:pt x="105" y="8"/>
                  </a:moveTo>
                  <a:cubicBezTo>
                    <a:pt x="104" y="8"/>
                    <a:pt x="103" y="8"/>
                    <a:pt x="103" y="8"/>
                  </a:cubicBezTo>
                  <a:cubicBezTo>
                    <a:pt x="99" y="9"/>
                    <a:pt x="95" y="10"/>
                    <a:pt x="91" y="11"/>
                  </a:cubicBezTo>
                  <a:cubicBezTo>
                    <a:pt x="86" y="12"/>
                    <a:pt x="83" y="17"/>
                    <a:pt x="84" y="22"/>
                  </a:cubicBezTo>
                  <a:cubicBezTo>
                    <a:pt x="84" y="22"/>
                    <a:pt x="84" y="22"/>
                    <a:pt x="84" y="23"/>
                  </a:cubicBezTo>
                  <a:cubicBezTo>
                    <a:pt x="85" y="27"/>
                    <a:pt x="89" y="29"/>
                    <a:pt x="93" y="29"/>
                  </a:cubicBezTo>
                  <a:cubicBezTo>
                    <a:pt x="94" y="29"/>
                    <a:pt x="95" y="29"/>
                    <a:pt x="96" y="29"/>
                  </a:cubicBezTo>
                  <a:cubicBezTo>
                    <a:pt x="99" y="28"/>
                    <a:pt x="103" y="27"/>
                    <a:pt x="107" y="26"/>
                  </a:cubicBezTo>
                  <a:cubicBezTo>
                    <a:pt x="112" y="25"/>
                    <a:pt x="115" y="20"/>
                    <a:pt x="114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3" y="11"/>
                    <a:pt x="109" y="8"/>
                    <a:pt x="105" y="8"/>
                  </a:cubicBezTo>
                  <a:moveTo>
                    <a:pt x="285" y="8"/>
                  </a:moveTo>
                  <a:cubicBezTo>
                    <a:pt x="281" y="8"/>
                    <a:pt x="277" y="11"/>
                    <a:pt x="276" y="16"/>
                  </a:cubicBezTo>
                  <a:cubicBezTo>
                    <a:pt x="276" y="16"/>
                    <a:pt x="276" y="16"/>
                    <a:pt x="276" y="16"/>
                  </a:cubicBezTo>
                  <a:cubicBezTo>
                    <a:pt x="275" y="21"/>
                    <a:pt x="279" y="25"/>
                    <a:pt x="284" y="26"/>
                  </a:cubicBezTo>
                  <a:cubicBezTo>
                    <a:pt x="288" y="27"/>
                    <a:pt x="292" y="27"/>
                    <a:pt x="296" y="28"/>
                  </a:cubicBezTo>
                  <a:cubicBezTo>
                    <a:pt x="296" y="28"/>
                    <a:pt x="297" y="28"/>
                    <a:pt x="297" y="28"/>
                  </a:cubicBezTo>
                  <a:cubicBezTo>
                    <a:pt x="302" y="28"/>
                    <a:pt x="306" y="25"/>
                    <a:pt x="306" y="20"/>
                  </a:cubicBezTo>
                  <a:cubicBezTo>
                    <a:pt x="306" y="20"/>
                    <a:pt x="306" y="20"/>
                    <a:pt x="306" y="20"/>
                  </a:cubicBezTo>
                  <a:cubicBezTo>
                    <a:pt x="307" y="15"/>
                    <a:pt x="304" y="11"/>
                    <a:pt x="299" y="10"/>
                  </a:cubicBezTo>
                  <a:cubicBezTo>
                    <a:pt x="295" y="9"/>
                    <a:pt x="291" y="8"/>
                    <a:pt x="287" y="8"/>
                  </a:cubicBezTo>
                  <a:cubicBezTo>
                    <a:pt x="286" y="8"/>
                    <a:pt x="286" y="8"/>
                    <a:pt x="285" y="8"/>
                  </a:cubicBezTo>
                  <a:moveTo>
                    <a:pt x="237" y="2"/>
                  </a:moveTo>
                  <a:cubicBezTo>
                    <a:pt x="232" y="2"/>
                    <a:pt x="228" y="6"/>
                    <a:pt x="228" y="11"/>
                  </a:cubicBezTo>
                  <a:cubicBezTo>
                    <a:pt x="228" y="11"/>
                    <a:pt x="228" y="11"/>
                    <a:pt x="228" y="11"/>
                  </a:cubicBezTo>
                  <a:cubicBezTo>
                    <a:pt x="227" y="16"/>
                    <a:pt x="231" y="20"/>
                    <a:pt x="236" y="21"/>
                  </a:cubicBezTo>
                  <a:cubicBezTo>
                    <a:pt x="240" y="21"/>
                    <a:pt x="244" y="21"/>
                    <a:pt x="248" y="22"/>
                  </a:cubicBezTo>
                  <a:cubicBezTo>
                    <a:pt x="249" y="22"/>
                    <a:pt x="249" y="22"/>
                    <a:pt x="249" y="22"/>
                  </a:cubicBezTo>
                  <a:cubicBezTo>
                    <a:pt x="254" y="22"/>
                    <a:pt x="258" y="18"/>
                    <a:pt x="258" y="13"/>
                  </a:cubicBezTo>
                  <a:cubicBezTo>
                    <a:pt x="258" y="13"/>
                    <a:pt x="258" y="13"/>
                    <a:pt x="258" y="13"/>
                  </a:cubicBezTo>
                  <a:cubicBezTo>
                    <a:pt x="259" y="8"/>
                    <a:pt x="255" y="4"/>
                    <a:pt x="250" y="3"/>
                  </a:cubicBezTo>
                  <a:cubicBezTo>
                    <a:pt x="246" y="3"/>
                    <a:pt x="242" y="2"/>
                    <a:pt x="238" y="2"/>
                  </a:cubicBezTo>
                  <a:cubicBezTo>
                    <a:pt x="238" y="2"/>
                    <a:pt x="237" y="2"/>
                    <a:pt x="237" y="2"/>
                  </a:cubicBezTo>
                  <a:moveTo>
                    <a:pt x="153" y="1"/>
                  </a:moveTo>
                  <a:cubicBezTo>
                    <a:pt x="152" y="1"/>
                    <a:pt x="152" y="1"/>
                    <a:pt x="152" y="1"/>
                  </a:cubicBezTo>
                  <a:cubicBezTo>
                    <a:pt x="148" y="1"/>
                    <a:pt x="144" y="2"/>
                    <a:pt x="140" y="2"/>
                  </a:cubicBezTo>
                  <a:cubicBezTo>
                    <a:pt x="135" y="3"/>
                    <a:pt x="131" y="7"/>
                    <a:pt x="131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32" y="17"/>
                    <a:pt x="136" y="21"/>
                    <a:pt x="141" y="21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5" y="20"/>
                    <a:pt x="149" y="20"/>
                    <a:pt x="153" y="19"/>
                  </a:cubicBezTo>
                  <a:cubicBezTo>
                    <a:pt x="158" y="19"/>
                    <a:pt x="162" y="15"/>
                    <a:pt x="162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2" y="5"/>
                    <a:pt x="157" y="1"/>
                    <a:pt x="153" y="1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4" y="0"/>
                    <a:pt x="180" y="4"/>
                    <a:pt x="180" y="9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80" y="14"/>
                    <a:pt x="184" y="18"/>
                    <a:pt x="189" y="18"/>
                  </a:cubicBezTo>
                  <a:cubicBezTo>
                    <a:pt x="193" y="18"/>
                    <a:pt x="197" y="18"/>
                    <a:pt x="201" y="18"/>
                  </a:cubicBezTo>
                  <a:cubicBezTo>
                    <a:pt x="201" y="18"/>
                    <a:pt x="201" y="18"/>
                    <a:pt x="201" y="18"/>
                  </a:cubicBezTo>
                  <a:cubicBezTo>
                    <a:pt x="206" y="18"/>
                    <a:pt x="210" y="15"/>
                    <a:pt x="210" y="9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10" y="4"/>
                    <a:pt x="206" y="0"/>
                    <a:pt x="201" y="0"/>
                  </a:cubicBezTo>
                  <a:cubicBezTo>
                    <a:pt x="197" y="0"/>
                    <a:pt x="193" y="0"/>
                    <a:pt x="18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9521826" y="3105150"/>
              <a:ext cx="96838" cy="114300"/>
            </a:xfrm>
            <a:custGeom>
              <a:avLst/>
              <a:gdLst>
                <a:gd name="T0" fmla="*/ 11 w 27"/>
                <a:gd name="T1" fmla="*/ 0 h 32"/>
                <a:gd name="T2" fmla="*/ 5 w 27"/>
                <a:gd name="T3" fmla="*/ 13 h 32"/>
                <a:gd name="T4" fmla="*/ 2 w 27"/>
                <a:gd name="T5" fmla="*/ 18 h 32"/>
                <a:gd name="T6" fmla="*/ 6 w 27"/>
                <a:gd name="T7" fmla="*/ 31 h 32"/>
                <a:gd name="T8" fmla="*/ 6 w 27"/>
                <a:gd name="T9" fmla="*/ 31 h 32"/>
                <a:gd name="T10" fmla="*/ 10 w 27"/>
                <a:gd name="T11" fmla="*/ 32 h 32"/>
                <a:gd name="T12" fmla="*/ 15 w 27"/>
                <a:gd name="T13" fmla="*/ 31 h 32"/>
                <a:gd name="T14" fmla="*/ 17 w 27"/>
                <a:gd name="T15" fmla="*/ 31 h 32"/>
                <a:gd name="T16" fmla="*/ 23 w 27"/>
                <a:gd name="T17" fmla="*/ 29 h 32"/>
                <a:gd name="T18" fmla="*/ 23 w 27"/>
                <a:gd name="T19" fmla="*/ 29 h 32"/>
                <a:gd name="T20" fmla="*/ 24 w 27"/>
                <a:gd name="T21" fmla="*/ 16 h 32"/>
                <a:gd name="T22" fmla="*/ 20 w 27"/>
                <a:gd name="T23" fmla="*/ 11 h 32"/>
                <a:gd name="T24" fmla="*/ 11 w 27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2">
                  <a:moveTo>
                    <a:pt x="11" y="0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3" y="17"/>
                    <a:pt x="2" y="18"/>
                  </a:cubicBezTo>
                  <a:cubicBezTo>
                    <a:pt x="0" y="23"/>
                    <a:pt x="1" y="28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2"/>
                    <a:pt x="9" y="32"/>
                    <a:pt x="10" y="32"/>
                  </a:cubicBezTo>
                  <a:cubicBezTo>
                    <a:pt x="12" y="32"/>
                    <a:pt x="13" y="32"/>
                    <a:pt x="15" y="31"/>
                  </a:cubicBezTo>
                  <a:cubicBezTo>
                    <a:pt x="15" y="31"/>
                    <a:pt x="16" y="31"/>
                    <a:pt x="17" y="31"/>
                  </a:cubicBezTo>
                  <a:cubicBezTo>
                    <a:pt x="19" y="31"/>
                    <a:pt x="21" y="30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7" y="25"/>
                    <a:pt x="27" y="19"/>
                    <a:pt x="24" y="16"/>
                  </a:cubicBezTo>
                  <a:cubicBezTo>
                    <a:pt x="23" y="14"/>
                    <a:pt x="21" y="13"/>
                    <a:pt x="20" y="1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9639301" y="2541588"/>
              <a:ext cx="762000" cy="836612"/>
            </a:xfrm>
            <a:custGeom>
              <a:avLst/>
              <a:gdLst>
                <a:gd name="T0" fmla="*/ 44 w 213"/>
                <a:gd name="T1" fmla="*/ 220 h 233"/>
                <a:gd name="T2" fmla="*/ 52 w 213"/>
                <a:gd name="T3" fmla="*/ 231 h 233"/>
                <a:gd name="T4" fmla="*/ 65 w 213"/>
                <a:gd name="T5" fmla="*/ 233 h 233"/>
                <a:gd name="T6" fmla="*/ 75 w 213"/>
                <a:gd name="T7" fmla="*/ 223 h 233"/>
                <a:gd name="T8" fmla="*/ 55 w 213"/>
                <a:gd name="T9" fmla="*/ 213 h 233"/>
                <a:gd name="T10" fmla="*/ 111 w 213"/>
                <a:gd name="T11" fmla="*/ 203 h 233"/>
                <a:gd name="T12" fmla="*/ 97 w 213"/>
                <a:gd name="T13" fmla="*/ 209 h 233"/>
                <a:gd name="T14" fmla="*/ 92 w 213"/>
                <a:gd name="T15" fmla="*/ 221 h 233"/>
                <a:gd name="T16" fmla="*/ 104 w 213"/>
                <a:gd name="T17" fmla="*/ 226 h 233"/>
                <a:gd name="T18" fmla="*/ 119 w 213"/>
                <a:gd name="T19" fmla="*/ 208 h 233"/>
                <a:gd name="T20" fmla="*/ 111 w 213"/>
                <a:gd name="T21" fmla="*/ 203 h 233"/>
                <a:gd name="T22" fmla="*/ 3 w 213"/>
                <a:gd name="T23" fmla="*/ 197 h 233"/>
                <a:gd name="T24" fmla="*/ 5 w 213"/>
                <a:gd name="T25" fmla="*/ 210 h 233"/>
                <a:gd name="T26" fmla="*/ 20 w 213"/>
                <a:gd name="T27" fmla="*/ 219 h 233"/>
                <a:gd name="T28" fmla="*/ 28 w 213"/>
                <a:gd name="T29" fmla="*/ 214 h 233"/>
                <a:gd name="T30" fmla="*/ 16 w 213"/>
                <a:gd name="T31" fmla="*/ 195 h 233"/>
                <a:gd name="T32" fmla="*/ 149 w 213"/>
                <a:gd name="T33" fmla="*/ 174 h 233"/>
                <a:gd name="T34" fmla="*/ 134 w 213"/>
                <a:gd name="T35" fmla="*/ 185 h 233"/>
                <a:gd name="T36" fmla="*/ 133 w 213"/>
                <a:gd name="T37" fmla="*/ 198 h 233"/>
                <a:gd name="T38" fmla="*/ 146 w 213"/>
                <a:gd name="T39" fmla="*/ 199 h 233"/>
                <a:gd name="T40" fmla="*/ 155 w 213"/>
                <a:gd name="T41" fmla="*/ 177 h 233"/>
                <a:gd name="T42" fmla="*/ 149 w 213"/>
                <a:gd name="T43" fmla="*/ 174 h 233"/>
                <a:gd name="T44" fmla="*/ 169 w 213"/>
                <a:gd name="T45" fmla="*/ 140 h 233"/>
                <a:gd name="T46" fmla="*/ 165 w 213"/>
                <a:gd name="T47" fmla="*/ 163 h 233"/>
                <a:gd name="T48" fmla="*/ 170 w 213"/>
                <a:gd name="T49" fmla="*/ 164 h 233"/>
                <a:gd name="T50" fmla="*/ 185 w 213"/>
                <a:gd name="T51" fmla="*/ 149 h 233"/>
                <a:gd name="T52" fmla="*/ 181 w 213"/>
                <a:gd name="T53" fmla="*/ 137 h 233"/>
                <a:gd name="T54" fmla="*/ 196 w 213"/>
                <a:gd name="T55" fmla="*/ 92 h 233"/>
                <a:gd name="T56" fmla="*/ 183 w 213"/>
                <a:gd name="T57" fmla="*/ 109 h 233"/>
                <a:gd name="T58" fmla="*/ 189 w 213"/>
                <a:gd name="T59" fmla="*/ 121 h 233"/>
                <a:gd name="T60" fmla="*/ 201 w 213"/>
                <a:gd name="T61" fmla="*/ 116 h 233"/>
                <a:gd name="T62" fmla="*/ 199 w 213"/>
                <a:gd name="T63" fmla="*/ 92 h 233"/>
                <a:gd name="T64" fmla="*/ 196 w 213"/>
                <a:gd name="T65" fmla="*/ 92 h 233"/>
                <a:gd name="T66" fmla="*/ 204 w 213"/>
                <a:gd name="T67" fmla="*/ 45 h 233"/>
                <a:gd name="T68" fmla="*/ 194 w 213"/>
                <a:gd name="T69" fmla="*/ 54 h 233"/>
                <a:gd name="T70" fmla="*/ 202 w 213"/>
                <a:gd name="T71" fmla="*/ 75 h 233"/>
                <a:gd name="T72" fmla="*/ 203 w 213"/>
                <a:gd name="T73" fmla="*/ 76 h 233"/>
                <a:gd name="T74" fmla="*/ 213 w 213"/>
                <a:gd name="T75" fmla="*/ 54 h 233"/>
                <a:gd name="T76" fmla="*/ 191 w 213"/>
                <a:gd name="T77" fmla="*/ 0 h 233"/>
                <a:gd name="T78" fmla="*/ 184 w 213"/>
                <a:gd name="T79" fmla="*/ 3 h 233"/>
                <a:gd name="T80" fmla="*/ 189 w 213"/>
                <a:gd name="T81" fmla="*/ 24 h 233"/>
                <a:gd name="T82" fmla="*/ 200 w 213"/>
                <a:gd name="T83" fmla="*/ 28 h 233"/>
                <a:gd name="T84" fmla="*/ 205 w 213"/>
                <a:gd name="T85" fmla="*/ 16 h 233"/>
                <a:gd name="T86" fmla="*/ 191 w 213"/>
                <a:gd name="T8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3" h="233">
                  <a:moveTo>
                    <a:pt x="54" y="213"/>
                  </a:moveTo>
                  <a:cubicBezTo>
                    <a:pt x="49" y="213"/>
                    <a:pt x="46" y="216"/>
                    <a:pt x="44" y="220"/>
                  </a:cubicBezTo>
                  <a:cubicBezTo>
                    <a:pt x="44" y="220"/>
                    <a:pt x="44" y="220"/>
                    <a:pt x="44" y="221"/>
                  </a:cubicBezTo>
                  <a:cubicBezTo>
                    <a:pt x="43" y="226"/>
                    <a:pt x="47" y="230"/>
                    <a:pt x="52" y="231"/>
                  </a:cubicBezTo>
                  <a:cubicBezTo>
                    <a:pt x="56" y="232"/>
                    <a:pt x="61" y="233"/>
                    <a:pt x="65" y="233"/>
                  </a:cubicBezTo>
                  <a:cubicBezTo>
                    <a:pt x="65" y="233"/>
                    <a:pt x="65" y="233"/>
                    <a:pt x="65" y="233"/>
                  </a:cubicBezTo>
                  <a:cubicBezTo>
                    <a:pt x="70" y="233"/>
                    <a:pt x="74" y="229"/>
                    <a:pt x="75" y="224"/>
                  </a:cubicBezTo>
                  <a:cubicBezTo>
                    <a:pt x="75" y="224"/>
                    <a:pt x="75" y="223"/>
                    <a:pt x="75" y="223"/>
                  </a:cubicBezTo>
                  <a:cubicBezTo>
                    <a:pt x="74" y="218"/>
                    <a:pt x="71" y="214"/>
                    <a:pt x="66" y="214"/>
                  </a:cubicBezTo>
                  <a:cubicBezTo>
                    <a:pt x="62" y="214"/>
                    <a:pt x="59" y="214"/>
                    <a:pt x="55" y="213"/>
                  </a:cubicBezTo>
                  <a:cubicBezTo>
                    <a:pt x="55" y="213"/>
                    <a:pt x="54" y="213"/>
                    <a:pt x="54" y="213"/>
                  </a:cubicBezTo>
                  <a:moveTo>
                    <a:pt x="111" y="203"/>
                  </a:moveTo>
                  <a:cubicBezTo>
                    <a:pt x="110" y="203"/>
                    <a:pt x="108" y="204"/>
                    <a:pt x="107" y="204"/>
                  </a:cubicBezTo>
                  <a:cubicBezTo>
                    <a:pt x="104" y="206"/>
                    <a:pt x="100" y="207"/>
                    <a:pt x="97" y="209"/>
                  </a:cubicBezTo>
                  <a:cubicBezTo>
                    <a:pt x="92" y="211"/>
                    <a:pt x="90" y="216"/>
                    <a:pt x="91" y="220"/>
                  </a:cubicBezTo>
                  <a:cubicBezTo>
                    <a:pt x="92" y="220"/>
                    <a:pt x="92" y="221"/>
                    <a:pt x="92" y="221"/>
                  </a:cubicBezTo>
                  <a:cubicBezTo>
                    <a:pt x="93" y="224"/>
                    <a:pt x="97" y="227"/>
                    <a:pt x="100" y="227"/>
                  </a:cubicBezTo>
                  <a:cubicBezTo>
                    <a:pt x="101" y="227"/>
                    <a:pt x="103" y="226"/>
                    <a:pt x="104" y="226"/>
                  </a:cubicBezTo>
                  <a:cubicBezTo>
                    <a:pt x="108" y="225"/>
                    <a:pt x="112" y="223"/>
                    <a:pt x="115" y="221"/>
                  </a:cubicBezTo>
                  <a:cubicBezTo>
                    <a:pt x="120" y="218"/>
                    <a:pt x="122" y="213"/>
                    <a:pt x="119" y="208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17" y="205"/>
                    <a:pt x="114" y="203"/>
                    <a:pt x="111" y="203"/>
                  </a:cubicBezTo>
                  <a:moveTo>
                    <a:pt x="10" y="194"/>
                  </a:moveTo>
                  <a:cubicBezTo>
                    <a:pt x="8" y="194"/>
                    <a:pt x="5" y="195"/>
                    <a:pt x="3" y="197"/>
                  </a:cubicBezTo>
                  <a:cubicBezTo>
                    <a:pt x="3" y="197"/>
                    <a:pt x="3" y="197"/>
                    <a:pt x="3" y="197"/>
                  </a:cubicBezTo>
                  <a:cubicBezTo>
                    <a:pt x="0" y="202"/>
                    <a:pt x="1" y="207"/>
                    <a:pt x="5" y="210"/>
                  </a:cubicBezTo>
                  <a:cubicBezTo>
                    <a:pt x="8" y="213"/>
                    <a:pt x="12" y="215"/>
                    <a:pt x="16" y="217"/>
                  </a:cubicBezTo>
                  <a:cubicBezTo>
                    <a:pt x="17" y="218"/>
                    <a:pt x="19" y="219"/>
                    <a:pt x="20" y="219"/>
                  </a:cubicBezTo>
                  <a:cubicBezTo>
                    <a:pt x="23" y="219"/>
                    <a:pt x="27" y="217"/>
                    <a:pt x="28" y="214"/>
                  </a:cubicBezTo>
                  <a:cubicBezTo>
                    <a:pt x="28" y="214"/>
                    <a:pt x="28" y="214"/>
                    <a:pt x="28" y="214"/>
                  </a:cubicBezTo>
                  <a:cubicBezTo>
                    <a:pt x="31" y="210"/>
                    <a:pt x="29" y="204"/>
                    <a:pt x="25" y="202"/>
                  </a:cubicBezTo>
                  <a:cubicBezTo>
                    <a:pt x="22" y="200"/>
                    <a:pt x="19" y="198"/>
                    <a:pt x="16" y="195"/>
                  </a:cubicBezTo>
                  <a:cubicBezTo>
                    <a:pt x="14" y="194"/>
                    <a:pt x="12" y="194"/>
                    <a:pt x="10" y="194"/>
                  </a:cubicBezTo>
                  <a:moveTo>
                    <a:pt x="149" y="174"/>
                  </a:moveTo>
                  <a:cubicBezTo>
                    <a:pt x="146" y="174"/>
                    <a:pt x="144" y="175"/>
                    <a:pt x="142" y="177"/>
                  </a:cubicBezTo>
                  <a:cubicBezTo>
                    <a:pt x="139" y="180"/>
                    <a:pt x="137" y="182"/>
                    <a:pt x="134" y="185"/>
                  </a:cubicBezTo>
                  <a:cubicBezTo>
                    <a:pt x="130" y="188"/>
                    <a:pt x="130" y="194"/>
                    <a:pt x="133" y="198"/>
                  </a:cubicBezTo>
                  <a:cubicBezTo>
                    <a:pt x="133" y="198"/>
                    <a:pt x="133" y="198"/>
                    <a:pt x="133" y="198"/>
                  </a:cubicBezTo>
                  <a:cubicBezTo>
                    <a:pt x="135" y="200"/>
                    <a:pt x="138" y="201"/>
                    <a:pt x="140" y="201"/>
                  </a:cubicBezTo>
                  <a:cubicBezTo>
                    <a:pt x="142" y="201"/>
                    <a:pt x="145" y="200"/>
                    <a:pt x="146" y="199"/>
                  </a:cubicBezTo>
                  <a:cubicBezTo>
                    <a:pt x="149" y="196"/>
                    <a:pt x="152" y="193"/>
                    <a:pt x="155" y="190"/>
                  </a:cubicBezTo>
                  <a:cubicBezTo>
                    <a:pt x="159" y="186"/>
                    <a:pt x="159" y="180"/>
                    <a:pt x="155" y="177"/>
                  </a:cubicBezTo>
                  <a:cubicBezTo>
                    <a:pt x="155" y="176"/>
                    <a:pt x="155" y="176"/>
                    <a:pt x="155" y="176"/>
                  </a:cubicBezTo>
                  <a:cubicBezTo>
                    <a:pt x="153" y="175"/>
                    <a:pt x="151" y="174"/>
                    <a:pt x="149" y="174"/>
                  </a:cubicBezTo>
                  <a:moveTo>
                    <a:pt x="177" y="136"/>
                  </a:moveTo>
                  <a:cubicBezTo>
                    <a:pt x="173" y="136"/>
                    <a:pt x="170" y="137"/>
                    <a:pt x="169" y="140"/>
                  </a:cubicBezTo>
                  <a:cubicBezTo>
                    <a:pt x="167" y="144"/>
                    <a:pt x="165" y="147"/>
                    <a:pt x="163" y="150"/>
                  </a:cubicBezTo>
                  <a:cubicBezTo>
                    <a:pt x="160" y="154"/>
                    <a:pt x="161" y="160"/>
                    <a:pt x="165" y="163"/>
                  </a:cubicBezTo>
                  <a:cubicBezTo>
                    <a:pt x="165" y="163"/>
                    <a:pt x="165" y="163"/>
                    <a:pt x="165" y="163"/>
                  </a:cubicBezTo>
                  <a:cubicBezTo>
                    <a:pt x="167" y="164"/>
                    <a:pt x="169" y="164"/>
                    <a:pt x="170" y="164"/>
                  </a:cubicBezTo>
                  <a:cubicBezTo>
                    <a:pt x="174" y="164"/>
                    <a:pt x="176" y="163"/>
                    <a:pt x="178" y="160"/>
                  </a:cubicBezTo>
                  <a:cubicBezTo>
                    <a:pt x="181" y="157"/>
                    <a:pt x="183" y="153"/>
                    <a:pt x="185" y="149"/>
                  </a:cubicBezTo>
                  <a:cubicBezTo>
                    <a:pt x="187" y="145"/>
                    <a:pt x="186" y="139"/>
                    <a:pt x="181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0" y="136"/>
                    <a:pt x="178" y="136"/>
                    <a:pt x="177" y="136"/>
                  </a:cubicBezTo>
                  <a:moveTo>
                    <a:pt x="196" y="92"/>
                  </a:moveTo>
                  <a:cubicBezTo>
                    <a:pt x="192" y="92"/>
                    <a:pt x="188" y="94"/>
                    <a:pt x="187" y="98"/>
                  </a:cubicBezTo>
                  <a:cubicBezTo>
                    <a:pt x="186" y="102"/>
                    <a:pt x="185" y="106"/>
                    <a:pt x="183" y="109"/>
                  </a:cubicBezTo>
                  <a:cubicBezTo>
                    <a:pt x="181" y="114"/>
                    <a:pt x="184" y="119"/>
                    <a:pt x="188" y="121"/>
                  </a:cubicBezTo>
                  <a:cubicBezTo>
                    <a:pt x="188" y="121"/>
                    <a:pt x="189" y="121"/>
                    <a:pt x="189" y="121"/>
                  </a:cubicBezTo>
                  <a:cubicBezTo>
                    <a:pt x="190" y="122"/>
                    <a:pt x="191" y="122"/>
                    <a:pt x="192" y="122"/>
                  </a:cubicBezTo>
                  <a:cubicBezTo>
                    <a:pt x="196" y="122"/>
                    <a:pt x="199" y="119"/>
                    <a:pt x="201" y="116"/>
                  </a:cubicBezTo>
                  <a:cubicBezTo>
                    <a:pt x="202" y="112"/>
                    <a:pt x="203" y="108"/>
                    <a:pt x="205" y="104"/>
                  </a:cubicBezTo>
                  <a:cubicBezTo>
                    <a:pt x="206" y="99"/>
                    <a:pt x="203" y="94"/>
                    <a:pt x="199" y="92"/>
                  </a:cubicBezTo>
                  <a:cubicBezTo>
                    <a:pt x="198" y="92"/>
                    <a:pt x="198" y="92"/>
                    <a:pt x="198" y="92"/>
                  </a:cubicBezTo>
                  <a:cubicBezTo>
                    <a:pt x="197" y="92"/>
                    <a:pt x="197" y="92"/>
                    <a:pt x="196" y="92"/>
                  </a:cubicBezTo>
                  <a:moveTo>
                    <a:pt x="204" y="45"/>
                  </a:moveTo>
                  <a:cubicBezTo>
                    <a:pt x="204" y="45"/>
                    <a:pt x="204" y="45"/>
                    <a:pt x="204" y="45"/>
                  </a:cubicBezTo>
                  <a:cubicBezTo>
                    <a:pt x="204" y="45"/>
                    <a:pt x="204" y="45"/>
                    <a:pt x="203" y="45"/>
                  </a:cubicBezTo>
                  <a:cubicBezTo>
                    <a:pt x="198" y="45"/>
                    <a:pt x="194" y="49"/>
                    <a:pt x="194" y="54"/>
                  </a:cubicBezTo>
                  <a:cubicBezTo>
                    <a:pt x="194" y="58"/>
                    <a:pt x="194" y="62"/>
                    <a:pt x="194" y="65"/>
                  </a:cubicBezTo>
                  <a:cubicBezTo>
                    <a:pt x="193" y="70"/>
                    <a:pt x="197" y="75"/>
                    <a:pt x="202" y="75"/>
                  </a:cubicBezTo>
                  <a:cubicBezTo>
                    <a:pt x="202" y="75"/>
                    <a:pt x="202" y="75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8" y="76"/>
                    <a:pt x="212" y="72"/>
                    <a:pt x="212" y="67"/>
                  </a:cubicBezTo>
                  <a:cubicBezTo>
                    <a:pt x="213" y="63"/>
                    <a:pt x="213" y="59"/>
                    <a:pt x="213" y="54"/>
                  </a:cubicBezTo>
                  <a:cubicBezTo>
                    <a:pt x="213" y="49"/>
                    <a:pt x="209" y="45"/>
                    <a:pt x="204" y="45"/>
                  </a:cubicBezTo>
                  <a:moveTo>
                    <a:pt x="191" y="0"/>
                  </a:moveTo>
                  <a:cubicBezTo>
                    <a:pt x="188" y="0"/>
                    <a:pt x="186" y="1"/>
                    <a:pt x="185" y="2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1" y="6"/>
                    <a:pt x="180" y="12"/>
                    <a:pt x="183" y="16"/>
                  </a:cubicBezTo>
                  <a:cubicBezTo>
                    <a:pt x="185" y="18"/>
                    <a:pt x="187" y="21"/>
                    <a:pt x="189" y="24"/>
                  </a:cubicBezTo>
                  <a:cubicBezTo>
                    <a:pt x="190" y="27"/>
                    <a:pt x="194" y="29"/>
                    <a:pt x="197" y="29"/>
                  </a:cubicBezTo>
                  <a:cubicBezTo>
                    <a:pt x="198" y="29"/>
                    <a:pt x="199" y="29"/>
                    <a:pt x="200" y="28"/>
                  </a:cubicBezTo>
                  <a:cubicBezTo>
                    <a:pt x="201" y="28"/>
                    <a:pt x="201" y="28"/>
                    <a:pt x="201" y="28"/>
                  </a:cubicBezTo>
                  <a:cubicBezTo>
                    <a:pt x="206" y="26"/>
                    <a:pt x="208" y="20"/>
                    <a:pt x="205" y="16"/>
                  </a:cubicBezTo>
                  <a:cubicBezTo>
                    <a:pt x="203" y="11"/>
                    <a:pt x="201" y="7"/>
                    <a:pt x="198" y="4"/>
                  </a:cubicBezTo>
                  <a:cubicBezTo>
                    <a:pt x="196" y="1"/>
                    <a:pt x="193" y="0"/>
                    <a:pt x="19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10293351" y="2041525"/>
              <a:ext cx="157163" cy="449262"/>
            </a:xfrm>
            <a:custGeom>
              <a:avLst/>
              <a:gdLst>
                <a:gd name="T0" fmla="*/ 21 w 44"/>
                <a:gd name="T1" fmla="*/ 96 h 125"/>
                <a:gd name="T2" fmla="*/ 13 w 44"/>
                <a:gd name="T3" fmla="*/ 101 h 125"/>
                <a:gd name="T4" fmla="*/ 6 w 44"/>
                <a:gd name="T5" fmla="*/ 109 h 125"/>
                <a:gd name="T6" fmla="*/ 4 w 44"/>
                <a:gd name="T7" fmla="*/ 116 h 125"/>
                <a:gd name="T8" fmla="*/ 6 w 44"/>
                <a:gd name="T9" fmla="*/ 122 h 125"/>
                <a:gd name="T10" fmla="*/ 13 w 44"/>
                <a:gd name="T11" fmla="*/ 125 h 125"/>
                <a:gd name="T12" fmla="*/ 19 w 44"/>
                <a:gd name="T13" fmla="*/ 123 h 125"/>
                <a:gd name="T14" fmla="*/ 29 w 44"/>
                <a:gd name="T15" fmla="*/ 111 h 125"/>
                <a:gd name="T16" fmla="*/ 26 w 44"/>
                <a:gd name="T17" fmla="*/ 98 h 125"/>
                <a:gd name="T18" fmla="*/ 22 w 44"/>
                <a:gd name="T19" fmla="*/ 96 h 125"/>
                <a:gd name="T20" fmla="*/ 21 w 44"/>
                <a:gd name="T21" fmla="*/ 96 h 125"/>
                <a:gd name="T22" fmla="*/ 34 w 44"/>
                <a:gd name="T23" fmla="*/ 46 h 125"/>
                <a:gd name="T24" fmla="*/ 34 w 44"/>
                <a:gd name="T25" fmla="*/ 46 h 125"/>
                <a:gd name="T26" fmla="*/ 33 w 44"/>
                <a:gd name="T27" fmla="*/ 46 h 125"/>
                <a:gd name="T28" fmla="*/ 25 w 44"/>
                <a:gd name="T29" fmla="*/ 55 h 125"/>
                <a:gd name="T30" fmla="*/ 25 w 44"/>
                <a:gd name="T31" fmla="*/ 58 h 125"/>
                <a:gd name="T32" fmla="*/ 25 w 44"/>
                <a:gd name="T33" fmla="*/ 63 h 125"/>
                <a:gd name="T34" fmla="*/ 24 w 44"/>
                <a:gd name="T35" fmla="*/ 67 h 125"/>
                <a:gd name="T36" fmla="*/ 31 w 44"/>
                <a:gd name="T37" fmla="*/ 77 h 125"/>
                <a:gd name="T38" fmla="*/ 32 w 44"/>
                <a:gd name="T39" fmla="*/ 77 h 125"/>
                <a:gd name="T40" fmla="*/ 34 w 44"/>
                <a:gd name="T41" fmla="*/ 77 h 125"/>
                <a:gd name="T42" fmla="*/ 43 w 44"/>
                <a:gd name="T43" fmla="*/ 69 h 125"/>
                <a:gd name="T44" fmla="*/ 43 w 44"/>
                <a:gd name="T45" fmla="*/ 65 h 125"/>
                <a:gd name="T46" fmla="*/ 44 w 44"/>
                <a:gd name="T47" fmla="*/ 58 h 125"/>
                <a:gd name="T48" fmla="*/ 43 w 44"/>
                <a:gd name="T49" fmla="*/ 54 h 125"/>
                <a:gd name="T50" fmla="*/ 34 w 44"/>
                <a:gd name="T51" fmla="*/ 46 h 125"/>
                <a:gd name="T52" fmla="*/ 11 w 44"/>
                <a:gd name="T53" fmla="*/ 0 h 125"/>
                <a:gd name="T54" fmla="*/ 4 w 44"/>
                <a:gd name="T55" fmla="*/ 2 h 125"/>
                <a:gd name="T56" fmla="*/ 4 w 44"/>
                <a:gd name="T57" fmla="*/ 3 h 125"/>
                <a:gd name="T58" fmla="*/ 4 w 44"/>
                <a:gd name="T59" fmla="*/ 16 h 125"/>
                <a:gd name="T60" fmla="*/ 12 w 44"/>
                <a:gd name="T61" fmla="*/ 24 h 125"/>
                <a:gd name="T62" fmla="*/ 19 w 44"/>
                <a:gd name="T63" fmla="*/ 28 h 125"/>
                <a:gd name="T64" fmla="*/ 25 w 44"/>
                <a:gd name="T65" fmla="*/ 26 h 125"/>
                <a:gd name="T66" fmla="*/ 25 w 44"/>
                <a:gd name="T67" fmla="*/ 26 h 125"/>
                <a:gd name="T68" fmla="*/ 27 w 44"/>
                <a:gd name="T69" fmla="*/ 13 h 125"/>
                <a:gd name="T70" fmla="*/ 17 w 44"/>
                <a:gd name="T71" fmla="*/ 2 h 125"/>
                <a:gd name="T72" fmla="*/ 11 w 44"/>
                <a:gd name="T7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125">
                  <a:moveTo>
                    <a:pt x="21" y="96"/>
                  </a:moveTo>
                  <a:cubicBezTo>
                    <a:pt x="18" y="96"/>
                    <a:pt x="15" y="98"/>
                    <a:pt x="13" y="101"/>
                  </a:cubicBezTo>
                  <a:cubicBezTo>
                    <a:pt x="11" y="104"/>
                    <a:pt x="9" y="107"/>
                    <a:pt x="6" y="109"/>
                  </a:cubicBezTo>
                  <a:cubicBezTo>
                    <a:pt x="4" y="111"/>
                    <a:pt x="3" y="113"/>
                    <a:pt x="4" y="116"/>
                  </a:cubicBezTo>
                  <a:cubicBezTo>
                    <a:pt x="4" y="118"/>
                    <a:pt x="4" y="120"/>
                    <a:pt x="6" y="122"/>
                  </a:cubicBezTo>
                  <a:cubicBezTo>
                    <a:pt x="8" y="124"/>
                    <a:pt x="10" y="125"/>
                    <a:pt x="13" y="125"/>
                  </a:cubicBezTo>
                  <a:cubicBezTo>
                    <a:pt x="15" y="125"/>
                    <a:pt x="17" y="124"/>
                    <a:pt x="19" y="123"/>
                  </a:cubicBezTo>
                  <a:cubicBezTo>
                    <a:pt x="23" y="119"/>
                    <a:pt x="26" y="115"/>
                    <a:pt x="29" y="111"/>
                  </a:cubicBezTo>
                  <a:cubicBezTo>
                    <a:pt x="32" y="106"/>
                    <a:pt x="31" y="101"/>
                    <a:pt x="26" y="98"/>
                  </a:cubicBezTo>
                  <a:cubicBezTo>
                    <a:pt x="25" y="97"/>
                    <a:pt x="24" y="96"/>
                    <a:pt x="22" y="96"/>
                  </a:cubicBezTo>
                  <a:cubicBezTo>
                    <a:pt x="22" y="96"/>
                    <a:pt x="22" y="96"/>
                    <a:pt x="21" y="9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8" y="46"/>
                    <a:pt x="25" y="51"/>
                    <a:pt x="25" y="55"/>
                  </a:cubicBezTo>
                  <a:cubicBezTo>
                    <a:pt x="25" y="56"/>
                    <a:pt x="25" y="57"/>
                    <a:pt x="25" y="58"/>
                  </a:cubicBezTo>
                  <a:cubicBezTo>
                    <a:pt x="25" y="60"/>
                    <a:pt x="25" y="61"/>
                    <a:pt x="25" y="63"/>
                  </a:cubicBezTo>
                  <a:cubicBezTo>
                    <a:pt x="25" y="64"/>
                    <a:pt x="25" y="66"/>
                    <a:pt x="24" y="67"/>
                  </a:cubicBezTo>
                  <a:cubicBezTo>
                    <a:pt x="24" y="72"/>
                    <a:pt x="27" y="76"/>
                    <a:pt x="31" y="77"/>
                  </a:cubicBezTo>
                  <a:cubicBezTo>
                    <a:pt x="32" y="77"/>
                    <a:pt x="32" y="77"/>
                    <a:pt x="32" y="77"/>
                  </a:cubicBezTo>
                  <a:cubicBezTo>
                    <a:pt x="33" y="77"/>
                    <a:pt x="33" y="77"/>
                    <a:pt x="34" y="77"/>
                  </a:cubicBezTo>
                  <a:cubicBezTo>
                    <a:pt x="38" y="77"/>
                    <a:pt x="42" y="74"/>
                    <a:pt x="43" y="69"/>
                  </a:cubicBezTo>
                  <a:cubicBezTo>
                    <a:pt x="43" y="68"/>
                    <a:pt x="43" y="66"/>
                    <a:pt x="43" y="65"/>
                  </a:cubicBezTo>
                  <a:cubicBezTo>
                    <a:pt x="44" y="62"/>
                    <a:pt x="44" y="60"/>
                    <a:pt x="44" y="58"/>
                  </a:cubicBezTo>
                  <a:cubicBezTo>
                    <a:pt x="44" y="57"/>
                    <a:pt x="44" y="56"/>
                    <a:pt x="43" y="54"/>
                  </a:cubicBezTo>
                  <a:cubicBezTo>
                    <a:pt x="43" y="49"/>
                    <a:pt x="39" y="46"/>
                    <a:pt x="34" y="46"/>
                  </a:cubicBezTo>
                  <a:moveTo>
                    <a:pt x="11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6"/>
                    <a:pt x="0" y="12"/>
                    <a:pt x="4" y="16"/>
                  </a:cubicBezTo>
                  <a:cubicBezTo>
                    <a:pt x="7" y="18"/>
                    <a:pt x="10" y="21"/>
                    <a:pt x="12" y="24"/>
                  </a:cubicBezTo>
                  <a:cubicBezTo>
                    <a:pt x="14" y="27"/>
                    <a:pt x="17" y="28"/>
                    <a:pt x="19" y="28"/>
                  </a:cubicBezTo>
                  <a:cubicBezTo>
                    <a:pt x="21" y="28"/>
                    <a:pt x="23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3"/>
                    <a:pt x="30" y="17"/>
                    <a:pt x="27" y="13"/>
                  </a:cubicBezTo>
                  <a:cubicBezTo>
                    <a:pt x="24" y="9"/>
                    <a:pt x="21" y="6"/>
                    <a:pt x="17" y="2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049237" y="1525587"/>
            <a:ext cx="40935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谢谢观赏</a:t>
            </a:r>
            <a:endParaRPr lang="zh-CN" altLang="en-US" sz="66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4054078" y="2538963"/>
            <a:ext cx="4083844" cy="430773"/>
          </a:xfrm>
          <a:prstGeom prst="rect">
            <a:avLst/>
          </a:prstGeom>
        </p:spPr>
        <p:txBody>
          <a:bodyPr vert="horz" lIns="121682" tIns="60841" rIns="121682" bIns="608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WATCHING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dist">
              <a:buNone/>
              <a:defRPr/>
            </a:pP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978400" y="4534485"/>
            <a:ext cx="2235200" cy="508000"/>
          </a:xfrm>
          <a:prstGeom prst="rect">
            <a:avLst/>
          </a:prstGeom>
          <a:solidFill>
            <a:srgbClr val="73C9B2">
              <a:alpha val="80000"/>
            </a:srgbClr>
          </a:solidFill>
          <a:ln>
            <a:solidFill>
              <a:srgbClr val="73C9B2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060950" y="4588430"/>
            <a:ext cx="20701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汇报人</a:t>
            </a:r>
            <a:r>
              <a:rPr lang="zh-CN" altLang="en-US" sz="20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：稻壳儿</a:t>
            </a:r>
            <a:endParaRPr lang="zh-CN" altLang="en-US" sz="2000" dirty="0">
              <a:solidFill>
                <a:schemeClr val="bg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矩形 292"/>
          <p:cNvSpPr/>
          <p:nvPr/>
        </p:nvSpPr>
        <p:spPr>
          <a:xfrm>
            <a:off x="0" y="0"/>
            <a:ext cx="12192000" cy="1828800"/>
          </a:xfrm>
          <a:prstGeom prst="rect">
            <a:avLst/>
          </a:prstGeom>
          <a:solidFill>
            <a:schemeClr val="accent3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Shape 15"/>
          <p:cNvGrpSpPr/>
          <p:nvPr/>
        </p:nvGrpSpPr>
        <p:grpSpPr>
          <a:xfrm>
            <a:off x="3096695" y="2254250"/>
            <a:ext cx="685800" cy="563033"/>
            <a:chOff x="2268539" y="1004887"/>
            <a:chExt cx="514350" cy="422275"/>
          </a:xfrm>
        </p:grpSpPr>
        <p:sp>
          <p:nvSpPr>
            <p:cNvPr id="16" name="Shape 16"/>
            <p:cNvSpPr/>
            <p:nvPr/>
          </p:nvSpPr>
          <p:spPr>
            <a:xfrm>
              <a:off x="2268539" y="1004887"/>
              <a:ext cx="514350" cy="3571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661" y="0"/>
                  </a:moveTo>
                  <a:cubicBezTo>
                    <a:pt x="5106" y="0"/>
                    <a:pt x="5106" y="0"/>
                    <a:pt x="5106" y="0"/>
                  </a:cubicBezTo>
                  <a:cubicBezTo>
                    <a:pt x="2321" y="0"/>
                    <a:pt x="0" y="3342"/>
                    <a:pt x="0" y="7353"/>
                  </a:cubicBezTo>
                  <a:cubicBezTo>
                    <a:pt x="0" y="103621"/>
                    <a:pt x="0" y="103621"/>
                    <a:pt x="0" y="103621"/>
                  </a:cubicBezTo>
                  <a:cubicBezTo>
                    <a:pt x="0" y="107966"/>
                    <a:pt x="2321" y="111309"/>
                    <a:pt x="5106" y="111309"/>
                  </a:cubicBezTo>
                  <a:cubicBezTo>
                    <a:pt x="57794" y="111309"/>
                    <a:pt x="57794" y="111309"/>
                    <a:pt x="57794" y="111309"/>
                  </a:cubicBezTo>
                  <a:cubicBezTo>
                    <a:pt x="57794" y="116991"/>
                    <a:pt x="57794" y="116991"/>
                    <a:pt x="57794" y="116991"/>
                  </a:cubicBezTo>
                  <a:cubicBezTo>
                    <a:pt x="57794" y="118662"/>
                    <a:pt x="58723" y="120000"/>
                    <a:pt x="59883" y="120000"/>
                  </a:cubicBezTo>
                  <a:cubicBezTo>
                    <a:pt x="61276" y="120000"/>
                    <a:pt x="62205" y="118662"/>
                    <a:pt x="62205" y="116991"/>
                  </a:cubicBezTo>
                  <a:cubicBezTo>
                    <a:pt x="62205" y="111309"/>
                    <a:pt x="62205" y="111309"/>
                    <a:pt x="62205" y="111309"/>
                  </a:cubicBezTo>
                  <a:cubicBezTo>
                    <a:pt x="114661" y="111309"/>
                    <a:pt x="114661" y="111309"/>
                    <a:pt x="114661" y="111309"/>
                  </a:cubicBezTo>
                  <a:cubicBezTo>
                    <a:pt x="117678" y="111309"/>
                    <a:pt x="120000" y="107966"/>
                    <a:pt x="120000" y="103621"/>
                  </a:cubicBezTo>
                  <a:cubicBezTo>
                    <a:pt x="120000" y="7353"/>
                    <a:pt x="120000" y="7353"/>
                    <a:pt x="120000" y="7353"/>
                  </a:cubicBezTo>
                  <a:cubicBezTo>
                    <a:pt x="120000" y="3342"/>
                    <a:pt x="117678" y="0"/>
                    <a:pt x="114661" y="0"/>
                  </a:cubicBezTo>
                  <a:close/>
                  <a:moveTo>
                    <a:pt x="115589" y="103621"/>
                  </a:moveTo>
                  <a:cubicBezTo>
                    <a:pt x="115589" y="104289"/>
                    <a:pt x="115125" y="104958"/>
                    <a:pt x="114661" y="104958"/>
                  </a:cubicBezTo>
                  <a:cubicBezTo>
                    <a:pt x="5106" y="104958"/>
                    <a:pt x="5106" y="104958"/>
                    <a:pt x="5106" y="104958"/>
                  </a:cubicBezTo>
                  <a:cubicBezTo>
                    <a:pt x="4642" y="104958"/>
                    <a:pt x="4410" y="104289"/>
                    <a:pt x="4410" y="103621"/>
                  </a:cubicBezTo>
                  <a:cubicBezTo>
                    <a:pt x="4410" y="7353"/>
                    <a:pt x="4410" y="7353"/>
                    <a:pt x="4410" y="7353"/>
                  </a:cubicBezTo>
                  <a:cubicBezTo>
                    <a:pt x="4410" y="6685"/>
                    <a:pt x="4642" y="6016"/>
                    <a:pt x="5106" y="6016"/>
                  </a:cubicBezTo>
                  <a:cubicBezTo>
                    <a:pt x="114661" y="6016"/>
                    <a:pt x="114661" y="6016"/>
                    <a:pt x="114661" y="6016"/>
                  </a:cubicBezTo>
                  <a:cubicBezTo>
                    <a:pt x="115125" y="6016"/>
                    <a:pt x="115589" y="6685"/>
                    <a:pt x="115589" y="7353"/>
                  </a:cubicBezTo>
                  <a:lnTo>
                    <a:pt x="115589" y="10362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" name="Shape 17"/>
            <p:cNvSpPr/>
            <p:nvPr/>
          </p:nvSpPr>
          <p:spPr>
            <a:xfrm>
              <a:off x="2306639" y="1042987"/>
              <a:ext cx="436563" cy="254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534" y="0"/>
                  </a:moveTo>
                  <a:cubicBezTo>
                    <a:pt x="2739" y="0"/>
                    <a:pt x="2739" y="0"/>
                    <a:pt x="2739" y="0"/>
                  </a:cubicBezTo>
                  <a:cubicBezTo>
                    <a:pt x="1369" y="0"/>
                    <a:pt x="0" y="1882"/>
                    <a:pt x="0" y="4235"/>
                  </a:cubicBezTo>
                  <a:cubicBezTo>
                    <a:pt x="0" y="115294"/>
                    <a:pt x="0" y="115294"/>
                    <a:pt x="0" y="115294"/>
                  </a:cubicBezTo>
                  <a:cubicBezTo>
                    <a:pt x="0" y="117647"/>
                    <a:pt x="1369" y="120000"/>
                    <a:pt x="2739" y="120000"/>
                  </a:cubicBezTo>
                  <a:cubicBezTo>
                    <a:pt x="117534" y="120000"/>
                    <a:pt x="117534" y="120000"/>
                    <a:pt x="117534" y="120000"/>
                  </a:cubicBezTo>
                  <a:cubicBezTo>
                    <a:pt x="118904" y="120000"/>
                    <a:pt x="120000" y="117647"/>
                    <a:pt x="120000" y="115294"/>
                  </a:cubicBezTo>
                  <a:cubicBezTo>
                    <a:pt x="120000" y="4235"/>
                    <a:pt x="120000" y="4235"/>
                    <a:pt x="120000" y="4235"/>
                  </a:cubicBezTo>
                  <a:cubicBezTo>
                    <a:pt x="120000" y="1882"/>
                    <a:pt x="118904" y="0"/>
                    <a:pt x="117534" y="0"/>
                  </a:cubicBezTo>
                  <a:close/>
                  <a:moveTo>
                    <a:pt x="115068" y="111058"/>
                  </a:moveTo>
                  <a:cubicBezTo>
                    <a:pt x="5205" y="111058"/>
                    <a:pt x="5205" y="111058"/>
                    <a:pt x="5205" y="111058"/>
                  </a:cubicBezTo>
                  <a:cubicBezTo>
                    <a:pt x="5205" y="8941"/>
                    <a:pt x="5205" y="8941"/>
                    <a:pt x="5205" y="8941"/>
                  </a:cubicBezTo>
                  <a:cubicBezTo>
                    <a:pt x="115068" y="8941"/>
                    <a:pt x="115068" y="8941"/>
                    <a:pt x="115068" y="8941"/>
                  </a:cubicBezTo>
                  <a:lnTo>
                    <a:pt x="115068" y="11105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8" name="Shape 18"/>
            <p:cNvSpPr/>
            <p:nvPr/>
          </p:nvSpPr>
          <p:spPr>
            <a:xfrm>
              <a:off x="2424114" y="1368425"/>
              <a:ext cx="201613" cy="587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772" y="0"/>
                  </a:moveTo>
                  <a:cubicBezTo>
                    <a:pt x="17227" y="0"/>
                    <a:pt x="17227" y="0"/>
                    <a:pt x="17227" y="0"/>
                  </a:cubicBezTo>
                  <a:cubicBezTo>
                    <a:pt x="7722" y="0"/>
                    <a:pt x="0" y="26440"/>
                    <a:pt x="0" y="61016"/>
                  </a:cubicBezTo>
                  <a:cubicBezTo>
                    <a:pt x="0" y="99661"/>
                    <a:pt x="0" y="99661"/>
                    <a:pt x="0" y="99661"/>
                  </a:cubicBezTo>
                  <a:cubicBezTo>
                    <a:pt x="0" y="109830"/>
                    <a:pt x="2376" y="120000"/>
                    <a:pt x="5940" y="120000"/>
                  </a:cubicBezTo>
                  <a:cubicBezTo>
                    <a:pt x="114653" y="120000"/>
                    <a:pt x="114653" y="120000"/>
                    <a:pt x="114653" y="120000"/>
                  </a:cubicBezTo>
                  <a:cubicBezTo>
                    <a:pt x="117623" y="120000"/>
                    <a:pt x="120000" y="109830"/>
                    <a:pt x="120000" y="99661"/>
                  </a:cubicBezTo>
                  <a:cubicBezTo>
                    <a:pt x="120000" y="63050"/>
                    <a:pt x="120000" y="63050"/>
                    <a:pt x="120000" y="63050"/>
                  </a:cubicBezTo>
                  <a:cubicBezTo>
                    <a:pt x="120000" y="28474"/>
                    <a:pt x="112871" y="0"/>
                    <a:pt x="102772" y="0"/>
                  </a:cubicBezTo>
                  <a:close/>
                  <a:moveTo>
                    <a:pt x="109306" y="81355"/>
                  </a:moveTo>
                  <a:cubicBezTo>
                    <a:pt x="11287" y="81355"/>
                    <a:pt x="11287" y="81355"/>
                    <a:pt x="11287" y="81355"/>
                  </a:cubicBezTo>
                  <a:cubicBezTo>
                    <a:pt x="11287" y="61016"/>
                    <a:pt x="11287" y="61016"/>
                    <a:pt x="11287" y="61016"/>
                  </a:cubicBezTo>
                  <a:cubicBezTo>
                    <a:pt x="11287" y="46779"/>
                    <a:pt x="13663" y="38644"/>
                    <a:pt x="17227" y="38644"/>
                  </a:cubicBezTo>
                  <a:cubicBezTo>
                    <a:pt x="102772" y="38644"/>
                    <a:pt x="102772" y="38644"/>
                    <a:pt x="102772" y="38644"/>
                  </a:cubicBezTo>
                  <a:cubicBezTo>
                    <a:pt x="106336" y="38644"/>
                    <a:pt x="109306" y="48813"/>
                    <a:pt x="109306" y="63050"/>
                  </a:cubicBezTo>
                  <a:lnTo>
                    <a:pt x="109306" y="8135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03" name="Shape 103"/>
          <p:cNvGrpSpPr/>
          <p:nvPr/>
        </p:nvGrpSpPr>
        <p:grpSpPr>
          <a:xfrm>
            <a:off x="3071296" y="3158068"/>
            <a:ext cx="736599" cy="563033"/>
            <a:chOff x="2333625" y="1682750"/>
            <a:chExt cx="552449" cy="422275"/>
          </a:xfrm>
        </p:grpSpPr>
        <p:sp>
          <p:nvSpPr>
            <p:cNvPr id="104" name="Shape 104"/>
            <p:cNvSpPr/>
            <p:nvPr/>
          </p:nvSpPr>
          <p:spPr>
            <a:xfrm>
              <a:off x="2333625" y="1812925"/>
              <a:ext cx="552449" cy="292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054" y="0"/>
                  </a:moveTo>
                  <a:cubicBezTo>
                    <a:pt x="116972" y="0"/>
                    <a:pt x="116108" y="1632"/>
                    <a:pt x="116108" y="3673"/>
                  </a:cubicBezTo>
                  <a:cubicBezTo>
                    <a:pt x="116108" y="110612"/>
                    <a:pt x="116108" y="110612"/>
                    <a:pt x="116108" y="110612"/>
                  </a:cubicBezTo>
                  <a:cubicBezTo>
                    <a:pt x="116108" y="111428"/>
                    <a:pt x="115675" y="112244"/>
                    <a:pt x="115243" y="112244"/>
                  </a:cubicBezTo>
                  <a:cubicBezTo>
                    <a:pt x="4756" y="112244"/>
                    <a:pt x="4756" y="112244"/>
                    <a:pt x="4756" y="112244"/>
                  </a:cubicBezTo>
                  <a:cubicBezTo>
                    <a:pt x="4324" y="112244"/>
                    <a:pt x="3891" y="111428"/>
                    <a:pt x="3891" y="110612"/>
                  </a:cubicBezTo>
                  <a:cubicBezTo>
                    <a:pt x="3891" y="3673"/>
                    <a:pt x="3891" y="3673"/>
                    <a:pt x="3891" y="3673"/>
                  </a:cubicBezTo>
                  <a:cubicBezTo>
                    <a:pt x="3891" y="1632"/>
                    <a:pt x="3027" y="0"/>
                    <a:pt x="1945" y="0"/>
                  </a:cubicBezTo>
                  <a:cubicBezTo>
                    <a:pt x="864" y="0"/>
                    <a:pt x="0" y="1632"/>
                    <a:pt x="0" y="3673"/>
                  </a:cubicBezTo>
                  <a:cubicBezTo>
                    <a:pt x="0" y="110612"/>
                    <a:pt x="0" y="110612"/>
                    <a:pt x="0" y="110612"/>
                  </a:cubicBezTo>
                  <a:cubicBezTo>
                    <a:pt x="0" y="115918"/>
                    <a:pt x="2162" y="120000"/>
                    <a:pt x="4756" y="120000"/>
                  </a:cubicBezTo>
                  <a:cubicBezTo>
                    <a:pt x="115243" y="120000"/>
                    <a:pt x="115243" y="120000"/>
                    <a:pt x="115243" y="120000"/>
                  </a:cubicBezTo>
                  <a:cubicBezTo>
                    <a:pt x="117837" y="120000"/>
                    <a:pt x="120000" y="115918"/>
                    <a:pt x="120000" y="110612"/>
                  </a:cubicBezTo>
                  <a:cubicBezTo>
                    <a:pt x="120000" y="3673"/>
                    <a:pt x="120000" y="3673"/>
                    <a:pt x="120000" y="3673"/>
                  </a:cubicBezTo>
                  <a:cubicBezTo>
                    <a:pt x="120000" y="1632"/>
                    <a:pt x="119135" y="0"/>
                    <a:pt x="118054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>
              <a:off x="2333625" y="1682750"/>
              <a:ext cx="552449" cy="1095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43" y="0"/>
                  </a:moveTo>
                  <a:cubicBezTo>
                    <a:pt x="4756" y="0"/>
                    <a:pt x="4756" y="0"/>
                    <a:pt x="4756" y="0"/>
                  </a:cubicBezTo>
                  <a:cubicBezTo>
                    <a:pt x="2162" y="0"/>
                    <a:pt x="0" y="10909"/>
                    <a:pt x="0" y="24000"/>
                  </a:cubicBezTo>
                  <a:cubicBezTo>
                    <a:pt x="0" y="110181"/>
                    <a:pt x="0" y="110181"/>
                    <a:pt x="0" y="110181"/>
                  </a:cubicBezTo>
                  <a:cubicBezTo>
                    <a:pt x="0" y="115636"/>
                    <a:pt x="864" y="120000"/>
                    <a:pt x="1945" y="120000"/>
                  </a:cubicBezTo>
                  <a:cubicBezTo>
                    <a:pt x="118054" y="120000"/>
                    <a:pt x="118054" y="120000"/>
                    <a:pt x="118054" y="120000"/>
                  </a:cubicBezTo>
                  <a:cubicBezTo>
                    <a:pt x="119135" y="120000"/>
                    <a:pt x="120000" y="115636"/>
                    <a:pt x="120000" y="110181"/>
                  </a:cubicBezTo>
                  <a:cubicBezTo>
                    <a:pt x="120000" y="24000"/>
                    <a:pt x="120000" y="24000"/>
                    <a:pt x="120000" y="24000"/>
                  </a:cubicBezTo>
                  <a:cubicBezTo>
                    <a:pt x="120000" y="10909"/>
                    <a:pt x="117837" y="0"/>
                    <a:pt x="115243" y="0"/>
                  </a:cubicBezTo>
                  <a:close/>
                  <a:moveTo>
                    <a:pt x="116108" y="100363"/>
                  </a:moveTo>
                  <a:cubicBezTo>
                    <a:pt x="3891" y="100363"/>
                    <a:pt x="3891" y="100363"/>
                    <a:pt x="3891" y="100363"/>
                  </a:cubicBezTo>
                  <a:cubicBezTo>
                    <a:pt x="3891" y="24000"/>
                    <a:pt x="3891" y="24000"/>
                    <a:pt x="3891" y="24000"/>
                  </a:cubicBezTo>
                  <a:cubicBezTo>
                    <a:pt x="3891" y="21818"/>
                    <a:pt x="4324" y="20727"/>
                    <a:pt x="4756" y="20727"/>
                  </a:cubicBezTo>
                  <a:cubicBezTo>
                    <a:pt x="115243" y="20727"/>
                    <a:pt x="115243" y="20727"/>
                    <a:pt x="115243" y="20727"/>
                  </a:cubicBezTo>
                  <a:cubicBezTo>
                    <a:pt x="115675" y="20727"/>
                    <a:pt x="116108" y="21818"/>
                    <a:pt x="116108" y="24000"/>
                  </a:cubicBezTo>
                  <a:lnTo>
                    <a:pt x="116108" y="10036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6" name="Shape 106"/>
            <p:cNvSpPr/>
            <p:nvPr/>
          </p:nvSpPr>
          <p:spPr>
            <a:xfrm>
              <a:off x="2386014" y="1825625"/>
              <a:ext cx="187324" cy="2270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85" y="119999"/>
                  </a:moveTo>
                  <a:cubicBezTo>
                    <a:pt x="117460" y="119999"/>
                    <a:pt x="120000" y="117894"/>
                    <a:pt x="120000" y="115263"/>
                  </a:cubicBezTo>
                  <a:cubicBezTo>
                    <a:pt x="120000" y="4736"/>
                    <a:pt x="120000" y="4736"/>
                    <a:pt x="120000" y="4736"/>
                  </a:cubicBezTo>
                  <a:cubicBezTo>
                    <a:pt x="120000" y="2105"/>
                    <a:pt x="117460" y="0"/>
                    <a:pt x="114285" y="0"/>
                  </a:cubicBezTo>
                  <a:cubicBezTo>
                    <a:pt x="5714" y="0"/>
                    <a:pt x="5714" y="0"/>
                    <a:pt x="5714" y="0"/>
                  </a:cubicBezTo>
                  <a:cubicBezTo>
                    <a:pt x="2539" y="0"/>
                    <a:pt x="0" y="2105"/>
                    <a:pt x="0" y="4736"/>
                  </a:cubicBezTo>
                  <a:cubicBezTo>
                    <a:pt x="0" y="115263"/>
                    <a:pt x="0" y="115263"/>
                    <a:pt x="0" y="115263"/>
                  </a:cubicBezTo>
                  <a:cubicBezTo>
                    <a:pt x="0" y="117894"/>
                    <a:pt x="2539" y="119999"/>
                    <a:pt x="5714" y="119999"/>
                  </a:cubicBezTo>
                  <a:lnTo>
                    <a:pt x="114285" y="119999"/>
                  </a:lnTo>
                  <a:close/>
                  <a:moveTo>
                    <a:pt x="12063" y="10000"/>
                  </a:moveTo>
                  <a:cubicBezTo>
                    <a:pt x="107936" y="10000"/>
                    <a:pt x="107936" y="10000"/>
                    <a:pt x="107936" y="10000"/>
                  </a:cubicBezTo>
                  <a:cubicBezTo>
                    <a:pt x="107936" y="110526"/>
                    <a:pt x="107936" y="110526"/>
                    <a:pt x="107936" y="110526"/>
                  </a:cubicBezTo>
                  <a:cubicBezTo>
                    <a:pt x="12063" y="110526"/>
                    <a:pt x="12063" y="110526"/>
                    <a:pt x="12063" y="110526"/>
                  </a:cubicBezTo>
                  <a:lnTo>
                    <a:pt x="12063" y="1000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2620964" y="1865313"/>
              <a:ext cx="214312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23" y="120000"/>
                  </a:moveTo>
                  <a:cubicBezTo>
                    <a:pt x="114976" y="120000"/>
                    <a:pt x="114976" y="120000"/>
                    <a:pt x="114976" y="120000"/>
                  </a:cubicBezTo>
                  <a:cubicBezTo>
                    <a:pt x="117767" y="120000"/>
                    <a:pt x="120000" y="94736"/>
                    <a:pt x="120000" y="63157"/>
                  </a:cubicBezTo>
                  <a:cubicBezTo>
                    <a:pt x="120000" y="31578"/>
                    <a:pt x="117767" y="0"/>
                    <a:pt x="114976" y="0"/>
                  </a:cubicBezTo>
                  <a:cubicBezTo>
                    <a:pt x="5023" y="0"/>
                    <a:pt x="5023" y="0"/>
                    <a:pt x="5023" y="0"/>
                  </a:cubicBezTo>
                  <a:cubicBezTo>
                    <a:pt x="2232" y="0"/>
                    <a:pt x="0" y="31578"/>
                    <a:pt x="0" y="63157"/>
                  </a:cubicBezTo>
                  <a:cubicBezTo>
                    <a:pt x="0" y="94736"/>
                    <a:pt x="2232" y="120000"/>
                    <a:pt x="5023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8" name="Shape 108"/>
            <p:cNvSpPr/>
            <p:nvPr/>
          </p:nvSpPr>
          <p:spPr>
            <a:xfrm>
              <a:off x="2620964" y="1930400"/>
              <a:ext cx="214312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23" y="120000"/>
                  </a:moveTo>
                  <a:cubicBezTo>
                    <a:pt x="114976" y="120000"/>
                    <a:pt x="114976" y="120000"/>
                    <a:pt x="114976" y="120000"/>
                  </a:cubicBezTo>
                  <a:cubicBezTo>
                    <a:pt x="117767" y="120000"/>
                    <a:pt x="120000" y="88421"/>
                    <a:pt x="120000" y="56842"/>
                  </a:cubicBezTo>
                  <a:cubicBezTo>
                    <a:pt x="120000" y="25263"/>
                    <a:pt x="117767" y="0"/>
                    <a:pt x="114976" y="0"/>
                  </a:cubicBezTo>
                  <a:cubicBezTo>
                    <a:pt x="5023" y="0"/>
                    <a:pt x="5023" y="0"/>
                    <a:pt x="5023" y="0"/>
                  </a:cubicBezTo>
                  <a:cubicBezTo>
                    <a:pt x="2232" y="0"/>
                    <a:pt x="0" y="25263"/>
                    <a:pt x="0" y="56842"/>
                  </a:cubicBezTo>
                  <a:cubicBezTo>
                    <a:pt x="0" y="88421"/>
                    <a:pt x="2232" y="120000"/>
                    <a:pt x="5023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9" name="Shape 109"/>
            <p:cNvSpPr/>
            <p:nvPr/>
          </p:nvSpPr>
          <p:spPr>
            <a:xfrm>
              <a:off x="2620964" y="1995488"/>
              <a:ext cx="214312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023" y="120000"/>
                  </a:moveTo>
                  <a:cubicBezTo>
                    <a:pt x="114976" y="120000"/>
                    <a:pt x="114976" y="120000"/>
                    <a:pt x="114976" y="120000"/>
                  </a:cubicBezTo>
                  <a:cubicBezTo>
                    <a:pt x="117767" y="120000"/>
                    <a:pt x="120000" y="94736"/>
                    <a:pt x="120000" y="63157"/>
                  </a:cubicBezTo>
                  <a:cubicBezTo>
                    <a:pt x="120000" y="31578"/>
                    <a:pt x="117767" y="0"/>
                    <a:pt x="114976" y="0"/>
                  </a:cubicBezTo>
                  <a:cubicBezTo>
                    <a:pt x="5023" y="0"/>
                    <a:pt x="5023" y="0"/>
                    <a:pt x="5023" y="0"/>
                  </a:cubicBezTo>
                  <a:cubicBezTo>
                    <a:pt x="2232" y="0"/>
                    <a:pt x="0" y="31578"/>
                    <a:pt x="0" y="63157"/>
                  </a:cubicBezTo>
                  <a:cubicBezTo>
                    <a:pt x="0" y="94736"/>
                    <a:pt x="2232" y="120000"/>
                    <a:pt x="5023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0" name="Shape 110"/>
            <p:cNvSpPr/>
            <p:nvPr/>
          </p:nvSpPr>
          <p:spPr>
            <a:xfrm>
              <a:off x="2365375" y="1716088"/>
              <a:ext cx="46037" cy="44450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1" name="Shape 111"/>
            <p:cNvSpPr/>
            <p:nvPr/>
          </p:nvSpPr>
          <p:spPr>
            <a:xfrm>
              <a:off x="2419350" y="1716088"/>
              <a:ext cx="44450" cy="44450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2470150" y="1716088"/>
              <a:ext cx="44450" cy="44450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75" name="Shape 175"/>
          <p:cNvGrpSpPr/>
          <p:nvPr/>
        </p:nvGrpSpPr>
        <p:grpSpPr>
          <a:xfrm>
            <a:off x="3105162" y="4059768"/>
            <a:ext cx="668867" cy="567265"/>
            <a:chOff x="2228850" y="2359025"/>
            <a:chExt cx="501650" cy="425449"/>
          </a:xfrm>
        </p:grpSpPr>
        <p:sp>
          <p:nvSpPr>
            <p:cNvPr id="176" name="Shape 176"/>
            <p:cNvSpPr/>
            <p:nvPr/>
          </p:nvSpPr>
          <p:spPr>
            <a:xfrm>
              <a:off x="2392364" y="2379663"/>
              <a:ext cx="273049" cy="841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6" y="101647"/>
                  </a:moveTo>
                  <a:cubicBezTo>
                    <a:pt x="1309" y="108705"/>
                    <a:pt x="3490" y="111529"/>
                    <a:pt x="5672" y="110117"/>
                  </a:cubicBezTo>
                  <a:cubicBezTo>
                    <a:pt x="85090" y="32470"/>
                    <a:pt x="85090" y="32470"/>
                    <a:pt x="85090" y="32470"/>
                  </a:cubicBezTo>
                  <a:cubicBezTo>
                    <a:pt x="92509" y="101647"/>
                    <a:pt x="92509" y="101647"/>
                    <a:pt x="92509" y="101647"/>
                  </a:cubicBezTo>
                  <a:cubicBezTo>
                    <a:pt x="92945" y="107294"/>
                    <a:pt x="94690" y="110117"/>
                    <a:pt x="96436" y="110117"/>
                  </a:cubicBezTo>
                  <a:cubicBezTo>
                    <a:pt x="96872" y="110117"/>
                    <a:pt x="97309" y="110117"/>
                    <a:pt x="97745" y="110117"/>
                  </a:cubicBezTo>
                  <a:cubicBezTo>
                    <a:pt x="99927" y="107294"/>
                    <a:pt x="100800" y="100235"/>
                    <a:pt x="100363" y="93176"/>
                  </a:cubicBezTo>
                  <a:cubicBezTo>
                    <a:pt x="97745" y="67764"/>
                    <a:pt x="97745" y="67764"/>
                    <a:pt x="97745" y="67764"/>
                  </a:cubicBezTo>
                  <a:cubicBezTo>
                    <a:pt x="109527" y="67764"/>
                    <a:pt x="109527" y="67764"/>
                    <a:pt x="109527" y="67764"/>
                  </a:cubicBezTo>
                  <a:cubicBezTo>
                    <a:pt x="110836" y="67764"/>
                    <a:pt x="111709" y="72000"/>
                    <a:pt x="111709" y="76235"/>
                  </a:cubicBezTo>
                  <a:cubicBezTo>
                    <a:pt x="111709" y="107294"/>
                    <a:pt x="111709" y="107294"/>
                    <a:pt x="111709" y="107294"/>
                  </a:cubicBezTo>
                  <a:cubicBezTo>
                    <a:pt x="111709" y="114352"/>
                    <a:pt x="113454" y="120000"/>
                    <a:pt x="115636" y="120000"/>
                  </a:cubicBezTo>
                  <a:cubicBezTo>
                    <a:pt x="118254" y="120000"/>
                    <a:pt x="120000" y="114352"/>
                    <a:pt x="120000" y="107294"/>
                  </a:cubicBezTo>
                  <a:cubicBezTo>
                    <a:pt x="120000" y="76235"/>
                    <a:pt x="120000" y="76235"/>
                    <a:pt x="120000" y="76235"/>
                  </a:cubicBezTo>
                  <a:cubicBezTo>
                    <a:pt x="120000" y="57882"/>
                    <a:pt x="115200" y="42352"/>
                    <a:pt x="109527" y="42352"/>
                  </a:cubicBezTo>
                  <a:cubicBezTo>
                    <a:pt x="94690" y="42352"/>
                    <a:pt x="94690" y="42352"/>
                    <a:pt x="94690" y="42352"/>
                  </a:cubicBezTo>
                  <a:cubicBezTo>
                    <a:pt x="91636" y="11294"/>
                    <a:pt x="91636" y="11294"/>
                    <a:pt x="91636" y="11294"/>
                  </a:cubicBezTo>
                  <a:cubicBezTo>
                    <a:pt x="90763" y="4235"/>
                    <a:pt x="88581" y="0"/>
                    <a:pt x="86400" y="2823"/>
                  </a:cubicBezTo>
                  <a:cubicBezTo>
                    <a:pt x="3490" y="84705"/>
                    <a:pt x="3490" y="84705"/>
                    <a:pt x="3490" y="84705"/>
                  </a:cubicBezTo>
                  <a:cubicBezTo>
                    <a:pt x="1309" y="86117"/>
                    <a:pt x="0" y="94588"/>
                    <a:pt x="436" y="101647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2228850" y="2359025"/>
              <a:ext cx="501650" cy="4254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751" y="55774"/>
                  </a:moveTo>
                  <a:cubicBezTo>
                    <a:pt x="113558" y="55774"/>
                    <a:pt x="112365" y="56901"/>
                    <a:pt x="112365" y="58309"/>
                  </a:cubicBezTo>
                  <a:cubicBezTo>
                    <a:pt x="112365" y="59718"/>
                    <a:pt x="113558" y="61126"/>
                    <a:pt x="114751" y="61126"/>
                  </a:cubicBezTo>
                  <a:cubicBezTo>
                    <a:pt x="115467" y="61126"/>
                    <a:pt x="115705" y="61126"/>
                    <a:pt x="115705" y="61971"/>
                  </a:cubicBezTo>
                  <a:cubicBezTo>
                    <a:pt x="115705" y="84225"/>
                    <a:pt x="115705" y="84225"/>
                    <a:pt x="115705" y="84225"/>
                  </a:cubicBezTo>
                  <a:cubicBezTo>
                    <a:pt x="115705" y="85070"/>
                    <a:pt x="115467" y="85352"/>
                    <a:pt x="114751" y="85352"/>
                  </a:cubicBezTo>
                  <a:cubicBezTo>
                    <a:pt x="89701" y="85352"/>
                    <a:pt x="89701" y="85352"/>
                    <a:pt x="89701" y="85352"/>
                  </a:cubicBezTo>
                  <a:cubicBezTo>
                    <a:pt x="88986" y="85352"/>
                    <a:pt x="88747" y="85070"/>
                    <a:pt x="88747" y="84225"/>
                  </a:cubicBezTo>
                  <a:cubicBezTo>
                    <a:pt x="88747" y="65633"/>
                    <a:pt x="88747" y="65633"/>
                    <a:pt x="88747" y="65633"/>
                  </a:cubicBezTo>
                  <a:cubicBezTo>
                    <a:pt x="88747" y="64788"/>
                    <a:pt x="88986" y="64788"/>
                    <a:pt x="89701" y="64788"/>
                  </a:cubicBezTo>
                  <a:cubicBezTo>
                    <a:pt x="108548" y="64788"/>
                    <a:pt x="108548" y="64788"/>
                    <a:pt x="108548" y="64788"/>
                  </a:cubicBezTo>
                  <a:cubicBezTo>
                    <a:pt x="109741" y="64788"/>
                    <a:pt x="110695" y="63380"/>
                    <a:pt x="110695" y="61971"/>
                  </a:cubicBezTo>
                  <a:cubicBezTo>
                    <a:pt x="110695" y="40000"/>
                    <a:pt x="110695" y="40000"/>
                    <a:pt x="110695" y="40000"/>
                  </a:cubicBezTo>
                  <a:cubicBezTo>
                    <a:pt x="110695" y="36056"/>
                    <a:pt x="108548" y="33521"/>
                    <a:pt x="105208" y="33521"/>
                  </a:cubicBezTo>
                  <a:cubicBezTo>
                    <a:pt x="10019" y="33521"/>
                    <a:pt x="10019" y="33521"/>
                    <a:pt x="10019" y="33521"/>
                  </a:cubicBezTo>
                  <a:cubicBezTo>
                    <a:pt x="6441" y="33521"/>
                    <a:pt x="4294" y="30985"/>
                    <a:pt x="4294" y="27042"/>
                  </a:cubicBezTo>
                  <a:cubicBezTo>
                    <a:pt x="4294" y="22816"/>
                    <a:pt x="6441" y="20281"/>
                    <a:pt x="10019" y="20281"/>
                  </a:cubicBezTo>
                  <a:cubicBezTo>
                    <a:pt x="21709" y="20281"/>
                    <a:pt x="21709" y="20281"/>
                    <a:pt x="21709" y="20281"/>
                  </a:cubicBezTo>
                  <a:cubicBezTo>
                    <a:pt x="16222" y="22535"/>
                    <a:pt x="16222" y="22535"/>
                    <a:pt x="16222" y="22535"/>
                  </a:cubicBezTo>
                  <a:cubicBezTo>
                    <a:pt x="15029" y="23098"/>
                    <a:pt x="14314" y="24507"/>
                    <a:pt x="14791" y="25915"/>
                  </a:cubicBezTo>
                  <a:cubicBezTo>
                    <a:pt x="15029" y="27042"/>
                    <a:pt x="15984" y="27605"/>
                    <a:pt x="16938" y="27605"/>
                  </a:cubicBezTo>
                  <a:cubicBezTo>
                    <a:pt x="17176" y="27605"/>
                    <a:pt x="17415" y="27605"/>
                    <a:pt x="17654" y="27605"/>
                  </a:cubicBezTo>
                  <a:cubicBezTo>
                    <a:pt x="74194" y="5633"/>
                    <a:pt x="74194" y="5633"/>
                    <a:pt x="74194" y="5633"/>
                  </a:cubicBezTo>
                  <a:cubicBezTo>
                    <a:pt x="75387" y="5070"/>
                    <a:pt x="76103" y="3661"/>
                    <a:pt x="75626" y="2253"/>
                  </a:cubicBezTo>
                  <a:cubicBezTo>
                    <a:pt x="75149" y="845"/>
                    <a:pt x="73956" y="0"/>
                    <a:pt x="72763" y="563"/>
                  </a:cubicBezTo>
                  <a:cubicBezTo>
                    <a:pt x="35069" y="15211"/>
                    <a:pt x="35069" y="15211"/>
                    <a:pt x="35069" y="15211"/>
                  </a:cubicBezTo>
                  <a:cubicBezTo>
                    <a:pt x="35069" y="15211"/>
                    <a:pt x="35069" y="15211"/>
                    <a:pt x="35069" y="15211"/>
                  </a:cubicBezTo>
                  <a:cubicBezTo>
                    <a:pt x="10019" y="15211"/>
                    <a:pt x="10019" y="15211"/>
                    <a:pt x="10019" y="15211"/>
                  </a:cubicBezTo>
                  <a:cubicBezTo>
                    <a:pt x="4055" y="15211"/>
                    <a:pt x="0" y="20000"/>
                    <a:pt x="0" y="27042"/>
                  </a:cubicBezTo>
                  <a:cubicBezTo>
                    <a:pt x="0" y="108169"/>
                    <a:pt x="0" y="108169"/>
                    <a:pt x="0" y="108169"/>
                  </a:cubicBezTo>
                  <a:cubicBezTo>
                    <a:pt x="0" y="115211"/>
                    <a:pt x="4055" y="119999"/>
                    <a:pt x="10019" y="119999"/>
                  </a:cubicBezTo>
                  <a:cubicBezTo>
                    <a:pt x="105208" y="119999"/>
                    <a:pt x="105208" y="119999"/>
                    <a:pt x="105208" y="119999"/>
                  </a:cubicBezTo>
                  <a:cubicBezTo>
                    <a:pt x="108548" y="119999"/>
                    <a:pt x="110695" y="117464"/>
                    <a:pt x="110695" y="113802"/>
                  </a:cubicBezTo>
                  <a:cubicBezTo>
                    <a:pt x="110695" y="95211"/>
                    <a:pt x="110695" y="95211"/>
                    <a:pt x="110695" y="95211"/>
                  </a:cubicBezTo>
                  <a:cubicBezTo>
                    <a:pt x="110695" y="93802"/>
                    <a:pt x="109741" y="92676"/>
                    <a:pt x="108548" y="92676"/>
                  </a:cubicBezTo>
                  <a:cubicBezTo>
                    <a:pt x="107117" y="92676"/>
                    <a:pt x="106163" y="93802"/>
                    <a:pt x="106163" y="95211"/>
                  </a:cubicBezTo>
                  <a:cubicBezTo>
                    <a:pt x="106163" y="113802"/>
                    <a:pt x="106163" y="113802"/>
                    <a:pt x="106163" y="113802"/>
                  </a:cubicBezTo>
                  <a:cubicBezTo>
                    <a:pt x="106163" y="114647"/>
                    <a:pt x="106163" y="114647"/>
                    <a:pt x="105208" y="114647"/>
                  </a:cubicBezTo>
                  <a:cubicBezTo>
                    <a:pt x="10019" y="114647"/>
                    <a:pt x="10019" y="114647"/>
                    <a:pt x="10019" y="114647"/>
                  </a:cubicBezTo>
                  <a:cubicBezTo>
                    <a:pt x="6441" y="114647"/>
                    <a:pt x="4294" y="112394"/>
                    <a:pt x="4294" y="108169"/>
                  </a:cubicBezTo>
                  <a:cubicBezTo>
                    <a:pt x="4294" y="37183"/>
                    <a:pt x="4294" y="37183"/>
                    <a:pt x="4294" y="37183"/>
                  </a:cubicBezTo>
                  <a:cubicBezTo>
                    <a:pt x="5964" y="38309"/>
                    <a:pt x="7872" y="38873"/>
                    <a:pt x="10019" y="38873"/>
                  </a:cubicBezTo>
                  <a:cubicBezTo>
                    <a:pt x="105208" y="38873"/>
                    <a:pt x="105208" y="38873"/>
                    <a:pt x="105208" y="38873"/>
                  </a:cubicBezTo>
                  <a:cubicBezTo>
                    <a:pt x="106163" y="38873"/>
                    <a:pt x="106163" y="39154"/>
                    <a:pt x="106163" y="40000"/>
                  </a:cubicBezTo>
                  <a:cubicBezTo>
                    <a:pt x="106163" y="59436"/>
                    <a:pt x="106163" y="59436"/>
                    <a:pt x="106163" y="59436"/>
                  </a:cubicBezTo>
                  <a:cubicBezTo>
                    <a:pt x="89701" y="59436"/>
                    <a:pt x="89701" y="59436"/>
                    <a:pt x="89701" y="59436"/>
                  </a:cubicBezTo>
                  <a:cubicBezTo>
                    <a:pt x="86600" y="59436"/>
                    <a:pt x="84214" y="61971"/>
                    <a:pt x="84214" y="65633"/>
                  </a:cubicBezTo>
                  <a:cubicBezTo>
                    <a:pt x="84214" y="84225"/>
                    <a:pt x="84214" y="84225"/>
                    <a:pt x="84214" y="84225"/>
                  </a:cubicBezTo>
                  <a:cubicBezTo>
                    <a:pt x="84214" y="87887"/>
                    <a:pt x="86600" y="90422"/>
                    <a:pt x="89701" y="90422"/>
                  </a:cubicBezTo>
                  <a:cubicBezTo>
                    <a:pt x="114751" y="90422"/>
                    <a:pt x="114751" y="90422"/>
                    <a:pt x="114751" y="90422"/>
                  </a:cubicBezTo>
                  <a:cubicBezTo>
                    <a:pt x="117852" y="90422"/>
                    <a:pt x="120000" y="87887"/>
                    <a:pt x="120000" y="84225"/>
                  </a:cubicBezTo>
                  <a:cubicBezTo>
                    <a:pt x="120000" y="61971"/>
                    <a:pt x="120000" y="61971"/>
                    <a:pt x="120000" y="61971"/>
                  </a:cubicBezTo>
                  <a:cubicBezTo>
                    <a:pt x="120000" y="58309"/>
                    <a:pt x="117852" y="55774"/>
                    <a:pt x="114751" y="55774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8" name="Shape 178"/>
            <p:cNvSpPr/>
            <p:nvPr/>
          </p:nvSpPr>
          <p:spPr>
            <a:xfrm>
              <a:off x="2627314" y="2601913"/>
              <a:ext cx="44450" cy="4603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206" name="Shape 206"/>
          <p:cNvSpPr/>
          <p:nvPr/>
        </p:nvSpPr>
        <p:spPr>
          <a:xfrm>
            <a:off x="3193003" y="4967818"/>
            <a:ext cx="493184" cy="563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709" y="48113"/>
                </a:moveTo>
                <a:cubicBezTo>
                  <a:pt x="103225" y="48113"/>
                  <a:pt x="103225" y="48113"/>
                  <a:pt x="103225" y="48113"/>
                </a:cubicBezTo>
                <a:cubicBezTo>
                  <a:pt x="103225" y="37641"/>
                  <a:pt x="103225" y="37641"/>
                  <a:pt x="103225" y="37641"/>
                </a:cubicBezTo>
                <a:cubicBezTo>
                  <a:pt x="103225" y="16981"/>
                  <a:pt x="83870" y="0"/>
                  <a:pt x="60000" y="0"/>
                </a:cubicBezTo>
                <a:cubicBezTo>
                  <a:pt x="36129" y="0"/>
                  <a:pt x="16774" y="16981"/>
                  <a:pt x="16774" y="37641"/>
                </a:cubicBezTo>
                <a:cubicBezTo>
                  <a:pt x="16774" y="48113"/>
                  <a:pt x="16774" y="48113"/>
                  <a:pt x="16774" y="48113"/>
                </a:cubicBezTo>
                <a:cubicBezTo>
                  <a:pt x="11290" y="48113"/>
                  <a:pt x="11290" y="48113"/>
                  <a:pt x="11290" y="48113"/>
                </a:cubicBezTo>
                <a:cubicBezTo>
                  <a:pt x="5161" y="48113"/>
                  <a:pt x="0" y="52641"/>
                  <a:pt x="0" y="58018"/>
                </a:cubicBezTo>
                <a:cubicBezTo>
                  <a:pt x="0" y="110094"/>
                  <a:pt x="0" y="110094"/>
                  <a:pt x="0" y="110094"/>
                </a:cubicBezTo>
                <a:cubicBezTo>
                  <a:pt x="0" y="115754"/>
                  <a:pt x="5161" y="120000"/>
                  <a:pt x="11290" y="120000"/>
                </a:cubicBezTo>
                <a:cubicBezTo>
                  <a:pt x="108709" y="120000"/>
                  <a:pt x="108709" y="120000"/>
                  <a:pt x="108709" y="120000"/>
                </a:cubicBezTo>
                <a:cubicBezTo>
                  <a:pt x="114838" y="120000"/>
                  <a:pt x="120000" y="115754"/>
                  <a:pt x="120000" y="110094"/>
                </a:cubicBezTo>
                <a:cubicBezTo>
                  <a:pt x="120000" y="58018"/>
                  <a:pt x="120000" y="58018"/>
                  <a:pt x="120000" y="58018"/>
                </a:cubicBezTo>
                <a:cubicBezTo>
                  <a:pt x="120000" y="52641"/>
                  <a:pt x="114838" y="48113"/>
                  <a:pt x="108709" y="48113"/>
                </a:cubicBezTo>
                <a:close/>
                <a:moveTo>
                  <a:pt x="65161" y="96226"/>
                </a:moveTo>
                <a:cubicBezTo>
                  <a:pt x="84516" y="79245"/>
                  <a:pt x="84516" y="79245"/>
                  <a:pt x="84516" y="79245"/>
                </a:cubicBezTo>
                <a:cubicBezTo>
                  <a:pt x="101290" y="79245"/>
                  <a:pt x="101290" y="79245"/>
                  <a:pt x="101290" y="79245"/>
                </a:cubicBezTo>
                <a:cubicBezTo>
                  <a:pt x="81935" y="96226"/>
                  <a:pt x="81935" y="96226"/>
                  <a:pt x="81935" y="96226"/>
                </a:cubicBezTo>
                <a:lnTo>
                  <a:pt x="65161" y="96226"/>
                </a:lnTo>
                <a:close/>
                <a:moveTo>
                  <a:pt x="40000" y="96226"/>
                </a:moveTo>
                <a:cubicBezTo>
                  <a:pt x="59032" y="79245"/>
                  <a:pt x="59032" y="79245"/>
                  <a:pt x="59032" y="79245"/>
                </a:cubicBezTo>
                <a:cubicBezTo>
                  <a:pt x="76129" y="79245"/>
                  <a:pt x="76129" y="79245"/>
                  <a:pt x="76129" y="79245"/>
                </a:cubicBezTo>
                <a:cubicBezTo>
                  <a:pt x="56774" y="96226"/>
                  <a:pt x="56774" y="96226"/>
                  <a:pt x="56774" y="96226"/>
                </a:cubicBezTo>
                <a:lnTo>
                  <a:pt x="40000" y="96226"/>
                </a:lnTo>
                <a:close/>
                <a:moveTo>
                  <a:pt x="14516" y="96226"/>
                </a:moveTo>
                <a:cubicBezTo>
                  <a:pt x="33870" y="79245"/>
                  <a:pt x="33870" y="79245"/>
                  <a:pt x="33870" y="79245"/>
                </a:cubicBezTo>
                <a:cubicBezTo>
                  <a:pt x="50645" y="79245"/>
                  <a:pt x="50645" y="79245"/>
                  <a:pt x="50645" y="79245"/>
                </a:cubicBezTo>
                <a:cubicBezTo>
                  <a:pt x="31290" y="96226"/>
                  <a:pt x="31290" y="96226"/>
                  <a:pt x="31290" y="96226"/>
                </a:cubicBezTo>
                <a:lnTo>
                  <a:pt x="14516" y="96226"/>
                </a:lnTo>
                <a:close/>
                <a:moveTo>
                  <a:pt x="6129" y="79245"/>
                </a:moveTo>
                <a:cubicBezTo>
                  <a:pt x="25161" y="79245"/>
                  <a:pt x="25161" y="79245"/>
                  <a:pt x="25161" y="79245"/>
                </a:cubicBezTo>
                <a:cubicBezTo>
                  <a:pt x="6129" y="96226"/>
                  <a:pt x="6129" y="96226"/>
                  <a:pt x="6129" y="96226"/>
                </a:cubicBezTo>
                <a:lnTo>
                  <a:pt x="6129" y="79245"/>
                </a:lnTo>
                <a:close/>
                <a:moveTo>
                  <a:pt x="110000" y="79245"/>
                </a:moveTo>
                <a:cubicBezTo>
                  <a:pt x="114193" y="79245"/>
                  <a:pt x="114193" y="79245"/>
                  <a:pt x="114193" y="79245"/>
                </a:cubicBezTo>
                <a:cubicBezTo>
                  <a:pt x="114193" y="96226"/>
                  <a:pt x="114193" y="96226"/>
                  <a:pt x="114193" y="96226"/>
                </a:cubicBezTo>
                <a:cubicBezTo>
                  <a:pt x="90645" y="96226"/>
                  <a:pt x="90645" y="96226"/>
                  <a:pt x="90645" y="96226"/>
                </a:cubicBezTo>
                <a:lnTo>
                  <a:pt x="110000" y="79245"/>
                </a:lnTo>
                <a:close/>
                <a:moveTo>
                  <a:pt x="22903" y="37641"/>
                </a:moveTo>
                <a:cubicBezTo>
                  <a:pt x="22903" y="19811"/>
                  <a:pt x="39677" y="5094"/>
                  <a:pt x="60000" y="5094"/>
                </a:cubicBezTo>
                <a:cubicBezTo>
                  <a:pt x="80645" y="5094"/>
                  <a:pt x="97096" y="19811"/>
                  <a:pt x="97096" y="37641"/>
                </a:cubicBezTo>
                <a:cubicBezTo>
                  <a:pt x="97096" y="48113"/>
                  <a:pt x="97096" y="48113"/>
                  <a:pt x="97096" y="48113"/>
                </a:cubicBezTo>
                <a:cubicBezTo>
                  <a:pt x="86451" y="48113"/>
                  <a:pt x="86451" y="48113"/>
                  <a:pt x="86451" y="48113"/>
                </a:cubicBezTo>
                <a:cubicBezTo>
                  <a:pt x="86451" y="37641"/>
                  <a:pt x="86451" y="37641"/>
                  <a:pt x="86451" y="37641"/>
                </a:cubicBezTo>
                <a:cubicBezTo>
                  <a:pt x="86451" y="25188"/>
                  <a:pt x="74516" y="14716"/>
                  <a:pt x="60000" y="14716"/>
                </a:cubicBezTo>
                <a:cubicBezTo>
                  <a:pt x="45483" y="14716"/>
                  <a:pt x="33870" y="25188"/>
                  <a:pt x="33870" y="37641"/>
                </a:cubicBezTo>
                <a:cubicBezTo>
                  <a:pt x="33870" y="48113"/>
                  <a:pt x="33870" y="48113"/>
                  <a:pt x="33870" y="48113"/>
                </a:cubicBezTo>
                <a:cubicBezTo>
                  <a:pt x="22903" y="48113"/>
                  <a:pt x="22903" y="48113"/>
                  <a:pt x="22903" y="48113"/>
                </a:cubicBezTo>
                <a:lnTo>
                  <a:pt x="22903" y="37641"/>
                </a:lnTo>
                <a:close/>
                <a:moveTo>
                  <a:pt x="80322" y="48113"/>
                </a:moveTo>
                <a:cubicBezTo>
                  <a:pt x="39677" y="48113"/>
                  <a:pt x="39677" y="48113"/>
                  <a:pt x="39677" y="48113"/>
                </a:cubicBezTo>
                <a:cubicBezTo>
                  <a:pt x="39677" y="37641"/>
                  <a:pt x="39677" y="37641"/>
                  <a:pt x="39677" y="37641"/>
                </a:cubicBezTo>
                <a:cubicBezTo>
                  <a:pt x="39677" y="28018"/>
                  <a:pt x="49032" y="20094"/>
                  <a:pt x="60000" y="20094"/>
                </a:cubicBezTo>
                <a:cubicBezTo>
                  <a:pt x="71290" y="20094"/>
                  <a:pt x="80322" y="28018"/>
                  <a:pt x="80322" y="37641"/>
                </a:cubicBezTo>
                <a:lnTo>
                  <a:pt x="80322" y="48113"/>
                </a:lnTo>
                <a:close/>
                <a:moveTo>
                  <a:pt x="11290" y="53490"/>
                </a:moveTo>
                <a:cubicBezTo>
                  <a:pt x="108709" y="53490"/>
                  <a:pt x="108709" y="53490"/>
                  <a:pt x="108709" y="53490"/>
                </a:cubicBezTo>
                <a:cubicBezTo>
                  <a:pt x="111612" y="53490"/>
                  <a:pt x="114193" y="55471"/>
                  <a:pt x="114193" y="58018"/>
                </a:cubicBezTo>
                <a:cubicBezTo>
                  <a:pt x="114193" y="74150"/>
                  <a:pt x="114193" y="74150"/>
                  <a:pt x="114193" y="74150"/>
                </a:cubicBezTo>
                <a:cubicBezTo>
                  <a:pt x="6129" y="74150"/>
                  <a:pt x="6129" y="74150"/>
                  <a:pt x="6129" y="74150"/>
                </a:cubicBezTo>
                <a:cubicBezTo>
                  <a:pt x="6129" y="58018"/>
                  <a:pt x="6129" y="58018"/>
                  <a:pt x="6129" y="58018"/>
                </a:cubicBezTo>
                <a:cubicBezTo>
                  <a:pt x="6129" y="55471"/>
                  <a:pt x="8387" y="53490"/>
                  <a:pt x="11290" y="53490"/>
                </a:cubicBezTo>
                <a:close/>
                <a:moveTo>
                  <a:pt x="108709" y="114905"/>
                </a:moveTo>
                <a:cubicBezTo>
                  <a:pt x="11290" y="114905"/>
                  <a:pt x="11290" y="114905"/>
                  <a:pt x="11290" y="114905"/>
                </a:cubicBezTo>
                <a:cubicBezTo>
                  <a:pt x="8387" y="114905"/>
                  <a:pt x="6129" y="112641"/>
                  <a:pt x="6129" y="110094"/>
                </a:cubicBezTo>
                <a:cubicBezTo>
                  <a:pt x="6129" y="101603"/>
                  <a:pt x="6129" y="101603"/>
                  <a:pt x="6129" y="101603"/>
                </a:cubicBezTo>
                <a:cubicBezTo>
                  <a:pt x="114193" y="101603"/>
                  <a:pt x="114193" y="101603"/>
                  <a:pt x="114193" y="101603"/>
                </a:cubicBezTo>
                <a:cubicBezTo>
                  <a:pt x="114193" y="110094"/>
                  <a:pt x="114193" y="110094"/>
                  <a:pt x="114193" y="110094"/>
                </a:cubicBezTo>
                <a:cubicBezTo>
                  <a:pt x="114193" y="112641"/>
                  <a:pt x="111612" y="114905"/>
                  <a:pt x="108709" y="114905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295" name="Group 39"/>
          <p:cNvGrpSpPr/>
          <p:nvPr/>
        </p:nvGrpSpPr>
        <p:grpSpPr>
          <a:xfrm>
            <a:off x="3278780" y="5808983"/>
            <a:ext cx="321630" cy="646240"/>
            <a:chOff x="5153025" y="628650"/>
            <a:chExt cx="514350" cy="1033463"/>
          </a:xfrm>
        </p:grpSpPr>
        <p:sp>
          <p:nvSpPr>
            <p:cNvPr id="296" name="Freeform 13"/>
            <p:cNvSpPr>
              <a:spLocks noEditPoints="1"/>
            </p:cNvSpPr>
            <p:nvPr/>
          </p:nvSpPr>
          <p:spPr bwMode="auto">
            <a:xfrm>
              <a:off x="5160963" y="903288"/>
              <a:ext cx="498475" cy="758825"/>
            </a:xfrm>
            <a:custGeom>
              <a:avLst/>
              <a:gdLst>
                <a:gd name="T0" fmla="*/ 112 w 133"/>
                <a:gd name="T1" fmla="*/ 12 h 202"/>
                <a:gd name="T2" fmla="*/ 68 w 133"/>
                <a:gd name="T3" fmla="*/ 0 h 202"/>
                <a:gd name="T4" fmla="*/ 64 w 133"/>
                <a:gd name="T5" fmla="*/ 0 h 202"/>
                <a:gd name="T6" fmla="*/ 21 w 133"/>
                <a:gd name="T7" fmla="*/ 12 h 202"/>
                <a:gd name="T8" fmla="*/ 0 w 133"/>
                <a:gd name="T9" fmla="*/ 50 h 202"/>
                <a:gd name="T10" fmla="*/ 0 w 133"/>
                <a:gd name="T11" fmla="*/ 152 h 202"/>
                <a:gd name="T12" fmla="*/ 59 w 133"/>
                <a:gd name="T13" fmla="*/ 202 h 202"/>
                <a:gd name="T14" fmla="*/ 73 w 133"/>
                <a:gd name="T15" fmla="*/ 202 h 202"/>
                <a:gd name="T16" fmla="*/ 133 w 133"/>
                <a:gd name="T17" fmla="*/ 152 h 202"/>
                <a:gd name="T18" fmla="*/ 133 w 133"/>
                <a:gd name="T19" fmla="*/ 50 h 202"/>
                <a:gd name="T20" fmla="*/ 112 w 133"/>
                <a:gd name="T21" fmla="*/ 12 h 202"/>
                <a:gd name="T22" fmla="*/ 118 w 133"/>
                <a:gd name="T23" fmla="*/ 50 h 202"/>
                <a:gd name="T24" fmla="*/ 118 w 133"/>
                <a:gd name="T25" fmla="*/ 80 h 202"/>
                <a:gd name="T26" fmla="*/ 74 w 133"/>
                <a:gd name="T27" fmla="*/ 80 h 202"/>
                <a:gd name="T28" fmla="*/ 74 w 133"/>
                <a:gd name="T29" fmla="*/ 15 h 202"/>
                <a:gd name="T30" fmla="*/ 118 w 133"/>
                <a:gd name="T31" fmla="*/ 50 h 202"/>
                <a:gd name="T32" fmla="*/ 59 w 133"/>
                <a:gd name="T33" fmla="*/ 15 h 202"/>
                <a:gd name="T34" fmla="*/ 59 w 133"/>
                <a:gd name="T35" fmla="*/ 80 h 202"/>
                <a:gd name="T36" fmla="*/ 14 w 133"/>
                <a:gd name="T37" fmla="*/ 80 h 202"/>
                <a:gd name="T38" fmla="*/ 14 w 133"/>
                <a:gd name="T39" fmla="*/ 50 h 202"/>
                <a:gd name="T40" fmla="*/ 59 w 133"/>
                <a:gd name="T41" fmla="*/ 15 h 202"/>
                <a:gd name="T42" fmla="*/ 73 w 133"/>
                <a:gd name="T43" fmla="*/ 187 h 202"/>
                <a:gd name="T44" fmla="*/ 59 w 133"/>
                <a:gd name="T45" fmla="*/ 187 h 202"/>
                <a:gd name="T46" fmla="*/ 14 w 133"/>
                <a:gd name="T47" fmla="*/ 152 h 202"/>
                <a:gd name="T48" fmla="*/ 14 w 133"/>
                <a:gd name="T49" fmla="*/ 95 h 202"/>
                <a:gd name="T50" fmla="*/ 118 w 133"/>
                <a:gd name="T51" fmla="*/ 95 h 202"/>
                <a:gd name="T52" fmla="*/ 118 w 133"/>
                <a:gd name="T53" fmla="*/ 152 h 202"/>
                <a:gd name="T54" fmla="*/ 73 w 133"/>
                <a:gd name="T55" fmla="*/ 187 h 202"/>
                <a:gd name="T56" fmla="*/ 73 w 133"/>
                <a:gd name="T57" fmla="*/ 187 h 202"/>
                <a:gd name="T58" fmla="*/ 73 w 133"/>
                <a:gd name="T59" fmla="*/ 18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3" h="202">
                  <a:moveTo>
                    <a:pt x="112" y="12"/>
                  </a:moveTo>
                  <a:cubicBezTo>
                    <a:pt x="100" y="4"/>
                    <a:pt x="85" y="0"/>
                    <a:pt x="6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8" y="0"/>
                    <a:pt x="32" y="4"/>
                    <a:pt x="21" y="12"/>
                  </a:cubicBezTo>
                  <a:cubicBezTo>
                    <a:pt x="7" y="21"/>
                    <a:pt x="0" y="34"/>
                    <a:pt x="0" y="5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82"/>
                    <a:pt x="23" y="202"/>
                    <a:pt x="59" y="202"/>
                  </a:cubicBezTo>
                  <a:cubicBezTo>
                    <a:pt x="73" y="202"/>
                    <a:pt x="73" y="202"/>
                    <a:pt x="73" y="202"/>
                  </a:cubicBezTo>
                  <a:cubicBezTo>
                    <a:pt x="109" y="202"/>
                    <a:pt x="133" y="182"/>
                    <a:pt x="133" y="152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34"/>
                    <a:pt x="126" y="21"/>
                    <a:pt x="112" y="12"/>
                  </a:cubicBezTo>
                  <a:close/>
                  <a:moveTo>
                    <a:pt x="118" y="50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97" y="17"/>
                    <a:pt x="118" y="28"/>
                    <a:pt x="118" y="50"/>
                  </a:cubicBezTo>
                  <a:close/>
                  <a:moveTo>
                    <a:pt x="59" y="15"/>
                  </a:moveTo>
                  <a:cubicBezTo>
                    <a:pt x="59" y="80"/>
                    <a:pt x="59" y="80"/>
                    <a:pt x="59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28"/>
                    <a:pt x="36" y="17"/>
                    <a:pt x="59" y="15"/>
                  </a:cubicBezTo>
                  <a:close/>
                  <a:moveTo>
                    <a:pt x="73" y="187"/>
                  </a:moveTo>
                  <a:cubicBezTo>
                    <a:pt x="59" y="187"/>
                    <a:pt x="59" y="187"/>
                    <a:pt x="59" y="187"/>
                  </a:cubicBezTo>
                  <a:cubicBezTo>
                    <a:pt x="49" y="187"/>
                    <a:pt x="14" y="184"/>
                    <a:pt x="14" y="152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18" y="95"/>
                    <a:pt x="118" y="95"/>
                    <a:pt x="118" y="95"/>
                  </a:cubicBezTo>
                  <a:cubicBezTo>
                    <a:pt x="118" y="152"/>
                    <a:pt x="118" y="152"/>
                    <a:pt x="118" y="152"/>
                  </a:cubicBezTo>
                  <a:cubicBezTo>
                    <a:pt x="118" y="184"/>
                    <a:pt x="84" y="187"/>
                    <a:pt x="73" y="187"/>
                  </a:cubicBezTo>
                  <a:close/>
                  <a:moveTo>
                    <a:pt x="73" y="187"/>
                  </a:moveTo>
                  <a:cubicBezTo>
                    <a:pt x="73" y="187"/>
                    <a:pt x="73" y="187"/>
                    <a:pt x="73" y="187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97" name="Freeform 14"/>
            <p:cNvSpPr>
              <a:spLocks noEditPoints="1"/>
            </p:cNvSpPr>
            <p:nvPr/>
          </p:nvSpPr>
          <p:spPr bwMode="auto">
            <a:xfrm>
              <a:off x="5153025" y="628650"/>
              <a:ext cx="514350" cy="138113"/>
            </a:xfrm>
            <a:custGeom>
              <a:avLst/>
              <a:gdLst>
                <a:gd name="T0" fmla="*/ 13 w 137"/>
                <a:gd name="T1" fmla="*/ 35 h 37"/>
                <a:gd name="T2" fmla="*/ 68 w 137"/>
                <a:gd name="T3" fmla="*/ 15 h 37"/>
                <a:gd name="T4" fmla="*/ 124 w 137"/>
                <a:gd name="T5" fmla="*/ 35 h 37"/>
                <a:gd name="T6" fmla="*/ 128 w 137"/>
                <a:gd name="T7" fmla="*/ 37 h 37"/>
                <a:gd name="T8" fmla="*/ 134 w 137"/>
                <a:gd name="T9" fmla="*/ 34 h 37"/>
                <a:gd name="T10" fmla="*/ 133 w 137"/>
                <a:gd name="T11" fmla="*/ 23 h 37"/>
                <a:gd name="T12" fmla="*/ 68 w 137"/>
                <a:gd name="T13" fmla="*/ 0 h 37"/>
                <a:gd name="T14" fmla="*/ 3 w 137"/>
                <a:gd name="T15" fmla="*/ 23 h 37"/>
                <a:gd name="T16" fmla="*/ 2 w 137"/>
                <a:gd name="T17" fmla="*/ 33 h 37"/>
                <a:gd name="T18" fmla="*/ 13 w 137"/>
                <a:gd name="T19" fmla="*/ 35 h 37"/>
                <a:gd name="T20" fmla="*/ 13 w 137"/>
                <a:gd name="T21" fmla="*/ 35 h 37"/>
                <a:gd name="T22" fmla="*/ 13 w 137"/>
                <a:gd name="T23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37">
                  <a:moveTo>
                    <a:pt x="13" y="35"/>
                  </a:moveTo>
                  <a:cubicBezTo>
                    <a:pt x="29" y="22"/>
                    <a:pt x="48" y="15"/>
                    <a:pt x="68" y="15"/>
                  </a:cubicBezTo>
                  <a:cubicBezTo>
                    <a:pt x="88" y="15"/>
                    <a:pt x="108" y="22"/>
                    <a:pt x="124" y="35"/>
                  </a:cubicBezTo>
                  <a:cubicBezTo>
                    <a:pt x="125" y="36"/>
                    <a:pt x="127" y="37"/>
                    <a:pt x="128" y="37"/>
                  </a:cubicBezTo>
                  <a:cubicBezTo>
                    <a:pt x="131" y="37"/>
                    <a:pt x="133" y="36"/>
                    <a:pt x="134" y="34"/>
                  </a:cubicBezTo>
                  <a:cubicBezTo>
                    <a:pt x="137" y="31"/>
                    <a:pt x="136" y="26"/>
                    <a:pt x="133" y="23"/>
                  </a:cubicBezTo>
                  <a:cubicBezTo>
                    <a:pt x="115" y="9"/>
                    <a:pt x="92" y="0"/>
                    <a:pt x="68" y="0"/>
                  </a:cubicBezTo>
                  <a:cubicBezTo>
                    <a:pt x="44" y="0"/>
                    <a:pt x="22" y="8"/>
                    <a:pt x="3" y="23"/>
                  </a:cubicBezTo>
                  <a:cubicBezTo>
                    <a:pt x="0" y="25"/>
                    <a:pt x="0" y="30"/>
                    <a:pt x="2" y="33"/>
                  </a:cubicBezTo>
                  <a:cubicBezTo>
                    <a:pt x="5" y="37"/>
                    <a:pt x="9" y="37"/>
                    <a:pt x="13" y="35"/>
                  </a:cubicBezTo>
                  <a:close/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298" name="Freeform 15"/>
            <p:cNvSpPr>
              <a:spLocks noEditPoints="1"/>
            </p:cNvSpPr>
            <p:nvPr/>
          </p:nvSpPr>
          <p:spPr bwMode="auto">
            <a:xfrm>
              <a:off x="5238750" y="760413"/>
              <a:ext cx="338138" cy="104775"/>
            </a:xfrm>
            <a:custGeom>
              <a:avLst/>
              <a:gdLst>
                <a:gd name="T0" fmla="*/ 45 w 90"/>
                <a:gd name="T1" fmla="*/ 0 h 28"/>
                <a:gd name="T2" fmla="*/ 4 w 90"/>
                <a:gd name="T3" fmla="*/ 14 h 28"/>
                <a:gd name="T4" fmla="*/ 2 w 90"/>
                <a:gd name="T5" fmla="*/ 25 h 28"/>
                <a:gd name="T6" fmla="*/ 13 w 90"/>
                <a:gd name="T7" fmla="*/ 26 h 28"/>
                <a:gd name="T8" fmla="*/ 45 w 90"/>
                <a:gd name="T9" fmla="*/ 15 h 28"/>
                <a:gd name="T10" fmla="*/ 77 w 90"/>
                <a:gd name="T11" fmla="*/ 26 h 28"/>
                <a:gd name="T12" fmla="*/ 82 w 90"/>
                <a:gd name="T13" fmla="*/ 28 h 28"/>
                <a:gd name="T14" fmla="*/ 88 w 90"/>
                <a:gd name="T15" fmla="*/ 25 h 28"/>
                <a:gd name="T16" fmla="*/ 87 w 90"/>
                <a:gd name="T17" fmla="*/ 15 h 28"/>
                <a:gd name="T18" fmla="*/ 45 w 90"/>
                <a:gd name="T19" fmla="*/ 0 h 28"/>
                <a:gd name="T20" fmla="*/ 45 w 90"/>
                <a:gd name="T21" fmla="*/ 0 h 28"/>
                <a:gd name="T22" fmla="*/ 45 w 90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28">
                  <a:moveTo>
                    <a:pt x="45" y="0"/>
                  </a:moveTo>
                  <a:cubicBezTo>
                    <a:pt x="30" y="0"/>
                    <a:pt x="16" y="5"/>
                    <a:pt x="4" y="14"/>
                  </a:cubicBezTo>
                  <a:cubicBezTo>
                    <a:pt x="0" y="17"/>
                    <a:pt x="0" y="22"/>
                    <a:pt x="2" y="25"/>
                  </a:cubicBezTo>
                  <a:cubicBezTo>
                    <a:pt x="5" y="28"/>
                    <a:pt x="10" y="28"/>
                    <a:pt x="13" y="26"/>
                  </a:cubicBezTo>
                  <a:cubicBezTo>
                    <a:pt x="22" y="19"/>
                    <a:pt x="33" y="15"/>
                    <a:pt x="45" y="15"/>
                  </a:cubicBezTo>
                  <a:cubicBezTo>
                    <a:pt x="57" y="15"/>
                    <a:pt x="68" y="19"/>
                    <a:pt x="77" y="26"/>
                  </a:cubicBezTo>
                  <a:cubicBezTo>
                    <a:pt x="79" y="27"/>
                    <a:pt x="81" y="28"/>
                    <a:pt x="82" y="28"/>
                  </a:cubicBezTo>
                  <a:cubicBezTo>
                    <a:pt x="84" y="28"/>
                    <a:pt x="86" y="27"/>
                    <a:pt x="88" y="25"/>
                  </a:cubicBezTo>
                  <a:cubicBezTo>
                    <a:pt x="90" y="22"/>
                    <a:pt x="90" y="17"/>
                    <a:pt x="87" y="15"/>
                  </a:cubicBezTo>
                  <a:cubicBezTo>
                    <a:pt x="75" y="5"/>
                    <a:pt x="60" y="0"/>
                    <a:pt x="45" y="0"/>
                  </a:cubicBez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grpSp>
        <p:nvGrpSpPr>
          <p:cNvPr id="25" name="Shape 25"/>
          <p:cNvGrpSpPr/>
          <p:nvPr/>
        </p:nvGrpSpPr>
        <p:grpSpPr>
          <a:xfrm>
            <a:off x="4321394" y="2254250"/>
            <a:ext cx="444499" cy="563033"/>
            <a:chOff x="3089275" y="1004887"/>
            <a:chExt cx="333374" cy="422275"/>
          </a:xfrm>
        </p:grpSpPr>
        <p:sp>
          <p:nvSpPr>
            <p:cNvPr id="26" name="Shape 26"/>
            <p:cNvSpPr/>
            <p:nvPr/>
          </p:nvSpPr>
          <p:spPr>
            <a:xfrm>
              <a:off x="3089275" y="1004887"/>
              <a:ext cx="333374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736" y="0"/>
                  </a:moveTo>
                  <a:cubicBezTo>
                    <a:pt x="8263" y="0"/>
                    <a:pt x="8263" y="0"/>
                    <a:pt x="8263" y="0"/>
                  </a:cubicBezTo>
                  <a:cubicBezTo>
                    <a:pt x="3952" y="0"/>
                    <a:pt x="0" y="2823"/>
                    <a:pt x="0" y="6211"/>
                  </a:cubicBezTo>
                  <a:cubicBezTo>
                    <a:pt x="0" y="113505"/>
                    <a:pt x="0" y="113505"/>
                    <a:pt x="0" y="113505"/>
                  </a:cubicBezTo>
                  <a:cubicBezTo>
                    <a:pt x="0" y="116894"/>
                    <a:pt x="3952" y="120000"/>
                    <a:pt x="8263" y="120000"/>
                  </a:cubicBezTo>
                  <a:cubicBezTo>
                    <a:pt x="111736" y="120000"/>
                    <a:pt x="111736" y="120000"/>
                    <a:pt x="111736" y="120000"/>
                  </a:cubicBezTo>
                  <a:cubicBezTo>
                    <a:pt x="116407" y="120000"/>
                    <a:pt x="120000" y="116894"/>
                    <a:pt x="120000" y="113505"/>
                  </a:cubicBezTo>
                  <a:cubicBezTo>
                    <a:pt x="120000" y="6211"/>
                    <a:pt x="120000" y="6211"/>
                    <a:pt x="120000" y="6211"/>
                  </a:cubicBezTo>
                  <a:cubicBezTo>
                    <a:pt x="120000" y="2823"/>
                    <a:pt x="116407" y="0"/>
                    <a:pt x="111736" y="0"/>
                  </a:cubicBezTo>
                  <a:close/>
                  <a:moveTo>
                    <a:pt x="113173" y="113505"/>
                  </a:moveTo>
                  <a:cubicBezTo>
                    <a:pt x="113173" y="114070"/>
                    <a:pt x="112455" y="114635"/>
                    <a:pt x="111736" y="114635"/>
                  </a:cubicBezTo>
                  <a:cubicBezTo>
                    <a:pt x="8263" y="114635"/>
                    <a:pt x="8263" y="114635"/>
                    <a:pt x="8263" y="114635"/>
                  </a:cubicBezTo>
                  <a:cubicBezTo>
                    <a:pt x="7544" y="114635"/>
                    <a:pt x="6826" y="114070"/>
                    <a:pt x="6826" y="113505"/>
                  </a:cubicBezTo>
                  <a:cubicBezTo>
                    <a:pt x="6826" y="6211"/>
                    <a:pt x="6826" y="6211"/>
                    <a:pt x="6826" y="6211"/>
                  </a:cubicBezTo>
                  <a:cubicBezTo>
                    <a:pt x="6826" y="5647"/>
                    <a:pt x="7544" y="5082"/>
                    <a:pt x="8263" y="5082"/>
                  </a:cubicBezTo>
                  <a:cubicBezTo>
                    <a:pt x="111736" y="5082"/>
                    <a:pt x="111736" y="5082"/>
                    <a:pt x="111736" y="5082"/>
                  </a:cubicBezTo>
                  <a:cubicBezTo>
                    <a:pt x="112455" y="5082"/>
                    <a:pt x="113173" y="5647"/>
                    <a:pt x="113173" y="6211"/>
                  </a:cubicBezTo>
                  <a:lnTo>
                    <a:pt x="113173" y="11350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7" name="Shape 27"/>
            <p:cNvSpPr/>
            <p:nvPr/>
          </p:nvSpPr>
          <p:spPr>
            <a:xfrm>
              <a:off x="3128964" y="1042987"/>
              <a:ext cx="252412" cy="3190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748" y="0"/>
                  </a:moveTo>
                  <a:cubicBezTo>
                    <a:pt x="4251" y="0"/>
                    <a:pt x="4251" y="0"/>
                    <a:pt x="4251" y="0"/>
                  </a:cubicBezTo>
                  <a:cubicBezTo>
                    <a:pt x="1889" y="0"/>
                    <a:pt x="0" y="1500"/>
                    <a:pt x="0" y="3375"/>
                  </a:cubicBezTo>
                  <a:cubicBezTo>
                    <a:pt x="0" y="116625"/>
                    <a:pt x="0" y="116625"/>
                    <a:pt x="0" y="116625"/>
                  </a:cubicBezTo>
                  <a:cubicBezTo>
                    <a:pt x="0" y="118500"/>
                    <a:pt x="1889" y="120000"/>
                    <a:pt x="4251" y="120000"/>
                  </a:cubicBezTo>
                  <a:cubicBezTo>
                    <a:pt x="115748" y="120000"/>
                    <a:pt x="115748" y="120000"/>
                    <a:pt x="115748" y="120000"/>
                  </a:cubicBezTo>
                  <a:cubicBezTo>
                    <a:pt x="118110" y="120000"/>
                    <a:pt x="120000" y="118500"/>
                    <a:pt x="120000" y="116625"/>
                  </a:cubicBezTo>
                  <a:cubicBezTo>
                    <a:pt x="120000" y="3375"/>
                    <a:pt x="120000" y="3375"/>
                    <a:pt x="120000" y="3375"/>
                  </a:cubicBezTo>
                  <a:cubicBezTo>
                    <a:pt x="120000" y="1500"/>
                    <a:pt x="118110" y="0"/>
                    <a:pt x="115748" y="0"/>
                  </a:cubicBezTo>
                  <a:close/>
                  <a:moveTo>
                    <a:pt x="111496" y="112875"/>
                  </a:moveTo>
                  <a:cubicBezTo>
                    <a:pt x="8976" y="112875"/>
                    <a:pt x="8976" y="112875"/>
                    <a:pt x="8976" y="112875"/>
                  </a:cubicBezTo>
                  <a:cubicBezTo>
                    <a:pt x="8976" y="7125"/>
                    <a:pt x="8976" y="7125"/>
                    <a:pt x="8976" y="7125"/>
                  </a:cubicBezTo>
                  <a:cubicBezTo>
                    <a:pt x="111496" y="7125"/>
                    <a:pt x="111496" y="7125"/>
                    <a:pt x="111496" y="7125"/>
                  </a:cubicBezTo>
                  <a:lnTo>
                    <a:pt x="111496" y="11287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8" name="Shape 28"/>
            <p:cNvSpPr/>
            <p:nvPr/>
          </p:nvSpPr>
          <p:spPr>
            <a:xfrm>
              <a:off x="3240089" y="1362075"/>
              <a:ext cx="44450" cy="4603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13" name="Shape 113"/>
          <p:cNvGrpSpPr/>
          <p:nvPr/>
        </p:nvGrpSpPr>
        <p:grpSpPr>
          <a:xfrm>
            <a:off x="4244135" y="3158067"/>
            <a:ext cx="599016" cy="563032"/>
            <a:chOff x="3103564" y="1682750"/>
            <a:chExt cx="449262" cy="422274"/>
          </a:xfrm>
        </p:grpSpPr>
        <p:sp>
          <p:nvSpPr>
            <p:cNvPr id="114" name="Shape 114"/>
            <p:cNvSpPr/>
            <p:nvPr/>
          </p:nvSpPr>
          <p:spPr>
            <a:xfrm>
              <a:off x="3103564" y="1825625"/>
              <a:ext cx="449262" cy="2793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339" y="0"/>
                  </a:moveTo>
                  <a:cubicBezTo>
                    <a:pt x="116008" y="0"/>
                    <a:pt x="114944" y="1708"/>
                    <a:pt x="114944" y="3843"/>
                  </a:cubicBezTo>
                  <a:cubicBezTo>
                    <a:pt x="114944" y="110177"/>
                    <a:pt x="114944" y="110177"/>
                    <a:pt x="114944" y="110177"/>
                  </a:cubicBezTo>
                  <a:cubicBezTo>
                    <a:pt x="114944" y="111032"/>
                    <a:pt x="114412" y="111886"/>
                    <a:pt x="113880" y="111886"/>
                  </a:cubicBezTo>
                  <a:cubicBezTo>
                    <a:pt x="5853" y="111886"/>
                    <a:pt x="5853" y="111886"/>
                    <a:pt x="5853" y="111886"/>
                  </a:cubicBezTo>
                  <a:cubicBezTo>
                    <a:pt x="5321" y="111886"/>
                    <a:pt x="4789" y="111032"/>
                    <a:pt x="4789" y="110177"/>
                  </a:cubicBezTo>
                  <a:cubicBezTo>
                    <a:pt x="4789" y="3843"/>
                    <a:pt x="4789" y="3843"/>
                    <a:pt x="4789" y="3843"/>
                  </a:cubicBezTo>
                  <a:cubicBezTo>
                    <a:pt x="4789" y="1708"/>
                    <a:pt x="3725" y="0"/>
                    <a:pt x="2394" y="0"/>
                  </a:cubicBezTo>
                  <a:cubicBezTo>
                    <a:pt x="1064" y="0"/>
                    <a:pt x="0" y="1708"/>
                    <a:pt x="0" y="3843"/>
                  </a:cubicBezTo>
                  <a:cubicBezTo>
                    <a:pt x="0" y="110177"/>
                    <a:pt x="0" y="110177"/>
                    <a:pt x="0" y="110177"/>
                  </a:cubicBezTo>
                  <a:cubicBezTo>
                    <a:pt x="0" y="115729"/>
                    <a:pt x="2660" y="120000"/>
                    <a:pt x="5853" y="120000"/>
                  </a:cubicBezTo>
                  <a:cubicBezTo>
                    <a:pt x="113880" y="120000"/>
                    <a:pt x="113880" y="120000"/>
                    <a:pt x="113880" y="120000"/>
                  </a:cubicBezTo>
                  <a:cubicBezTo>
                    <a:pt x="117339" y="120000"/>
                    <a:pt x="120000" y="115729"/>
                    <a:pt x="120000" y="110177"/>
                  </a:cubicBezTo>
                  <a:cubicBezTo>
                    <a:pt x="120000" y="3843"/>
                    <a:pt x="120000" y="3843"/>
                    <a:pt x="120000" y="3843"/>
                  </a:cubicBezTo>
                  <a:cubicBezTo>
                    <a:pt x="120000" y="1708"/>
                    <a:pt x="118669" y="0"/>
                    <a:pt x="117339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5" name="Shape 115"/>
            <p:cNvSpPr/>
            <p:nvPr/>
          </p:nvSpPr>
          <p:spPr>
            <a:xfrm>
              <a:off x="3155950" y="1838325"/>
              <a:ext cx="342899" cy="2143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21" y="80372"/>
                  </a:moveTo>
                  <a:cubicBezTo>
                    <a:pt x="1387" y="80372"/>
                    <a:pt x="0" y="82604"/>
                    <a:pt x="0" y="85953"/>
                  </a:cubicBezTo>
                  <a:cubicBezTo>
                    <a:pt x="0" y="88744"/>
                    <a:pt x="1387" y="90976"/>
                    <a:pt x="3121" y="90976"/>
                  </a:cubicBezTo>
                  <a:cubicBezTo>
                    <a:pt x="9017" y="90976"/>
                    <a:pt x="9017" y="90976"/>
                    <a:pt x="9017" y="90976"/>
                  </a:cubicBezTo>
                  <a:cubicBezTo>
                    <a:pt x="9017" y="114976"/>
                    <a:pt x="9017" y="114976"/>
                    <a:pt x="9017" y="114976"/>
                  </a:cubicBezTo>
                  <a:cubicBezTo>
                    <a:pt x="9017" y="117767"/>
                    <a:pt x="10404" y="120000"/>
                    <a:pt x="12485" y="120000"/>
                  </a:cubicBezTo>
                  <a:cubicBezTo>
                    <a:pt x="14219" y="120000"/>
                    <a:pt x="15606" y="117767"/>
                    <a:pt x="15606" y="114976"/>
                  </a:cubicBezTo>
                  <a:cubicBezTo>
                    <a:pt x="15606" y="90976"/>
                    <a:pt x="15606" y="90976"/>
                    <a:pt x="15606" y="90976"/>
                  </a:cubicBezTo>
                  <a:cubicBezTo>
                    <a:pt x="40924" y="90976"/>
                    <a:pt x="40924" y="90976"/>
                    <a:pt x="40924" y="90976"/>
                  </a:cubicBezTo>
                  <a:cubicBezTo>
                    <a:pt x="40924" y="114976"/>
                    <a:pt x="40924" y="114976"/>
                    <a:pt x="40924" y="114976"/>
                  </a:cubicBezTo>
                  <a:cubicBezTo>
                    <a:pt x="40924" y="117767"/>
                    <a:pt x="42312" y="120000"/>
                    <a:pt x="44046" y="120000"/>
                  </a:cubicBezTo>
                  <a:cubicBezTo>
                    <a:pt x="45780" y="120000"/>
                    <a:pt x="47514" y="117767"/>
                    <a:pt x="47514" y="114976"/>
                  </a:cubicBezTo>
                  <a:cubicBezTo>
                    <a:pt x="47514" y="90976"/>
                    <a:pt x="47514" y="90976"/>
                    <a:pt x="47514" y="90976"/>
                  </a:cubicBezTo>
                  <a:cubicBezTo>
                    <a:pt x="72832" y="90976"/>
                    <a:pt x="72832" y="90976"/>
                    <a:pt x="72832" y="90976"/>
                  </a:cubicBezTo>
                  <a:cubicBezTo>
                    <a:pt x="72832" y="114976"/>
                    <a:pt x="72832" y="114976"/>
                    <a:pt x="72832" y="114976"/>
                  </a:cubicBezTo>
                  <a:cubicBezTo>
                    <a:pt x="72832" y="117767"/>
                    <a:pt x="74219" y="120000"/>
                    <a:pt x="75953" y="120000"/>
                  </a:cubicBezTo>
                  <a:cubicBezTo>
                    <a:pt x="77687" y="120000"/>
                    <a:pt x="79075" y="117767"/>
                    <a:pt x="79075" y="114976"/>
                  </a:cubicBezTo>
                  <a:cubicBezTo>
                    <a:pt x="79075" y="90976"/>
                    <a:pt x="79075" y="90976"/>
                    <a:pt x="79075" y="90976"/>
                  </a:cubicBezTo>
                  <a:cubicBezTo>
                    <a:pt x="104393" y="90976"/>
                    <a:pt x="104393" y="90976"/>
                    <a:pt x="104393" y="90976"/>
                  </a:cubicBezTo>
                  <a:cubicBezTo>
                    <a:pt x="104393" y="114976"/>
                    <a:pt x="104393" y="114976"/>
                    <a:pt x="104393" y="114976"/>
                  </a:cubicBezTo>
                  <a:cubicBezTo>
                    <a:pt x="104393" y="117767"/>
                    <a:pt x="106127" y="120000"/>
                    <a:pt x="107861" y="120000"/>
                  </a:cubicBezTo>
                  <a:cubicBezTo>
                    <a:pt x="109595" y="120000"/>
                    <a:pt x="110982" y="117767"/>
                    <a:pt x="110982" y="114976"/>
                  </a:cubicBezTo>
                  <a:cubicBezTo>
                    <a:pt x="110982" y="90976"/>
                    <a:pt x="110982" y="90976"/>
                    <a:pt x="110982" y="90976"/>
                  </a:cubicBezTo>
                  <a:cubicBezTo>
                    <a:pt x="116878" y="90976"/>
                    <a:pt x="116878" y="90976"/>
                    <a:pt x="116878" y="90976"/>
                  </a:cubicBezTo>
                  <a:cubicBezTo>
                    <a:pt x="118612" y="90976"/>
                    <a:pt x="120000" y="88744"/>
                    <a:pt x="120000" y="85953"/>
                  </a:cubicBezTo>
                  <a:cubicBezTo>
                    <a:pt x="120000" y="82604"/>
                    <a:pt x="118612" y="80372"/>
                    <a:pt x="116878" y="80372"/>
                  </a:cubicBezTo>
                  <a:cubicBezTo>
                    <a:pt x="110982" y="80372"/>
                    <a:pt x="110982" y="80372"/>
                    <a:pt x="110982" y="80372"/>
                  </a:cubicBezTo>
                  <a:cubicBezTo>
                    <a:pt x="110982" y="46883"/>
                    <a:pt x="110982" y="46883"/>
                    <a:pt x="110982" y="46883"/>
                  </a:cubicBezTo>
                  <a:cubicBezTo>
                    <a:pt x="116878" y="46883"/>
                    <a:pt x="116878" y="46883"/>
                    <a:pt x="116878" y="46883"/>
                  </a:cubicBezTo>
                  <a:cubicBezTo>
                    <a:pt x="118612" y="46883"/>
                    <a:pt x="120000" y="44651"/>
                    <a:pt x="120000" y="41860"/>
                  </a:cubicBezTo>
                  <a:cubicBezTo>
                    <a:pt x="120000" y="39069"/>
                    <a:pt x="118612" y="36837"/>
                    <a:pt x="116878" y="36837"/>
                  </a:cubicBezTo>
                  <a:cubicBezTo>
                    <a:pt x="110982" y="36837"/>
                    <a:pt x="110982" y="36837"/>
                    <a:pt x="110982" y="36837"/>
                  </a:cubicBezTo>
                  <a:cubicBezTo>
                    <a:pt x="110982" y="5581"/>
                    <a:pt x="110982" y="5581"/>
                    <a:pt x="110982" y="5581"/>
                  </a:cubicBezTo>
                  <a:cubicBezTo>
                    <a:pt x="110982" y="2232"/>
                    <a:pt x="109595" y="0"/>
                    <a:pt x="107861" y="0"/>
                  </a:cubicBezTo>
                  <a:cubicBezTo>
                    <a:pt x="106127" y="0"/>
                    <a:pt x="104393" y="2232"/>
                    <a:pt x="104393" y="5581"/>
                  </a:cubicBezTo>
                  <a:cubicBezTo>
                    <a:pt x="104393" y="36837"/>
                    <a:pt x="104393" y="36837"/>
                    <a:pt x="104393" y="36837"/>
                  </a:cubicBezTo>
                  <a:cubicBezTo>
                    <a:pt x="79075" y="36837"/>
                    <a:pt x="79075" y="36837"/>
                    <a:pt x="79075" y="36837"/>
                  </a:cubicBezTo>
                  <a:cubicBezTo>
                    <a:pt x="79075" y="5581"/>
                    <a:pt x="79075" y="5581"/>
                    <a:pt x="79075" y="5581"/>
                  </a:cubicBezTo>
                  <a:cubicBezTo>
                    <a:pt x="79075" y="2232"/>
                    <a:pt x="77687" y="0"/>
                    <a:pt x="75953" y="0"/>
                  </a:cubicBezTo>
                  <a:cubicBezTo>
                    <a:pt x="74219" y="0"/>
                    <a:pt x="72832" y="2232"/>
                    <a:pt x="72832" y="5581"/>
                  </a:cubicBezTo>
                  <a:cubicBezTo>
                    <a:pt x="72832" y="36837"/>
                    <a:pt x="72832" y="36837"/>
                    <a:pt x="72832" y="36837"/>
                  </a:cubicBezTo>
                  <a:cubicBezTo>
                    <a:pt x="47514" y="36837"/>
                    <a:pt x="47514" y="36837"/>
                    <a:pt x="47514" y="36837"/>
                  </a:cubicBezTo>
                  <a:cubicBezTo>
                    <a:pt x="47514" y="5581"/>
                    <a:pt x="47514" y="5581"/>
                    <a:pt x="47514" y="5581"/>
                  </a:cubicBezTo>
                  <a:cubicBezTo>
                    <a:pt x="47514" y="2232"/>
                    <a:pt x="45780" y="0"/>
                    <a:pt x="44046" y="0"/>
                  </a:cubicBezTo>
                  <a:cubicBezTo>
                    <a:pt x="42312" y="0"/>
                    <a:pt x="40924" y="2232"/>
                    <a:pt x="40924" y="5581"/>
                  </a:cubicBezTo>
                  <a:cubicBezTo>
                    <a:pt x="40924" y="36837"/>
                    <a:pt x="40924" y="36837"/>
                    <a:pt x="40924" y="36837"/>
                  </a:cubicBezTo>
                  <a:cubicBezTo>
                    <a:pt x="15606" y="36837"/>
                    <a:pt x="15606" y="36837"/>
                    <a:pt x="15606" y="36837"/>
                  </a:cubicBezTo>
                  <a:cubicBezTo>
                    <a:pt x="15606" y="5581"/>
                    <a:pt x="15606" y="5581"/>
                    <a:pt x="15606" y="5581"/>
                  </a:cubicBezTo>
                  <a:cubicBezTo>
                    <a:pt x="15606" y="2232"/>
                    <a:pt x="14219" y="0"/>
                    <a:pt x="12485" y="0"/>
                  </a:cubicBezTo>
                  <a:cubicBezTo>
                    <a:pt x="10404" y="0"/>
                    <a:pt x="9017" y="2232"/>
                    <a:pt x="9017" y="5581"/>
                  </a:cubicBezTo>
                  <a:cubicBezTo>
                    <a:pt x="9017" y="36837"/>
                    <a:pt x="9017" y="36837"/>
                    <a:pt x="9017" y="36837"/>
                  </a:cubicBezTo>
                  <a:cubicBezTo>
                    <a:pt x="3121" y="36837"/>
                    <a:pt x="3121" y="36837"/>
                    <a:pt x="3121" y="36837"/>
                  </a:cubicBezTo>
                  <a:cubicBezTo>
                    <a:pt x="1387" y="36837"/>
                    <a:pt x="0" y="39069"/>
                    <a:pt x="0" y="41860"/>
                  </a:cubicBezTo>
                  <a:cubicBezTo>
                    <a:pt x="0" y="44651"/>
                    <a:pt x="1387" y="46883"/>
                    <a:pt x="3121" y="46883"/>
                  </a:cubicBezTo>
                  <a:cubicBezTo>
                    <a:pt x="9017" y="46883"/>
                    <a:pt x="9017" y="46883"/>
                    <a:pt x="9017" y="46883"/>
                  </a:cubicBezTo>
                  <a:cubicBezTo>
                    <a:pt x="9017" y="80372"/>
                    <a:pt x="9017" y="80372"/>
                    <a:pt x="9017" y="80372"/>
                  </a:cubicBezTo>
                  <a:lnTo>
                    <a:pt x="3121" y="80372"/>
                  </a:lnTo>
                  <a:close/>
                  <a:moveTo>
                    <a:pt x="104393" y="46883"/>
                  </a:moveTo>
                  <a:cubicBezTo>
                    <a:pt x="104393" y="80372"/>
                    <a:pt x="104393" y="80372"/>
                    <a:pt x="104393" y="80372"/>
                  </a:cubicBezTo>
                  <a:cubicBezTo>
                    <a:pt x="79075" y="80372"/>
                    <a:pt x="79075" y="80372"/>
                    <a:pt x="79075" y="80372"/>
                  </a:cubicBezTo>
                  <a:cubicBezTo>
                    <a:pt x="79075" y="46883"/>
                    <a:pt x="79075" y="46883"/>
                    <a:pt x="79075" y="46883"/>
                  </a:cubicBezTo>
                  <a:lnTo>
                    <a:pt x="104393" y="46883"/>
                  </a:lnTo>
                  <a:close/>
                  <a:moveTo>
                    <a:pt x="72832" y="46883"/>
                  </a:moveTo>
                  <a:cubicBezTo>
                    <a:pt x="72832" y="80372"/>
                    <a:pt x="72832" y="80372"/>
                    <a:pt x="72832" y="80372"/>
                  </a:cubicBezTo>
                  <a:cubicBezTo>
                    <a:pt x="47514" y="80372"/>
                    <a:pt x="47514" y="80372"/>
                    <a:pt x="47514" y="80372"/>
                  </a:cubicBezTo>
                  <a:cubicBezTo>
                    <a:pt x="47514" y="46883"/>
                    <a:pt x="47514" y="46883"/>
                    <a:pt x="47514" y="46883"/>
                  </a:cubicBezTo>
                  <a:lnTo>
                    <a:pt x="72832" y="46883"/>
                  </a:lnTo>
                  <a:close/>
                  <a:moveTo>
                    <a:pt x="15606" y="46883"/>
                  </a:moveTo>
                  <a:cubicBezTo>
                    <a:pt x="40924" y="46883"/>
                    <a:pt x="40924" y="46883"/>
                    <a:pt x="40924" y="46883"/>
                  </a:cubicBezTo>
                  <a:cubicBezTo>
                    <a:pt x="40924" y="80372"/>
                    <a:pt x="40924" y="80372"/>
                    <a:pt x="40924" y="80372"/>
                  </a:cubicBezTo>
                  <a:cubicBezTo>
                    <a:pt x="15606" y="80372"/>
                    <a:pt x="15606" y="80372"/>
                    <a:pt x="15606" y="80372"/>
                  </a:cubicBezTo>
                  <a:lnTo>
                    <a:pt x="15606" y="4688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6" name="Shape 116"/>
            <p:cNvSpPr/>
            <p:nvPr/>
          </p:nvSpPr>
          <p:spPr>
            <a:xfrm>
              <a:off x="3103564" y="1708150"/>
              <a:ext cx="449262" cy="968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678" y="0"/>
                  </a:moveTo>
                  <a:cubicBezTo>
                    <a:pt x="100044" y="0"/>
                    <a:pt x="100044" y="0"/>
                    <a:pt x="100044" y="0"/>
                  </a:cubicBezTo>
                  <a:cubicBezTo>
                    <a:pt x="98713" y="0"/>
                    <a:pt x="97383" y="4948"/>
                    <a:pt x="97383" y="12371"/>
                  </a:cubicBezTo>
                  <a:cubicBezTo>
                    <a:pt x="97383" y="18556"/>
                    <a:pt x="98713" y="23505"/>
                    <a:pt x="100044" y="23505"/>
                  </a:cubicBezTo>
                  <a:cubicBezTo>
                    <a:pt x="114678" y="23505"/>
                    <a:pt x="114678" y="23505"/>
                    <a:pt x="114678" y="23505"/>
                  </a:cubicBezTo>
                  <a:cubicBezTo>
                    <a:pt x="114944" y="23505"/>
                    <a:pt x="114944" y="25979"/>
                    <a:pt x="114944" y="28453"/>
                  </a:cubicBezTo>
                  <a:cubicBezTo>
                    <a:pt x="114944" y="97731"/>
                    <a:pt x="114944" y="97731"/>
                    <a:pt x="114944" y="97731"/>
                  </a:cubicBezTo>
                  <a:cubicBezTo>
                    <a:pt x="4789" y="97731"/>
                    <a:pt x="4789" y="97731"/>
                    <a:pt x="4789" y="97731"/>
                  </a:cubicBezTo>
                  <a:cubicBezTo>
                    <a:pt x="4789" y="28453"/>
                    <a:pt x="4789" y="28453"/>
                    <a:pt x="4789" y="28453"/>
                  </a:cubicBezTo>
                  <a:cubicBezTo>
                    <a:pt x="4789" y="25979"/>
                    <a:pt x="5321" y="23505"/>
                    <a:pt x="5853" y="23505"/>
                  </a:cubicBezTo>
                  <a:cubicBezTo>
                    <a:pt x="19689" y="23505"/>
                    <a:pt x="19689" y="23505"/>
                    <a:pt x="19689" y="23505"/>
                  </a:cubicBezTo>
                  <a:cubicBezTo>
                    <a:pt x="21286" y="23505"/>
                    <a:pt x="22350" y="18556"/>
                    <a:pt x="22350" y="12371"/>
                  </a:cubicBezTo>
                  <a:cubicBezTo>
                    <a:pt x="22350" y="4948"/>
                    <a:pt x="21286" y="0"/>
                    <a:pt x="19689" y="0"/>
                  </a:cubicBezTo>
                  <a:cubicBezTo>
                    <a:pt x="5853" y="0"/>
                    <a:pt x="5853" y="0"/>
                    <a:pt x="5853" y="0"/>
                  </a:cubicBezTo>
                  <a:cubicBezTo>
                    <a:pt x="2660" y="0"/>
                    <a:pt x="0" y="12371"/>
                    <a:pt x="0" y="28453"/>
                  </a:cubicBezTo>
                  <a:cubicBezTo>
                    <a:pt x="0" y="108865"/>
                    <a:pt x="0" y="108865"/>
                    <a:pt x="0" y="108865"/>
                  </a:cubicBezTo>
                  <a:cubicBezTo>
                    <a:pt x="0" y="115051"/>
                    <a:pt x="1064" y="120000"/>
                    <a:pt x="2394" y="120000"/>
                  </a:cubicBezTo>
                  <a:cubicBezTo>
                    <a:pt x="117339" y="120000"/>
                    <a:pt x="117339" y="120000"/>
                    <a:pt x="117339" y="120000"/>
                  </a:cubicBezTo>
                  <a:cubicBezTo>
                    <a:pt x="118669" y="120000"/>
                    <a:pt x="120000" y="115051"/>
                    <a:pt x="120000" y="108865"/>
                  </a:cubicBezTo>
                  <a:cubicBezTo>
                    <a:pt x="120000" y="28453"/>
                    <a:pt x="120000" y="28453"/>
                    <a:pt x="120000" y="28453"/>
                  </a:cubicBezTo>
                  <a:cubicBezTo>
                    <a:pt x="120000" y="7422"/>
                    <a:pt x="117073" y="0"/>
                    <a:pt x="114678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3246439" y="1708150"/>
              <a:ext cx="1619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25" y="120000"/>
                  </a:moveTo>
                  <a:cubicBezTo>
                    <a:pt x="112638" y="120000"/>
                    <a:pt x="112638" y="120000"/>
                    <a:pt x="112638" y="120000"/>
                  </a:cubicBezTo>
                  <a:cubicBezTo>
                    <a:pt x="116319" y="120000"/>
                    <a:pt x="120000" y="94736"/>
                    <a:pt x="120000" y="63157"/>
                  </a:cubicBezTo>
                  <a:cubicBezTo>
                    <a:pt x="120000" y="25263"/>
                    <a:pt x="116319" y="0"/>
                    <a:pt x="112638" y="0"/>
                  </a:cubicBezTo>
                  <a:cubicBezTo>
                    <a:pt x="6625" y="0"/>
                    <a:pt x="6625" y="0"/>
                    <a:pt x="6625" y="0"/>
                  </a:cubicBezTo>
                  <a:cubicBezTo>
                    <a:pt x="2944" y="0"/>
                    <a:pt x="0" y="25263"/>
                    <a:pt x="0" y="63157"/>
                  </a:cubicBezTo>
                  <a:cubicBezTo>
                    <a:pt x="0" y="94736"/>
                    <a:pt x="2944" y="120000"/>
                    <a:pt x="6625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3206750" y="1682750"/>
              <a:ext cx="19049" cy="698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157" y="120000"/>
                  </a:moveTo>
                  <a:cubicBezTo>
                    <a:pt x="94736" y="120000"/>
                    <a:pt x="120000" y="113239"/>
                    <a:pt x="120000" y="104788"/>
                  </a:cubicBezTo>
                  <a:cubicBezTo>
                    <a:pt x="120000" y="15211"/>
                    <a:pt x="120000" y="15211"/>
                    <a:pt x="120000" y="15211"/>
                  </a:cubicBezTo>
                  <a:cubicBezTo>
                    <a:pt x="120000" y="6760"/>
                    <a:pt x="94736" y="0"/>
                    <a:pt x="63157" y="0"/>
                  </a:cubicBezTo>
                  <a:cubicBezTo>
                    <a:pt x="31578" y="0"/>
                    <a:pt x="0" y="6760"/>
                    <a:pt x="0" y="15211"/>
                  </a:cubicBezTo>
                  <a:cubicBezTo>
                    <a:pt x="0" y="104788"/>
                    <a:pt x="0" y="104788"/>
                    <a:pt x="0" y="104788"/>
                  </a:cubicBezTo>
                  <a:cubicBezTo>
                    <a:pt x="0" y="113239"/>
                    <a:pt x="31578" y="120000"/>
                    <a:pt x="63157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9" name="Shape 119"/>
            <p:cNvSpPr/>
            <p:nvPr/>
          </p:nvSpPr>
          <p:spPr>
            <a:xfrm>
              <a:off x="3429001" y="1682750"/>
              <a:ext cx="19049" cy="698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842" y="120000"/>
                  </a:moveTo>
                  <a:cubicBezTo>
                    <a:pt x="94736" y="120000"/>
                    <a:pt x="120000" y="113239"/>
                    <a:pt x="120000" y="104788"/>
                  </a:cubicBezTo>
                  <a:cubicBezTo>
                    <a:pt x="120000" y="15211"/>
                    <a:pt x="120000" y="15211"/>
                    <a:pt x="120000" y="15211"/>
                  </a:cubicBezTo>
                  <a:cubicBezTo>
                    <a:pt x="120000" y="6760"/>
                    <a:pt x="94736" y="0"/>
                    <a:pt x="56842" y="0"/>
                  </a:cubicBezTo>
                  <a:cubicBezTo>
                    <a:pt x="25263" y="0"/>
                    <a:pt x="0" y="6760"/>
                    <a:pt x="0" y="15211"/>
                  </a:cubicBezTo>
                  <a:cubicBezTo>
                    <a:pt x="0" y="104788"/>
                    <a:pt x="0" y="104788"/>
                    <a:pt x="0" y="104788"/>
                  </a:cubicBezTo>
                  <a:cubicBezTo>
                    <a:pt x="0" y="113239"/>
                    <a:pt x="25263" y="120000"/>
                    <a:pt x="56842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69" name="Shape 169"/>
          <p:cNvGrpSpPr/>
          <p:nvPr/>
        </p:nvGrpSpPr>
        <p:grpSpPr>
          <a:xfrm>
            <a:off x="4175344" y="4061885"/>
            <a:ext cx="736599" cy="565151"/>
            <a:chOff x="3103564" y="2360613"/>
            <a:chExt cx="552449" cy="423863"/>
          </a:xfrm>
        </p:grpSpPr>
        <p:sp>
          <p:nvSpPr>
            <p:cNvPr id="170" name="Shape 170"/>
            <p:cNvSpPr/>
            <p:nvPr/>
          </p:nvSpPr>
          <p:spPr>
            <a:xfrm>
              <a:off x="3116264" y="2582863"/>
              <a:ext cx="161925" cy="1873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38" y="107936"/>
                  </a:moveTo>
                  <a:cubicBezTo>
                    <a:pt x="16196" y="107936"/>
                    <a:pt x="16196" y="107936"/>
                    <a:pt x="16196" y="107936"/>
                  </a:cubicBezTo>
                  <a:cubicBezTo>
                    <a:pt x="14723" y="107936"/>
                    <a:pt x="13251" y="107301"/>
                    <a:pt x="13251" y="106031"/>
                  </a:cubicBezTo>
                  <a:cubicBezTo>
                    <a:pt x="13251" y="5714"/>
                    <a:pt x="13251" y="5714"/>
                    <a:pt x="13251" y="5714"/>
                  </a:cubicBezTo>
                  <a:cubicBezTo>
                    <a:pt x="13251" y="2539"/>
                    <a:pt x="10306" y="0"/>
                    <a:pt x="6625" y="0"/>
                  </a:cubicBezTo>
                  <a:cubicBezTo>
                    <a:pt x="2944" y="0"/>
                    <a:pt x="0" y="2539"/>
                    <a:pt x="0" y="5714"/>
                  </a:cubicBezTo>
                  <a:cubicBezTo>
                    <a:pt x="0" y="106031"/>
                    <a:pt x="0" y="106031"/>
                    <a:pt x="0" y="106031"/>
                  </a:cubicBezTo>
                  <a:cubicBezTo>
                    <a:pt x="0" y="113650"/>
                    <a:pt x="7361" y="120000"/>
                    <a:pt x="16196" y="120000"/>
                  </a:cubicBezTo>
                  <a:cubicBezTo>
                    <a:pt x="112638" y="120000"/>
                    <a:pt x="112638" y="120000"/>
                    <a:pt x="112638" y="120000"/>
                  </a:cubicBezTo>
                  <a:cubicBezTo>
                    <a:pt x="116319" y="120000"/>
                    <a:pt x="120000" y="117460"/>
                    <a:pt x="120000" y="114285"/>
                  </a:cubicBezTo>
                  <a:cubicBezTo>
                    <a:pt x="120000" y="111111"/>
                    <a:pt x="116319" y="107936"/>
                    <a:pt x="112638" y="10793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1" name="Shape 171"/>
            <p:cNvSpPr/>
            <p:nvPr/>
          </p:nvSpPr>
          <p:spPr>
            <a:xfrm>
              <a:off x="3336926" y="2582863"/>
              <a:ext cx="306387" cy="1873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482" y="0"/>
                  </a:moveTo>
                  <a:cubicBezTo>
                    <a:pt x="114527" y="0"/>
                    <a:pt x="112964" y="2539"/>
                    <a:pt x="112964" y="5714"/>
                  </a:cubicBezTo>
                  <a:cubicBezTo>
                    <a:pt x="112964" y="106031"/>
                    <a:pt x="112964" y="106031"/>
                    <a:pt x="112964" y="106031"/>
                  </a:cubicBezTo>
                  <a:cubicBezTo>
                    <a:pt x="112964" y="107301"/>
                    <a:pt x="112182" y="107936"/>
                    <a:pt x="111400" y="107936"/>
                  </a:cubicBezTo>
                  <a:cubicBezTo>
                    <a:pt x="3908" y="107936"/>
                    <a:pt x="3908" y="107936"/>
                    <a:pt x="3908" y="107936"/>
                  </a:cubicBezTo>
                  <a:cubicBezTo>
                    <a:pt x="1954" y="107936"/>
                    <a:pt x="0" y="111111"/>
                    <a:pt x="0" y="114285"/>
                  </a:cubicBezTo>
                  <a:cubicBezTo>
                    <a:pt x="0" y="117460"/>
                    <a:pt x="1954" y="120000"/>
                    <a:pt x="3908" y="120000"/>
                  </a:cubicBezTo>
                  <a:cubicBezTo>
                    <a:pt x="111400" y="120000"/>
                    <a:pt x="111400" y="120000"/>
                    <a:pt x="111400" y="120000"/>
                  </a:cubicBezTo>
                  <a:cubicBezTo>
                    <a:pt x="116091" y="120000"/>
                    <a:pt x="119999" y="113650"/>
                    <a:pt x="119999" y="106031"/>
                  </a:cubicBezTo>
                  <a:cubicBezTo>
                    <a:pt x="119999" y="5714"/>
                    <a:pt x="119999" y="5714"/>
                    <a:pt x="119999" y="5714"/>
                  </a:cubicBezTo>
                  <a:cubicBezTo>
                    <a:pt x="119999" y="2539"/>
                    <a:pt x="118436" y="0"/>
                    <a:pt x="116482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2" name="Shape 172"/>
            <p:cNvSpPr/>
            <p:nvPr/>
          </p:nvSpPr>
          <p:spPr>
            <a:xfrm>
              <a:off x="3336926" y="2373313"/>
              <a:ext cx="306387" cy="1492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08" y="15200"/>
                  </a:moveTo>
                  <a:cubicBezTo>
                    <a:pt x="111400" y="15200"/>
                    <a:pt x="111400" y="15200"/>
                    <a:pt x="111400" y="15200"/>
                  </a:cubicBezTo>
                  <a:cubicBezTo>
                    <a:pt x="112182" y="15200"/>
                    <a:pt x="112964" y="16800"/>
                    <a:pt x="112964" y="18400"/>
                  </a:cubicBezTo>
                  <a:cubicBezTo>
                    <a:pt x="112964" y="112000"/>
                    <a:pt x="112964" y="112000"/>
                    <a:pt x="112964" y="112000"/>
                  </a:cubicBezTo>
                  <a:cubicBezTo>
                    <a:pt x="112964" y="116000"/>
                    <a:pt x="114527" y="120000"/>
                    <a:pt x="116482" y="120000"/>
                  </a:cubicBezTo>
                  <a:cubicBezTo>
                    <a:pt x="118436" y="120000"/>
                    <a:pt x="119999" y="116000"/>
                    <a:pt x="119999" y="112000"/>
                  </a:cubicBezTo>
                  <a:cubicBezTo>
                    <a:pt x="119999" y="18400"/>
                    <a:pt x="119999" y="18400"/>
                    <a:pt x="119999" y="18400"/>
                  </a:cubicBezTo>
                  <a:cubicBezTo>
                    <a:pt x="119999" y="8000"/>
                    <a:pt x="116091" y="0"/>
                    <a:pt x="111400" y="0"/>
                  </a:cubicBezTo>
                  <a:cubicBezTo>
                    <a:pt x="3908" y="0"/>
                    <a:pt x="3908" y="0"/>
                    <a:pt x="3908" y="0"/>
                  </a:cubicBezTo>
                  <a:cubicBezTo>
                    <a:pt x="1954" y="0"/>
                    <a:pt x="0" y="4000"/>
                    <a:pt x="0" y="8000"/>
                  </a:cubicBezTo>
                  <a:cubicBezTo>
                    <a:pt x="0" y="12000"/>
                    <a:pt x="1954" y="15200"/>
                    <a:pt x="3908" y="152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3" name="Shape 173"/>
            <p:cNvSpPr/>
            <p:nvPr/>
          </p:nvSpPr>
          <p:spPr>
            <a:xfrm>
              <a:off x="3116264" y="2373313"/>
              <a:ext cx="161925" cy="1492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25" y="120000"/>
                  </a:moveTo>
                  <a:cubicBezTo>
                    <a:pt x="10306" y="120000"/>
                    <a:pt x="13251" y="116000"/>
                    <a:pt x="13251" y="112000"/>
                  </a:cubicBezTo>
                  <a:cubicBezTo>
                    <a:pt x="13251" y="18400"/>
                    <a:pt x="13251" y="18400"/>
                    <a:pt x="13251" y="18400"/>
                  </a:cubicBezTo>
                  <a:cubicBezTo>
                    <a:pt x="13251" y="16800"/>
                    <a:pt x="14723" y="15200"/>
                    <a:pt x="16196" y="15200"/>
                  </a:cubicBezTo>
                  <a:cubicBezTo>
                    <a:pt x="112638" y="15200"/>
                    <a:pt x="112638" y="15200"/>
                    <a:pt x="112638" y="15200"/>
                  </a:cubicBezTo>
                  <a:cubicBezTo>
                    <a:pt x="116319" y="15200"/>
                    <a:pt x="120000" y="12000"/>
                    <a:pt x="120000" y="8000"/>
                  </a:cubicBezTo>
                  <a:cubicBezTo>
                    <a:pt x="120000" y="4000"/>
                    <a:pt x="116319" y="0"/>
                    <a:pt x="112638" y="0"/>
                  </a:cubicBezTo>
                  <a:cubicBezTo>
                    <a:pt x="16196" y="0"/>
                    <a:pt x="16196" y="0"/>
                    <a:pt x="16196" y="0"/>
                  </a:cubicBezTo>
                  <a:cubicBezTo>
                    <a:pt x="7361" y="0"/>
                    <a:pt x="0" y="8000"/>
                    <a:pt x="0" y="18400"/>
                  </a:cubicBezTo>
                  <a:cubicBezTo>
                    <a:pt x="0" y="112000"/>
                    <a:pt x="0" y="112000"/>
                    <a:pt x="0" y="112000"/>
                  </a:cubicBezTo>
                  <a:cubicBezTo>
                    <a:pt x="0" y="116000"/>
                    <a:pt x="2944" y="120000"/>
                    <a:pt x="6625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4" name="Shape 174"/>
            <p:cNvSpPr/>
            <p:nvPr/>
          </p:nvSpPr>
          <p:spPr>
            <a:xfrm>
              <a:off x="3103564" y="2360613"/>
              <a:ext cx="552449" cy="423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054" y="51670"/>
                  </a:moveTo>
                  <a:cubicBezTo>
                    <a:pt x="62702" y="51670"/>
                    <a:pt x="62702" y="51670"/>
                    <a:pt x="62702" y="51670"/>
                  </a:cubicBezTo>
                  <a:cubicBezTo>
                    <a:pt x="62918" y="51388"/>
                    <a:pt x="63351" y="51105"/>
                    <a:pt x="63567" y="50823"/>
                  </a:cubicBezTo>
                  <a:cubicBezTo>
                    <a:pt x="68108" y="44894"/>
                    <a:pt x="68108" y="35294"/>
                    <a:pt x="63567" y="29364"/>
                  </a:cubicBezTo>
                  <a:cubicBezTo>
                    <a:pt x="61405" y="26541"/>
                    <a:pt x="58378" y="24847"/>
                    <a:pt x="55351" y="24847"/>
                  </a:cubicBezTo>
                  <a:cubicBezTo>
                    <a:pt x="52324" y="24847"/>
                    <a:pt x="49297" y="26541"/>
                    <a:pt x="47135" y="29364"/>
                  </a:cubicBezTo>
                  <a:cubicBezTo>
                    <a:pt x="46918" y="29647"/>
                    <a:pt x="46702" y="29929"/>
                    <a:pt x="46486" y="30494"/>
                  </a:cubicBezTo>
                  <a:cubicBezTo>
                    <a:pt x="46486" y="2823"/>
                    <a:pt x="46486" y="2823"/>
                    <a:pt x="46486" y="2823"/>
                  </a:cubicBezTo>
                  <a:cubicBezTo>
                    <a:pt x="46486" y="1129"/>
                    <a:pt x="45621" y="0"/>
                    <a:pt x="44324" y="0"/>
                  </a:cubicBezTo>
                  <a:cubicBezTo>
                    <a:pt x="43243" y="0"/>
                    <a:pt x="42378" y="1129"/>
                    <a:pt x="42378" y="2823"/>
                  </a:cubicBezTo>
                  <a:cubicBezTo>
                    <a:pt x="42378" y="50541"/>
                    <a:pt x="42378" y="50541"/>
                    <a:pt x="42378" y="50541"/>
                  </a:cubicBezTo>
                  <a:cubicBezTo>
                    <a:pt x="36972" y="47435"/>
                    <a:pt x="29837" y="42635"/>
                    <a:pt x="28540" y="38682"/>
                  </a:cubicBezTo>
                  <a:cubicBezTo>
                    <a:pt x="27459" y="35858"/>
                    <a:pt x="27243" y="32752"/>
                    <a:pt x="28108" y="29929"/>
                  </a:cubicBezTo>
                  <a:cubicBezTo>
                    <a:pt x="28756" y="26823"/>
                    <a:pt x="30486" y="24564"/>
                    <a:pt x="32648" y="23152"/>
                  </a:cubicBezTo>
                  <a:cubicBezTo>
                    <a:pt x="33513" y="22588"/>
                    <a:pt x="33945" y="20894"/>
                    <a:pt x="33513" y="19482"/>
                  </a:cubicBezTo>
                  <a:cubicBezTo>
                    <a:pt x="32864" y="18352"/>
                    <a:pt x="31783" y="17788"/>
                    <a:pt x="30702" y="18352"/>
                  </a:cubicBezTo>
                  <a:cubicBezTo>
                    <a:pt x="27675" y="20329"/>
                    <a:pt x="25297" y="23717"/>
                    <a:pt x="24216" y="28235"/>
                  </a:cubicBezTo>
                  <a:cubicBezTo>
                    <a:pt x="23135" y="32470"/>
                    <a:pt x="23351" y="36988"/>
                    <a:pt x="24864" y="41223"/>
                  </a:cubicBezTo>
                  <a:cubicBezTo>
                    <a:pt x="26378" y="45176"/>
                    <a:pt x="30702" y="48847"/>
                    <a:pt x="35027" y="51670"/>
                  </a:cubicBezTo>
                  <a:cubicBezTo>
                    <a:pt x="1945" y="51670"/>
                    <a:pt x="1945" y="51670"/>
                    <a:pt x="1945" y="51670"/>
                  </a:cubicBezTo>
                  <a:cubicBezTo>
                    <a:pt x="864" y="51670"/>
                    <a:pt x="0" y="52800"/>
                    <a:pt x="0" y="54494"/>
                  </a:cubicBezTo>
                  <a:cubicBezTo>
                    <a:pt x="0" y="55905"/>
                    <a:pt x="864" y="57035"/>
                    <a:pt x="1945" y="57035"/>
                  </a:cubicBezTo>
                  <a:cubicBezTo>
                    <a:pt x="26162" y="57035"/>
                    <a:pt x="26162" y="57035"/>
                    <a:pt x="26162" y="57035"/>
                  </a:cubicBezTo>
                  <a:cubicBezTo>
                    <a:pt x="25729" y="57317"/>
                    <a:pt x="25513" y="57600"/>
                    <a:pt x="25297" y="57882"/>
                  </a:cubicBezTo>
                  <a:cubicBezTo>
                    <a:pt x="20756" y="63811"/>
                    <a:pt x="20756" y="73411"/>
                    <a:pt x="25297" y="79341"/>
                  </a:cubicBezTo>
                  <a:cubicBezTo>
                    <a:pt x="27459" y="82164"/>
                    <a:pt x="30270" y="83858"/>
                    <a:pt x="33513" y="83858"/>
                  </a:cubicBezTo>
                  <a:cubicBezTo>
                    <a:pt x="36540" y="83858"/>
                    <a:pt x="39351" y="82164"/>
                    <a:pt x="41729" y="79341"/>
                  </a:cubicBezTo>
                  <a:cubicBezTo>
                    <a:pt x="41945" y="79058"/>
                    <a:pt x="42162" y="78494"/>
                    <a:pt x="42378" y="78211"/>
                  </a:cubicBezTo>
                  <a:cubicBezTo>
                    <a:pt x="42378" y="117458"/>
                    <a:pt x="42378" y="117458"/>
                    <a:pt x="42378" y="117458"/>
                  </a:cubicBezTo>
                  <a:cubicBezTo>
                    <a:pt x="42378" y="118870"/>
                    <a:pt x="43243" y="120000"/>
                    <a:pt x="44324" y="120000"/>
                  </a:cubicBezTo>
                  <a:cubicBezTo>
                    <a:pt x="45621" y="120000"/>
                    <a:pt x="46486" y="118870"/>
                    <a:pt x="46486" y="117458"/>
                  </a:cubicBezTo>
                  <a:cubicBezTo>
                    <a:pt x="46486" y="58164"/>
                    <a:pt x="46486" y="58164"/>
                    <a:pt x="46486" y="58164"/>
                  </a:cubicBezTo>
                  <a:cubicBezTo>
                    <a:pt x="51891" y="61270"/>
                    <a:pt x="58810" y="66070"/>
                    <a:pt x="60324" y="70023"/>
                  </a:cubicBezTo>
                  <a:cubicBezTo>
                    <a:pt x="61405" y="72847"/>
                    <a:pt x="61405" y="75952"/>
                    <a:pt x="60756" y="78776"/>
                  </a:cubicBezTo>
                  <a:cubicBezTo>
                    <a:pt x="59891" y="81882"/>
                    <a:pt x="58378" y="84141"/>
                    <a:pt x="56216" y="85552"/>
                  </a:cubicBezTo>
                  <a:cubicBezTo>
                    <a:pt x="55135" y="86117"/>
                    <a:pt x="54702" y="87811"/>
                    <a:pt x="55351" y="89223"/>
                  </a:cubicBezTo>
                  <a:cubicBezTo>
                    <a:pt x="55567" y="90070"/>
                    <a:pt x="56432" y="90635"/>
                    <a:pt x="57081" y="90635"/>
                  </a:cubicBezTo>
                  <a:cubicBezTo>
                    <a:pt x="57513" y="90635"/>
                    <a:pt x="57729" y="90352"/>
                    <a:pt x="57945" y="90352"/>
                  </a:cubicBezTo>
                  <a:cubicBezTo>
                    <a:pt x="61189" y="88376"/>
                    <a:pt x="63351" y="84705"/>
                    <a:pt x="64648" y="80470"/>
                  </a:cubicBezTo>
                  <a:cubicBezTo>
                    <a:pt x="65729" y="76235"/>
                    <a:pt x="65513" y="71717"/>
                    <a:pt x="64000" y="67482"/>
                  </a:cubicBezTo>
                  <a:cubicBezTo>
                    <a:pt x="62486" y="63529"/>
                    <a:pt x="57945" y="59858"/>
                    <a:pt x="53837" y="57035"/>
                  </a:cubicBezTo>
                  <a:cubicBezTo>
                    <a:pt x="118054" y="57035"/>
                    <a:pt x="118054" y="57035"/>
                    <a:pt x="118054" y="57035"/>
                  </a:cubicBezTo>
                  <a:cubicBezTo>
                    <a:pt x="119135" y="57035"/>
                    <a:pt x="120000" y="55905"/>
                    <a:pt x="120000" y="54494"/>
                  </a:cubicBezTo>
                  <a:cubicBezTo>
                    <a:pt x="120000" y="52800"/>
                    <a:pt x="119135" y="51670"/>
                    <a:pt x="118054" y="51670"/>
                  </a:cubicBezTo>
                  <a:close/>
                  <a:moveTo>
                    <a:pt x="49945" y="33035"/>
                  </a:moveTo>
                  <a:cubicBezTo>
                    <a:pt x="51459" y="31341"/>
                    <a:pt x="53405" y="30211"/>
                    <a:pt x="55351" y="30211"/>
                  </a:cubicBezTo>
                  <a:cubicBezTo>
                    <a:pt x="57297" y="30211"/>
                    <a:pt x="59243" y="31341"/>
                    <a:pt x="60540" y="33035"/>
                  </a:cubicBezTo>
                  <a:cubicBezTo>
                    <a:pt x="63567" y="36988"/>
                    <a:pt x="63567" y="43200"/>
                    <a:pt x="60540" y="47152"/>
                  </a:cubicBezTo>
                  <a:cubicBezTo>
                    <a:pt x="58594" y="49694"/>
                    <a:pt x="51675" y="51105"/>
                    <a:pt x="46486" y="51670"/>
                  </a:cubicBezTo>
                  <a:cubicBezTo>
                    <a:pt x="46918" y="44894"/>
                    <a:pt x="48000" y="35576"/>
                    <a:pt x="49945" y="33035"/>
                  </a:cubicBezTo>
                  <a:close/>
                  <a:moveTo>
                    <a:pt x="38702" y="75670"/>
                  </a:moveTo>
                  <a:cubicBezTo>
                    <a:pt x="37405" y="77364"/>
                    <a:pt x="35459" y="78494"/>
                    <a:pt x="33513" y="78494"/>
                  </a:cubicBezTo>
                  <a:cubicBezTo>
                    <a:pt x="31351" y="78494"/>
                    <a:pt x="29621" y="77364"/>
                    <a:pt x="28108" y="75670"/>
                  </a:cubicBezTo>
                  <a:cubicBezTo>
                    <a:pt x="25081" y="71717"/>
                    <a:pt x="25081" y="65505"/>
                    <a:pt x="28108" y="61552"/>
                  </a:cubicBezTo>
                  <a:cubicBezTo>
                    <a:pt x="30054" y="59011"/>
                    <a:pt x="37189" y="57600"/>
                    <a:pt x="42162" y="57035"/>
                  </a:cubicBezTo>
                  <a:cubicBezTo>
                    <a:pt x="41945" y="63811"/>
                    <a:pt x="40864" y="72847"/>
                    <a:pt x="38702" y="7567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95" name="Shape 195"/>
          <p:cNvGrpSpPr/>
          <p:nvPr/>
        </p:nvGrpSpPr>
        <p:grpSpPr>
          <a:xfrm>
            <a:off x="4192277" y="4967818"/>
            <a:ext cx="702732" cy="563033"/>
            <a:chOff x="3103564" y="3040063"/>
            <a:chExt cx="527049" cy="422275"/>
          </a:xfrm>
        </p:grpSpPr>
        <p:sp>
          <p:nvSpPr>
            <p:cNvPr id="196" name="Shape 196"/>
            <p:cNvSpPr/>
            <p:nvPr/>
          </p:nvSpPr>
          <p:spPr>
            <a:xfrm>
              <a:off x="3611564" y="3040063"/>
              <a:ext cx="19049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666" y="0"/>
                    <a:pt x="0" y="1132"/>
                    <a:pt x="0" y="2547"/>
                  </a:cubicBezTo>
                  <a:cubicBezTo>
                    <a:pt x="0" y="117452"/>
                    <a:pt x="0" y="117452"/>
                    <a:pt x="0" y="117452"/>
                  </a:cubicBezTo>
                  <a:cubicBezTo>
                    <a:pt x="0" y="118867"/>
                    <a:pt x="26666" y="120000"/>
                    <a:pt x="60000" y="120000"/>
                  </a:cubicBezTo>
                  <a:cubicBezTo>
                    <a:pt x="93333" y="120000"/>
                    <a:pt x="120000" y="118867"/>
                    <a:pt x="120000" y="117452"/>
                  </a:cubicBezTo>
                  <a:cubicBezTo>
                    <a:pt x="120000" y="2547"/>
                    <a:pt x="120000" y="2547"/>
                    <a:pt x="120000" y="2547"/>
                  </a:cubicBezTo>
                  <a:cubicBezTo>
                    <a:pt x="120000" y="1132"/>
                    <a:pt x="93333" y="0"/>
                    <a:pt x="60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3128964" y="3054350"/>
              <a:ext cx="474663" cy="4079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742" y="585"/>
                  </a:moveTo>
                  <a:cubicBezTo>
                    <a:pt x="117987" y="0"/>
                    <a:pt x="116981" y="0"/>
                    <a:pt x="116226" y="878"/>
                  </a:cubicBezTo>
                  <a:cubicBezTo>
                    <a:pt x="115723" y="1463"/>
                    <a:pt x="114968" y="1756"/>
                    <a:pt x="114465" y="2634"/>
                  </a:cubicBezTo>
                  <a:cubicBezTo>
                    <a:pt x="104654" y="11414"/>
                    <a:pt x="88301" y="26341"/>
                    <a:pt x="55094" y="26341"/>
                  </a:cubicBezTo>
                  <a:cubicBezTo>
                    <a:pt x="9308" y="26341"/>
                    <a:pt x="9308" y="26341"/>
                    <a:pt x="9308" y="26341"/>
                  </a:cubicBezTo>
                  <a:cubicBezTo>
                    <a:pt x="4276" y="26341"/>
                    <a:pt x="0" y="31317"/>
                    <a:pt x="0" y="37463"/>
                  </a:cubicBezTo>
                  <a:cubicBezTo>
                    <a:pt x="0" y="78731"/>
                    <a:pt x="0" y="78731"/>
                    <a:pt x="0" y="78731"/>
                  </a:cubicBezTo>
                  <a:cubicBezTo>
                    <a:pt x="0" y="84585"/>
                    <a:pt x="4276" y="89560"/>
                    <a:pt x="9308" y="89560"/>
                  </a:cubicBezTo>
                  <a:cubicBezTo>
                    <a:pt x="19874" y="89560"/>
                    <a:pt x="19874" y="89560"/>
                    <a:pt x="19874" y="89560"/>
                  </a:cubicBezTo>
                  <a:cubicBezTo>
                    <a:pt x="20377" y="94243"/>
                    <a:pt x="21886" y="103902"/>
                    <a:pt x="28176" y="111219"/>
                  </a:cubicBezTo>
                  <a:cubicBezTo>
                    <a:pt x="33207" y="117073"/>
                    <a:pt x="40000" y="120000"/>
                    <a:pt x="48553" y="120000"/>
                  </a:cubicBezTo>
                  <a:cubicBezTo>
                    <a:pt x="49811" y="120000"/>
                    <a:pt x="50817" y="118829"/>
                    <a:pt x="50817" y="117365"/>
                  </a:cubicBezTo>
                  <a:cubicBezTo>
                    <a:pt x="50817" y="115902"/>
                    <a:pt x="49811" y="114731"/>
                    <a:pt x="48553" y="114731"/>
                  </a:cubicBezTo>
                  <a:cubicBezTo>
                    <a:pt x="41257" y="114731"/>
                    <a:pt x="35471" y="112390"/>
                    <a:pt x="31446" y="107414"/>
                  </a:cubicBezTo>
                  <a:cubicBezTo>
                    <a:pt x="26415" y="101560"/>
                    <a:pt x="25157" y="93658"/>
                    <a:pt x="24654" y="89560"/>
                  </a:cubicBezTo>
                  <a:cubicBezTo>
                    <a:pt x="32955" y="89560"/>
                    <a:pt x="32955" y="89560"/>
                    <a:pt x="32955" y="89560"/>
                  </a:cubicBezTo>
                  <a:cubicBezTo>
                    <a:pt x="33459" y="92195"/>
                    <a:pt x="34465" y="96585"/>
                    <a:pt x="37484" y="100097"/>
                  </a:cubicBezTo>
                  <a:cubicBezTo>
                    <a:pt x="40251" y="103317"/>
                    <a:pt x="43773" y="104780"/>
                    <a:pt x="48553" y="104780"/>
                  </a:cubicBezTo>
                  <a:cubicBezTo>
                    <a:pt x="49811" y="104780"/>
                    <a:pt x="50817" y="103609"/>
                    <a:pt x="50817" y="102146"/>
                  </a:cubicBezTo>
                  <a:cubicBezTo>
                    <a:pt x="50817" y="100682"/>
                    <a:pt x="49811" y="99219"/>
                    <a:pt x="48553" y="99219"/>
                  </a:cubicBezTo>
                  <a:cubicBezTo>
                    <a:pt x="40754" y="99219"/>
                    <a:pt x="38490" y="93365"/>
                    <a:pt x="37735" y="89560"/>
                  </a:cubicBezTo>
                  <a:cubicBezTo>
                    <a:pt x="54842" y="89560"/>
                    <a:pt x="54842" y="89560"/>
                    <a:pt x="54842" y="89560"/>
                  </a:cubicBezTo>
                  <a:cubicBezTo>
                    <a:pt x="88301" y="89560"/>
                    <a:pt x="104654" y="104487"/>
                    <a:pt x="114465" y="113560"/>
                  </a:cubicBezTo>
                  <a:cubicBezTo>
                    <a:pt x="114968" y="114146"/>
                    <a:pt x="115723" y="114731"/>
                    <a:pt x="116226" y="115024"/>
                  </a:cubicBezTo>
                  <a:cubicBezTo>
                    <a:pt x="116729" y="115609"/>
                    <a:pt x="117232" y="115609"/>
                    <a:pt x="117735" y="115609"/>
                  </a:cubicBezTo>
                  <a:cubicBezTo>
                    <a:pt x="117987" y="115609"/>
                    <a:pt x="118238" y="115609"/>
                    <a:pt x="118742" y="115317"/>
                  </a:cubicBezTo>
                  <a:cubicBezTo>
                    <a:pt x="119496" y="115024"/>
                    <a:pt x="120000" y="114146"/>
                    <a:pt x="120000" y="112975"/>
                  </a:cubicBezTo>
                  <a:cubicBezTo>
                    <a:pt x="120000" y="2926"/>
                    <a:pt x="120000" y="2926"/>
                    <a:pt x="120000" y="2926"/>
                  </a:cubicBezTo>
                  <a:cubicBezTo>
                    <a:pt x="120000" y="1756"/>
                    <a:pt x="119496" y="878"/>
                    <a:pt x="118742" y="585"/>
                  </a:cubicBezTo>
                  <a:close/>
                  <a:moveTo>
                    <a:pt x="4779" y="78731"/>
                  </a:moveTo>
                  <a:cubicBezTo>
                    <a:pt x="4779" y="37463"/>
                    <a:pt x="4779" y="37463"/>
                    <a:pt x="4779" y="37463"/>
                  </a:cubicBezTo>
                  <a:cubicBezTo>
                    <a:pt x="4779" y="34536"/>
                    <a:pt x="6792" y="31902"/>
                    <a:pt x="9308" y="31902"/>
                  </a:cubicBezTo>
                  <a:cubicBezTo>
                    <a:pt x="19622" y="31902"/>
                    <a:pt x="19622" y="31902"/>
                    <a:pt x="19622" y="31902"/>
                  </a:cubicBezTo>
                  <a:cubicBezTo>
                    <a:pt x="19622" y="84000"/>
                    <a:pt x="19622" y="84000"/>
                    <a:pt x="19622" y="84000"/>
                  </a:cubicBezTo>
                  <a:cubicBezTo>
                    <a:pt x="9308" y="84000"/>
                    <a:pt x="9308" y="84000"/>
                    <a:pt x="9308" y="84000"/>
                  </a:cubicBezTo>
                  <a:cubicBezTo>
                    <a:pt x="6792" y="84000"/>
                    <a:pt x="4779" y="81658"/>
                    <a:pt x="4779" y="78731"/>
                  </a:cubicBezTo>
                  <a:close/>
                  <a:moveTo>
                    <a:pt x="115220" y="107414"/>
                  </a:moveTo>
                  <a:cubicBezTo>
                    <a:pt x="104905" y="97756"/>
                    <a:pt x="87547" y="84000"/>
                    <a:pt x="54842" y="84000"/>
                  </a:cubicBezTo>
                  <a:cubicBezTo>
                    <a:pt x="35974" y="84000"/>
                    <a:pt x="35974" y="84000"/>
                    <a:pt x="35974" y="84000"/>
                  </a:cubicBezTo>
                  <a:cubicBezTo>
                    <a:pt x="35723" y="84000"/>
                    <a:pt x="35471" y="84000"/>
                    <a:pt x="35220" y="84000"/>
                  </a:cubicBezTo>
                  <a:cubicBezTo>
                    <a:pt x="35220" y="84000"/>
                    <a:pt x="35220" y="84000"/>
                    <a:pt x="35220" y="84000"/>
                  </a:cubicBezTo>
                  <a:cubicBezTo>
                    <a:pt x="34968" y="84000"/>
                    <a:pt x="34716" y="84000"/>
                    <a:pt x="34465" y="84000"/>
                  </a:cubicBezTo>
                  <a:cubicBezTo>
                    <a:pt x="24402" y="84000"/>
                    <a:pt x="24402" y="84000"/>
                    <a:pt x="24402" y="84000"/>
                  </a:cubicBezTo>
                  <a:cubicBezTo>
                    <a:pt x="24402" y="31902"/>
                    <a:pt x="24402" y="31902"/>
                    <a:pt x="24402" y="31902"/>
                  </a:cubicBezTo>
                  <a:cubicBezTo>
                    <a:pt x="55094" y="31902"/>
                    <a:pt x="55094" y="31902"/>
                    <a:pt x="55094" y="31902"/>
                  </a:cubicBezTo>
                  <a:cubicBezTo>
                    <a:pt x="87798" y="31902"/>
                    <a:pt x="104905" y="18146"/>
                    <a:pt x="115220" y="8487"/>
                  </a:cubicBezTo>
                  <a:lnTo>
                    <a:pt x="115220" y="107414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3103564" y="3171825"/>
              <a:ext cx="17462" cy="1587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666" y="0"/>
                    <a:pt x="0" y="3750"/>
                    <a:pt x="0" y="7500"/>
                  </a:cubicBezTo>
                  <a:cubicBezTo>
                    <a:pt x="0" y="112500"/>
                    <a:pt x="0" y="112500"/>
                    <a:pt x="0" y="112500"/>
                  </a:cubicBezTo>
                  <a:cubicBezTo>
                    <a:pt x="0" y="116250"/>
                    <a:pt x="26666" y="120000"/>
                    <a:pt x="60000" y="120000"/>
                  </a:cubicBezTo>
                  <a:cubicBezTo>
                    <a:pt x="93333" y="120000"/>
                    <a:pt x="120000" y="116250"/>
                    <a:pt x="120000" y="112500"/>
                  </a:cubicBezTo>
                  <a:cubicBezTo>
                    <a:pt x="120000" y="7500"/>
                    <a:pt x="120000" y="7500"/>
                    <a:pt x="120000" y="7500"/>
                  </a:cubicBezTo>
                  <a:cubicBezTo>
                    <a:pt x="120000" y="3750"/>
                    <a:pt x="93333" y="0"/>
                    <a:pt x="60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99" name="Group 41"/>
          <p:cNvGrpSpPr/>
          <p:nvPr/>
        </p:nvGrpSpPr>
        <p:grpSpPr>
          <a:xfrm>
            <a:off x="4271428" y="5852701"/>
            <a:ext cx="544430" cy="653192"/>
            <a:chOff x="7456488" y="422275"/>
            <a:chExt cx="1374775" cy="1649413"/>
          </a:xfrm>
        </p:grpSpPr>
        <p:sp>
          <p:nvSpPr>
            <p:cNvPr id="300" name="Freeform 16"/>
            <p:cNvSpPr>
              <a:spLocks noEditPoints="1"/>
            </p:cNvSpPr>
            <p:nvPr/>
          </p:nvSpPr>
          <p:spPr bwMode="auto">
            <a:xfrm>
              <a:off x="7456488" y="422275"/>
              <a:ext cx="1374775" cy="1649413"/>
            </a:xfrm>
            <a:custGeom>
              <a:avLst/>
              <a:gdLst>
                <a:gd name="T0" fmla="*/ 95 w 366"/>
                <a:gd name="T1" fmla="*/ 176 h 439"/>
                <a:gd name="T2" fmla="*/ 334 w 366"/>
                <a:gd name="T3" fmla="*/ 67 h 439"/>
                <a:gd name="T4" fmla="*/ 322 w 366"/>
                <a:gd name="T5" fmla="*/ 17 h 439"/>
                <a:gd name="T6" fmla="*/ 285 w 366"/>
                <a:gd name="T7" fmla="*/ 2 h 439"/>
                <a:gd name="T8" fmla="*/ 6 w 366"/>
                <a:gd name="T9" fmla="*/ 150 h 439"/>
                <a:gd name="T10" fmla="*/ 28 w 366"/>
                <a:gd name="T11" fmla="*/ 190 h 439"/>
                <a:gd name="T12" fmla="*/ 24 w 366"/>
                <a:gd name="T13" fmla="*/ 411 h 439"/>
                <a:gd name="T14" fmla="*/ 338 w 366"/>
                <a:gd name="T15" fmla="*/ 439 h 439"/>
                <a:gd name="T16" fmla="*/ 366 w 366"/>
                <a:gd name="T17" fmla="*/ 204 h 439"/>
                <a:gd name="T18" fmla="*/ 342 w 366"/>
                <a:gd name="T19" fmla="*/ 204 h 439"/>
                <a:gd name="T20" fmla="*/ 304 w 366"/>
                <a:gd name="T21" fmla="*/ 239 h 439"/>
                <a:gd name="T22" fmla="*/ 338 w 366"/>
                <a:gd name="T23" fmla="*/ 200 h 439"/>
                <a:gd name="T24" fmla="*/ 52 w 366"/>
                <a:gd name="T25" fmla="*/ 200 h 439"/>
                <a:gd name="T26" fmla="*/ 66 w 366"/>
                <a:gd name="T27" fmla="*/ 239 h 439"/>
                <a:gd name="T28" fmla="*/ 48 w 366"/>
                <a:gd name="T29" fmla="*/ 204 h 439"/>
                <a:gd name="T30" fmla="*/ 100 w 366"/>
                <a:gd name="T31" fmla="*/ 200 h 439"/>
                <a:gd name="T32" fmla="*/ 139 w 366"/>
                <a:gd name="T33" fmla="*/ 239 h 439"/>
                <a:gd name="T34" fmla="*/ 100 w 366"/>
                <a:gd name="T35" fmla="*/ 200 h 439"/>
                <a:gd name="T36" fmla="*/ 230 w 366"/>
                <a:gd name="T37" fmla="*/ 200 h 439"/>
                <a:gd name="T38" fmla="*/ 157 w 366"/>
                <a:gd name="T39" fmla="*/ 239 h 439"/>
                <a:gd name="T40" fmla="*/ 247 w 366"/>
                <a:gd name="T41" fmla="*/ 200 h 439"/>
                <a:gd name="T42" fmla="*/ 286 w 366"/>
                <a:gd name="T43" fmla="*/ 239 h 439"/>
                <a:gd name="T44" fmla="*/ 247 w 366"/>
                <a:gd name="T45" fmla="*/ 200 h 439"/>
                <a:gd name="T46" fmla="*/ 142 w 366"/>
                <a:gd name="T47" fmla="*/ 130 h 439"/>
                <a:gd name="T48" fmla="*/ 195 w 366"/>
                <a:gd name="T49" fmla="*/ 66 h 439"/>
                <a:gd name="T50" fmla="*/ 211 w 366"/>
                <a:gd name="T51" fmla="*/ 59 h 439"/>
                <a:gd name="T52" fmla="*/ 262 w 366"/>
                <a:gd name="T53" fmla="*/ 80 h 439"/>
                <a:gd name="T54" fmla="*/ 211 w 366"/>
                <a:gd name="T55" fmla="*/ 59 h 439"/>
                <a:gd name="T56" fmla="*/ 75 w 366"/>
                <a:gd name="T57" fmla="*/ 159 h 439"/>
                <a:gd name="T58" fmla="*/ 127 w 366"/>
                <a:gd name="T59" fmla="*/ 95 h 439"/>
                <a:gd name="T60" fmla="*/ 294 w 366"/>
                <a:gd name="T61" fmla="*/ 24 h 439"/>
                <a:gd name="T62" fmla="*/ 300 w 366"/>
                <a:gd name="T63" fmla="*/ 27 h 439"/>
                <a:gd name="T64" fmla="*/ 311 w 366"/>
                <a:gd name="T65" fmla="*/ 58 h 439"/>
                <a:gd name="T66" fmla="*/ 278 w 366"/>
                <a:gd name="T67" fmla="*/ 73 h 439"/>
                <a:gd name="T68" fmla="*/ 294 w 366"/>
                <a:gd name="T69" fmla="*/ 24 h 439"/>
                <a:gd name="T70" fmla="*/ 31 w 366"/>
                <a:gd name="T71" fmla="*/ 135 h 439"/>
                <a:gd name="T72" fmla="*/ 58 w 366"/>
                <a:gd name="T73" fmla="*/ 165 h 439"/>
                <a:gd name="T74" fmla="*/ 44 w 366"/>
                <a:gd name="T75" fmla="*/ 171 h 439"/>
                <a:gd name="T76" fmla="*/ 29 w 366"/>
                <a:gd name="T77" fmla="*/ 140 h 439"/>
                <a:gd name="T78" fmla="*/ 338 w 366"/>
                <a:gd name="T79" fmla="*/ 415 h 439"/>
                <a:gd name="T80" fmla="*/ 48 w 366"/>
                <a:gd name="T81" fmla="*/ 411 h 439"/>
                <a:gd name="T82" fmla="*/ 342 w 366"/>
                <a:gd name="T83" fmla="*/ 263 h 439"/>
                <a:gd name="T84" fmla="*/ 338 w 366"/>
                <a:gd name="T85" fmla="*/ 415 h 439"/>
                <a:gd name="T86" fmla="*/ 338 w 366"/>
                <a:gd name="T87" fmla="*/ 415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6" h="439">
                  <a:moveTo>
                    <a:pt x="338" y="176"/>
                  </a:moveTo>
                  <a:cubicBezTo>
                    <a:pt x="95" y="176"/>
                    <a:pt x="95" y="176"/>
                    <a:pt x="95" y="176"/>
                  </a:cubicBezTo>
                  <a:cubicBezTo>
                    <a:pt x="319" y="82"/>
                    <a:pt x="319" y="82"/>
                    <a:pt x="319" y="82"/>
                  </a:cubicBezTo>
                  <a:cubicBezTo>
                    <a:pt x="325" y="79"/>
                    <a:pt x="331" y="74"/>
                    <a:pt x="334" y="67"/>
                  </a:cubicBezTo>
                  <a:cubicBezTo>
                    <a:pt x="337" y="60"/>
                    <a:pt x="336" y="52"/>
                    <a:pt x="334" y="46"/>
                  </a:cubicBezTo>
                  <a:cubicBezTo>
                    <a:pt x="322" y="17"/>
                    <a:pt x="322" y="17"/>
                    <a:pt x="322" y="17"/>
                  </a:cubicBezTo>
                  <a:cubicBezTo>
                    <a:pt x="317" y="7"/>
                    <a:pt x="307" y="0"/>
                    <a:pt x="296" y="0"/>
                  </a:cubicBezTo>
                  <a:cubicBezTo>
                    <a:pt x="292" y="0"/>
                    <a:pt x="289" y="1"/>
                    <a:pt x="285" y="2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7" y="119"/>
                    <a:pt x="0" y="135"/>
                    <a:pt x="6" y="150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20" y="183"/>
                    <a:pt x="24" y="187"/>
                    <a:pt x="28" y="190"/>
                  </a:cubicBezTo>
                  <a:cubicBezTo>
                    <a:pt x="25" y="194"/>
                    <a:pt x="24" y="199"/>
                    <a:pt x="24" y="204"/>
                  </a:cubicBezTo>
                  <a:cubicBezTo>
                    <a:pt x="24" y="411"/>
                    <a:pt x="24" y="411"/>
                    <a:pt x="24" y="411"/>
                  </a:cubicBezTo>
                  <a:cubicBezTo>
                    <a:pt x="24" y="427"/>
                    <a:pt x="36" y="439"/>
                    <a:pt x="52" y="439"/>
                  </a:cubicBezTo>
                  <a:cubicBezTo>
                    <a:pt x="338" y="439"/>
                    <a:pt x="338" y="439"/>
                    <a:pt x="338" y="439"/>
                  </a:cubicBezTo>
                  <a:cubicBezTo>
                    <a:pt x="353" y="439"/>
                    <a:pt x="366" y="427"/>
                    <a:pt x="366" y="411"/>
                  </a:cubicBezTo>
                  <a:cubicBezTo>
                    <a:pt x="366" y="204"/>
                    <a:pt x="366" y="204"/>
                    <a:pt x="366" y="204"/>
                  </a:cubicBezTo>
                  <a:cubicBezTo>
                    <a:pt x="366" y="188"/>
                    <a:pt x="353" y="176"/>
                    <a:pt x="338" y="176"/>
                  </a:cubicBezTo>
                  <a:close/>
                  <a:moveTo>
                    <a:pt x="342" y="204"/>
                  </a:moveTo>
                  <a:cubicBezTo>
                    <a:pt x="342" y="239"/>
                    <a:pt x="342" y="239"/>
                    <a:pt x="342" y="239"/>
                  </a:cubicBezTo>
                  <a:cubicBezTo>
                    <a:pt x="304" y="239"/>
                    <a:pt x="304" y="239"/>
                    <a:pt x="304" y="239"/>
                  </a:cubicBezTo>
                  <a:cubicBezTo>
                    <a:pt x="321" y="200"/>
                    <a:pt x="321" y="200"/>
                    <a:pt x="321" y="200"/>
                  </a:cubicBezTo>
                  <a:cubicBezTo>
                    <a:pt x="338" y="200"/>
                    <a:pt x="338" y="200"/>
                    <a:pt x="338" y="200"/>
                  </a:cubicBezTo>
                  <a:cubicBezTo>
                    <a:pt x="340" y="200"/>
                    <a:pt x="342" y="202"/>
                    <a:pt x="342" y="204"/>
                  </a:cubicBezTo>
                  <a:close/>
                  <a:moveTo>
                    <a:pt x="52" y="200"/>
                  </a:moveTo>
                  <a:cubicBezTo>
                    <a:pt x="82" y="200"/>
                    <a:pt x="82" y="200"/>
                    <a:pt x="82" y="20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48" y="239"/>
                    <a:pt x="48" y="239"/>
                    <a:pt x="48" y="239"/>
                  </a:cubicBezTo>
                  <a:cubicBezTo>
                    <a:pt x="48" y="204"/>
                    <a:pt x="48" y="204"/>
                    <a:pt x="48" y="204"/>
                  </a:cubicBezTo>
                  <a:cubicBezTo>
                    <a:pt x="48" y="202"/>
                    <a:pt x="49" y="200"/>
                    <a:pt x="52" y="200"/>
                  </a:cubicBezTo>
                  <a:close/>
                  <a:moveTo>
                    <a:pt x="100" y="200"/>
                  </a:moveTo>
                  <a:cubicBezTo>
                    <a:pt x="156" y="200"/>
                    <a:pt x="156" y="200"/>
                    <a:pt x="156" y="200"/>
                  </a:cubicBezTo>
                  <a:cubicBezTo>
                    <a:pt x="139" y="239"/>
                    <a:pt x="139" y="239"/>
                    <a:pt x="139" y="239"/>
                  </a:cubicBezTo>
                  <a:cubicBezTo>
                    <a:pt x="83" y="239"/>
                    <a:pt x="83" y="239"/>
                    <a:pt x="83" y="239"/>
                  </a:cubicBezTo>
                  <a:lnTo>
                    <a:pt x="100" y="200"/>
                  </a:lnTo>
                  <a:close/>
                  <a:moveTo>
                    <a:pt x="174" y="200"/>
                  </a:moveTo>
                  <a:cubicBezTo>
                    <a:pt x="230" y="200"/>
                    <a:pt x="230" y="200"/>
                    <a:pt x="230" y="200"/>
                  </a:cubicBezTo>
                  <a:cubicBezTo>
                    <a:pt x="213" y="239"/>
                    <a:pt x="213" y="239"/>
                    <a:pt x="213" y="239"/>
                  </a:cubicBezTo>
                  <a:cubicBezTo>
                    <a:pt x="157" y="239"/>
                    <a:pt x="157" y="239"/>
                    <a:pt x="157" y="239"/>
                  </a:cubicBezTo>
                  <a:lnTo>
                    <a:pt x="174" y="200"/>
                  </a:lnTo>
                  <a:close/>
                  <a:moveTo>
                    <a:pt x="247" y="200"/>
                  </a:moveTo>
                  <a:cubicBezTo>
                    <a:pt x="303" y="200"/>
                    <a:pt x="303" y="200"/>
                    <a:pt x="303" y="200"/>
                  </a:cubicBezTo>
                  <a:cubicBezTo>
                    <a:pt x="286" y="239"/>
                    <a:pt x="286" y="239"/>
                    <a:pt x="286" y="239"/>
                  </a:cubicBezTo>
                  <a:cubicBezTo>
                    <a:pt x="230" y="239"/>
                    <a:pt x="230" y="239"/>
                    <a:pt x="230" y="239"/>
                  </a:cubicBezTo>
                  <a:lnTo>
                    <a:pt x="247" y="200"/>
                  </a:lnTo>
                  <a:close/>
                  <a:moveTo>
                    <a:pt x="194" y="108"/>
                  </a:moveTo>
                  <a:cubicBezTo>
                    <a:pt x="142" y="130"/>
                    <a:pt x="142" y="130"/>
                    <a:pt x="142" y="130"/>
                  </a:cubicBezTo>
                  <a:cubicBezTo>
                    <a:pt x="143" y="88"/>
                    <a:pt x="143" y="88"/>
                    <a:pt x="143" y="88"/>
                  </a:cubicBezTo>
                  <a:cubicBezTo>
                    <a:pt x="195" y="66"/>
                    <a:pt x="195" y="66"/>
                    <a:pt x="195" y="66"/>
                  </a:cubicBezTo>
                  <a:lnTo>
                    <a:pt x="194" y="108"/>
                  </a:lnTo>
                  <a:close/>
                  <a:moveTo>
                    <a:pt x="211" y="59"/>
                  </a:moveTo>
                  <a:cubicBezTo>
                    <a:pt x="263" y="38"/>
                    <a:pt x="263" y="38"/>
                    <a:pt x="263" y="38"/>
                  </a:cubicBezTo>
                  <a:cubicBezTo>
                    <a:pt x="262" y="80"/>
                    <a:pt x="262" y="80"/>
                    <a:pt x="262" y="80"/>
                  </a:cubicBezTo>
                  <a:cubicBezTo>
                    <a:pt x="210" y="102"/>
                    <a:pt x="210" y="102"/>
                    <a:pt x="210" y="102"/>
                  </a:cubicBezTo>
                  <a:lnTo>
                    <a:pt x="211" y="59"/>
                  </a:lnTo>
                  <a:close/>
                  <a:moveTo>
                    <a:pt x="126" y="137"/>
                  </a:moveTo>
                  <a:cubicBezTo>
                    <a:pt x="75" y="159"/>
                    <a:pt x="75" y="159"/>
                    <a:pt x="75" y="159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127" y="95"/>
                    <a:pt x="127" y="95"/>
                    <a:pt x="127" y="95"/>
                  </a:cubicBezTo>
                  <a:lnTo>
                    <a:pt x="126" y="137"/>
                  </a:lnTo>
                  <a:close/>
                  <a:moveTo>
                    <a:pt x="294" y="24"/>
                  </a:moveTo>
                  <a:cubicBezTo>
                    <a:pt x="295" y="24"/>
                    <a:pt x="295" y="24"/>
                    <a:pt x="296" y="24"/>
                  </a:cubicBezTo>
                  <a:cubicBezTo>
                    <a:pt x="297" y="24"/>
                    <a:pt x="299" y="25"/>
                    <a:pt x="300" y="27"/>
                  </a:cubicBezTo>
                  <a:cubicBezTo>
                    <a:pt x="311" y="55"/>
                    <a:pt x="311" y="55"/>
                    <a:pt x="311" y="55"/>
                  </a:cubicBezTo>
                  <a:cubicBezTo>
                    <a:pt x="312" y="56"/>
                    <a:pt x="312" y="57"/>
                    <a:pt x="311" y="58"/>
                  </a:cubicBezTo>
                  <a:cubicBezTo>
                    <a:pt x="311" y="58"/>
                    <a:pt x="311" y="60"/>
                    <a:pt x="309" y="60"/>
                  </a:cubicBezTo>
                  <a:cubicBezTo>
                    <a:pt x="278" y="73"/>
                    <a:pt x="278" y="73"/>
                    <a:pt x="278" y="73"/>
                  </a:cubicBezTo>
                  <a:cubicBezTo>
                    <a:pt x="279" y="31"/>
                    <a:pt x="279" y="31"/>
                    <a:pt x="279" y="31"/>
                  </a:cubicBezTo>
                  <a:lnTo>
                    <a:pt x="294" y="24"/>
                  </a:lnTo>
                  <a:close/>
                  <a:moveTo>
                    <a:pt x="29" y="137"/>
                  </a:moveTo>
                  <a:cubicBezTo>
                    <a:pt x="29" y="137"/>
                    <a:pt x="29" y="136"/>
                    <a:pt x="31" y="135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5" y="171"/>
                    <a:pt x="45" y="171"/>
                    <a:pt x="44" y="171"/>
                  </a:cubicBezTo>
                  <a:cubicBezTo>
                    <a:pt x="43" y="171"/>
                    <a:pt x="41" y="170"/>
                    <a:pt x="40" y="169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28" y="139"/>
                    <a:pt x="28" y="138"/>
                    <a:pt x="29" y="137"/>
                  </a:cubicBezTo>
                  <a:close/>
                  <a:moveTo>
                    <a:pt x="338" y="415"/>
                  </a:moveTo>
                  <a:cubicBezTo>
                    <a:pt x="52" y="415"/>
                    <a:pt x="52" y="415"/>
                    <a:pt x="52" y="415"/>
                  </a:cubicBezTo>
                  <a:cubicBezTo>
                    <a:pt x="49" y="415"/>
                    <a:pt x="48" y="413"/>
                    <a:pt x="48" y="411"/>
                  </a:cubicBezTo>
                  <a:cubicBezTo>
                    <a:pt x="48" y="263"/>
                    <a:pt x="48" y="263"/>
                    <a:pt x="48" y="263"/>
                  </a:cubicBezTo>
                  <a:cubicBezTo>
                    <a:pt x="342" y="263"/>
                    <a:pt x="342" y="263"/>
                    <a:pt x="342" y="263"/>
                  </a:cubicBezTo>
                  <a:cubicBezTo>
                    <a:pt x="342" y="411"/>
                    <a:pt x="342" y="411"/>
                    <a:pt x="342" y="411"/>
                  </a:cubicBezTo>
                  <a:cubicBezTo>
                    <a:pt x="342" y="413"/>
                    <a:pt x="340" y="415"/>
                    <a:pt x="338" y="415"/>
                  </a:cubicBezTo>
                  <a:close/>
                  <a:moveTo>
                    <a:pt x="338" y="415"/>
                  </a:moveTo>
                  <a:cubicBezTo>
                    <a:pt x="338" y="415"/>
                    <a:pt x="338" y="415"/>
                    <a:pt x="338" y="415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01" name="Freeform 17"/>
            <p:cNvSpPr>
              <a:spLocks noEditPoints="1"/>
            </p:cNvSpPr>
            <p:nvPr/>
          </p:nvSpPr>
          <p:spPr bwMode="auto">
            <a:xfrm>
              <a:off x="7723188" y="1590675"/>
              <a:ext cx="541338" cy="88900"/>
            </a:xfrm>
            <a:custGeom>
              <a:avLst/>
              <a:gdLst>
                <a:gd name="T0" fmla="*/ 132 w 144"/>
                <a:gd name="T1" fmla="*/ 0 h 24"/>
                <a:gd name="T2" fmla="*/ 12 w 144"/>
                <a:gd name="T3" fmla="*/ 0 h 24"/>
                <a:gd name="T4" fmla="*/ 0 w 144"/>
                <a:gd name="T5" fmla="*/ 12 h 24"/>
                <a:gd name="T6" fmla="*/ 12 w 144"/>
                <a:gd name="T7" fmla="*/ 24 h 24"/>
                <a:gd name="T8" fmla="*/ 132 w 144"/>
                <a:gd name="T9" fmla="*/ 24 h 24"/>
                <a:gd name="T10" fmla="*/ 144 w 144"/>
                <a:gd name="T11" fmla="*/ 12 h 24"/>
                <a:gd name="T12" fmla="*/ 132 w 144"/>
                <a:gd name="T13" fmla="*/ 0 h 24"/>
                <a:gd name="T14" fmla="*/ 132 w 144"/>
                <a:gd name="T15" fmla="*/ 0 h 24"/>
                <a:gd name="T16" fmla="*/ 132 w 144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4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9" y="24"/>
                    <a:pt x="144" y="18"/>
                    <a:pt x="144" y="12"/>
                  </a:cubicBezTo>
                  <a:cubicBezTo>
                    <a:pt x="144" y="5"/>
                    <a:pt x="139" y="0"/>
                    <a:pt x="132" y="0"/>
                  </a:cubicBezTo>
                  <a:close/>
                  <a:moveTo>
                    <a:pt x="132" y="0"/>
                  </a:move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02" name="Freeform 18"/>
            <p:cNvSpPr>
              <a:spLocks noEditPoints="1"/>
            </p:cNvSpPr>
            <p:nvPr/>
          </p:nvSpPr>
          <p:spPr bwMode="auto">
            <a:xfrm>
              <a:off x="7723188" y="1770063"/>
              <a:ext cx="541338" cy="90488"/>
            </a:xfrm>
            <a:custGeom>
              <a:avLst/>
              <a:gdLst>
                <a:gd name="T0" fmla="*/ 132 w 144"/>
                <a:gd name="T1" fmla="*/ 0 h 24"/>
                <a:gd name="T2" fmla="*/ 12 w 144"/>
                <a:gd name="T3" fmla="*/ 0 h 24"/>
                <a:gd name="T4" fmla="*/ 0 w 144"/>
                <a:gd name="T5" fmla="*/ 12 h 24"/>
                <a:gd name="T6" fmla="*/ 12 w 144"/>
                <a:gd name="T7" fmla="*/ 24 h 24"/>
                <a:gd name="T8" fmla="*/ 132 w 144"/>
                <a:gd name="T9" fmla="*/ 24 h 24"/>
                <a:gd name="T10" fmla="*/ 144 w 144"/>
                <a:gd name="T11" fmla="*/ 12 h 24"/>
                <a:gd name="T12" fmla="*/ 132 w 144"/>
                <a:gd name="T13" fmla="*/ 0 h 24"/>
                <a:gd name="T14" fmla="*/ 132 w 144"/>
                <a:gd name="T15" fmla="*/ 0 h 24"/>
                <a:gd name="T16" fmla="*/ 132 w 144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4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9" y="24"/>
                    <a:pt x="144" y="19"/>
                    <a:pt x="144" y="12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0"/>
                  </a:move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sp>
        <p:nvSpPr>
          <p:cNvPr id="19" name="Shape 19"/>
          <p:cNvSpPr/>
          <p:nvPr/>
        </p:nvSpPr>
        <p:spPr>
          <a:xfrm>
            <a:off x="5430733" y="4967818"/>
            <a:ext cx="478367" cy="563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000" y="19245"/>
                </a:moveTo>
                <a:cubicBezTo>
                  <a:pt x="118333" y="18679"/>
                  <a:pt x="102666" y="2830"/>
                  <a:pt x="70000" y="0"/>
                </a:cubicBezTo>
                <a:cubicBezTo>
                  <a:pt x="68000" y="0"/>
                  <a:pt x="66666" y="1132"/>
                  <a:pt x="66333" y="2547"/>
                </a:cubicBezTo>
                <a:cubicBezTo>
                  <a:pt x="66333" y="3962"/>
                  <a:pt x="67666" y="5094"/>
                  <a:pt x="69333" y="5377"/>
                </a:cubicBezTo>
                <a:cubicBezTo>
                  <a:pt x="95666" y="7641"/>
                  <a:pt x="110333" y="19245"/>
                  <a:pt x="113666" y="22075"/>
                </a:cubicBezTo>
                <a:cubicBezTo>
                  <a:pt x="113666" y="58018"/>
                  <a:pt x="113666" y="58018"/>
                  <a:pt x="113666" y="58018"/>
                </a:cubicBezTo>
                <a:cubicBezTo>
                  <a:pt x="113666" y="89716"/>
                  <a:pt x="76000" y="107830"/>
                  <a:pt x="63000" y="113207"/>
                </a:cubicBezTo>
                <a:cubicBezTo>
                  <a:pt x="63000" y="2547"/>
                  <a:pt x="63000" y="2547"/>
                  <a:pt x="63000" y="2547"/>
                </a:cubicBezTo>
                <a:cubicBezTo>
                  <a:pt x="63000" y="1132"/>
                  <a:pt x="61666" y="0"/>
                  <a:pt x="60000" y="0"/>
                </a:cubicBezTo>
                <a:cubicBezTo>
                  <a:pt x="20666" y="0"/>
                  <a:pt x="1666" y="18962"/>
                  <a:pt x="666" y="19811"/>
                </a:cubicBezTo>
                <a:cubicBezTo>
                  <a:pt x="333" y="20094"/>
                  <a:pt x="0" y="20660"/>
                  <a:pt x="0" y="21509"/>
                </a:cubicBezTo>
                <a:cubicBezTo>
                  <a:pt x="0" y="58584"/>
                  <a:pt x="0" y="58584"/>
                  <a:pt x="0" y="58584"/>
                </a:cubicBezTo>
                <a:cubicBezTo>
                  <a:pt x="0" y="90566"/>
                  <a:pt x="34666" y="109528"/>
                  <a:pt x="49333" y="116320"/>
                </a:cubicBezTo>
                <a:cubicBezTo>
                  <a:pt x="51000" y="116886"/>
                  <a:pt x="53000" y="116320"/>
                  <a:pt x="53666" y="115188"/>
                </a:cubicBezTo>
                <a:cubicBezTo>
                  <a:pt x="54333" y="113773"/>
                  <a:pt x="54000" y="112075"/>
                  <a:pt x="52333" y="111509"/>
                </a:cubicBezTo>
                <a:cubicBezTo>
                  <a:pt x="35000" y="103867"/>
                  <a:pt x="6333" y="86603"/>
                  <a:pt x="6333" y="58584"/>
                </a:cubicBezTo>
                <a:cubicBezTo>
                  <a:pt x="6333" y="22358"/>
                  <a:pt x="6333" y="22358"/>
                  <a:pt x="6333" y="22358"/>
                </a:cubicBezTo>
                <a:cubicBezTo>
                  <a:pt x="10000" y="19245"/>
                  <a:pt x="26333" y="5943"/>
                  <a:pt x="57000" y="5094"/>
                </a:cubicBezTo>
                <a:cubicBezTo>
                  <a:pt x="57000" y="117452"/>
                  <a:pt x="57000" y="117452"/>
                  <a:pt x="57000" y="117452"/>
                </a:cubicBezTo>
                <a:cubicBezTo>
                  <a:pt x="57000" y="118867"/>
                  <a:pt x="58333" y="120000"/>
                  <a:pt x="60000" y="120000"/>
                </a:cubicBezTo>
                <a:cubicBezTo>
                  <a:pt x="60666" y="120000"/>
                  <a:pt x="61666" y="119716"/>
                  <a:pt x="62000" y="119433"/>
                </a:cubicBezTo>
                <a:cubicBezTo>
                  <a:pt x="65666" y="118018"/>
                  <a:pt x="78000" y="113490"/>
                  <a:pt x="90333" y="104716"/>
                </a:cubicBezTo>
                <a:cubicBezTo>
                  <a:pt x="109666" y="91698"/>
                  <a:pt x="120000" y="75283"/>
                  <a:pt x="120000" y="58018"/>
                </a:cubicBezTo>
                <a:cubicBezTo>
                  <a:pt x="120000" y="20943"/>
                  <a:pt x="120000" y="20943"/>
                  <a:pt x="120000" y="20943"/>
                </a:cubicBezTo>
                <a:cubicBezTo>
                  <a:pt x="120000" y="20377"/>
                  <a:pt x="119666" y="19811"/>
                  <a:pt x="119000" y="19245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52" name="Shape 52"/>
          <p:cNvGrpSpPr/>
          <p:nvPr/>
        </p:nvGrpSpPr>
        <p:grpSpPr>
          <a:xfrm>
            <a:off x="5500583" y="2254250"/>
            <a:ext cx="338667" cy="563033"/>
            <a:chOff x="3963989" y="1004887"/>
            <a:chExt cx="254000" cy="422275"/>
          </a:xfrm>
        </p:grpSpPr>
        <p:sp>
          <p:nvSpPr>
            <p:cNvPr id="53" name="Shape 53"/>
            <p:cNvSpPr/>
            <p:nvPr/>
          </p:nvSpPr>
          <p:spPr>
            <a:xfrm>
              <a:off x="3963989" y="1004887"/>
              <a:ext cx="254000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176" y="0"/>
                  </a:moveTo>
                  <a:cubicBezTo>
                    <a:pt x="10823" y="0"/>
                    <a:pt x="10823" y="0"/>
                    <a:pt x="10823" y="0"/>
                  </a:cubicBezTo>
                  <a:cubicBezTo>
                    <a:pt x="4705" y="0"/>
                    <a:pt x="0" y="2823"/>
                    <a:pt x="0" y="6211"/>
                  </a:cubicBezTo>
                  <a:cubicBezTo>
                    <a:pt x="0" y="113505"/>
                    <a:pt x="0" y="113505"/>
                    <a:pt x="0" y="113505"/>
                  </a:cubicBezTo>
                  <a:cubicBezTo>
                    <a:pt x="0" y="116894"/>
                    <a:pt x="4705" y="120000"/>
                    <a:pt x="10823" y="120000"/>
                  </a:cubicBezTo>
                  <a:cubicBezTo>
                    <a:pt x="109176" y="120000"/>
                    <a:pt x="109176" y="120000"/>
                    <a:pt x="109176" y="120000"/>
                  </a:cubicBezTo>
                  <a:cubicBezTo>
                    <a:pt x="115294" y="120000"/>
                    <a:pt x="120000" y="116894"/>
                    <a:pt x="120000" y="113505"/>
                  </a:cubicBezTo>
                  <a:cubicBezTo>
                    <a:pt x="120000" y="6211"/>
                    <a:pt x="120000" y="6211"/>
                    <a:pt x="120000" y="6211"/>
                  </a:cubicBezTo>
                  <a:cubicBezTo>
                    <a:pt x="120000" y="2823"/>
                    <a:pt x="115294" y="0"/>
                    <a:pt x="109176" y="0"/>
                  </a:cubicBezTo>
                  <a:close/>
                  <a:moveTo>
                    <a:pt x="111058" y="113505"/>
                  </a:moveTo>
                  <a:cubicBezTo>
                    <a:pt x="111058" y="114070"/>
                    <a:pt x="110117" y="114635"/>
                    <a:pt x="109176" y="114635"/>
                  </a:cubicBezTo>
                  <a:cubicBezTo>
                    <a:pt x="10823" y="114635"/>
                    <a:pt x="10823" y="114635"/>
                    <a:pt x="10823" y="114635"/>
                  </a:cubicBezTo>
                  <a:cubicBezTo>
                    <a:pt x="9882" y="114635"/>
                    <a:pt x="8941" y="114070"/>
                    <a:pt x="8941" y="113505"/>
                  </a:cubicBezTo>
                  <a:cubicBezTo>
                    <a:pt x="8941" y="6211"/>
                    <a:pt x="8941" y="6211"/>
                    <a:pt x="8941" y="6211"/>
                  </a:cubicBezTo>
                  <a:cubicBezTo>
                    <a:pt x="8941" y="5647"/>
                    <a:pt x="9882" y="5082"/>
                    <a:pt x="10823" y="5082"/>
                  </a:cubicBezTo>
                  <a:cubicBezTo>
                    <a:pt x="109176" y="5082"/>
                    <a:pt x="109176" y="5082"/>
                    <a:pt x="109176" y="5082"/>
                  </a:cubicBezTo>
                  <a:cubicBezTo>
                    <a:pt x="110117" y="5082"/>
                    <a:pt x="111058" y="5647"/>
                    <a:pt x="111058" y="6211"/>
                  </a:cubicBezTo>
                  <a:lnTo>
                    <a:pt x="111058" y="11350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4" name="Shape 54"/>
            <p:cNvSpPr/>
            <p:nvPr/>
          </p:nvSpPr>
          <p:spPr>
            <a:xfrm>
              <a:off x="3990976" y="1068387"/>
              <a:ext cx="200024" cy="2936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59" y="0"/>
                  </a:moveTo>
                  <a:cubicBezTo>
                    <a:pt x="5346" y="0"/>
                    <a:pt x="5346" y="0"/>
                    <a:pt x="5346" y="0"/>
                  </a:cubicBezTo>
                  <a:cubicBezTo>
                    <a:pt x="2376" y="0"/>
                    <a:pt x="0" y="1632"/>
                    <a:pt x="0" y="4081"/>
                  </a:cubicBezTo>
                  <a:cubicBezTo>
                    <a:pt x="0" y="116326"/>
                    <a:pt x="0" y="116326"/>
                    <a:pt x="0" y="116326"/>
                  </a:cubicBezTo>
                  <a:cubicBezTo>
                    <a:pt x="0" y="118367"/>
                    <a:pt x="2376" y="120000"/>
                    <a:pt x="5346" y="120000"/>
                  </a:cubicBezTo>
                  <a:cubicBezTo>
                    <a:pt x="114059" y="120000"/>
                    <a:pt x="114059" y="120000"/>
                    <a:pt x="114059" y="120000"/>
                  </a:cubicBezTo>
                  <a:cubicBezTo>
                    <a:pt x="117029" y="120000"/>
                    <a:pt x="120000" y="118367"/>
                    <a:pt x="120000" y="116326"/>
                  </a:cubicBezTo>
                  <a:cubicBezTo>
                    <a:pt x="120000" y="4081"/>
                    <a:pt x="120000" y="4081"/>
                    <a:pt x="120000" y="4081"/>
                  </a:cubicBezTo>
                  <a:cubicBezTo>
                    <a:pt x="120000" y="1632"/>
                    <a:pt x="117029" y="0"/>
                    <a:pt x="114059" y="0"/>
                  </a:cubicBezTo>
                  <a:close/>
                  <a:moveTo>
                    <a:pt x="108712" y="112244"/>
                  </a:moveTo>
                  <a:cubicBezTo>
                    <a:pt x="10693" y="112244"/>
                    <a:pt x="10693" y="112244"/>
                    <a:pt x="10693" y="112244"/>
                  </a:cubicBezTo>
                  <a:cubicBezTo>
                    <a:pt x="10693" y="7755"/>
                    <a:pt x="10693" y="7755"/>
                    <a:pt x="10693" y="7755"/>
                  </a:cubicBezTo>
                  <a:cubicBezTo>
                    <a:pt x="108712" y="7755"/>
                    <a:pt x="108712" y="7755"/>
                    <a:pt x="108712" y="7755"/>
                  </a:cubicBezTo>
                  <a:lnTo>
                    <a:pt x="108712" y="112244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5" name="Shape 55"/>
            <p:cNvSpPr/>
            <p:nvPr/>
          </p:nvSpPr>
          <p:spPr>
            <a:xfrm>
              <a:off x="4075114" y="1362075"/>
              <a:ext cx="44450" cy="4603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6" name="Shape 56"/>
            <p:cNvSpPr/>
            <p:nvPr/>
          </p:nvSpPr>
          <p:spPr>
            <a:xfrm>
              <a:off x="4054476" y="1042987"/>
              <a:ext cx="71437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211" y="120000"/>
                  </a:moveTo>
                  <a:cubicBezTo>
                    <a:pt x="104788" y="120000"/>
                    <a:pt x="104788" y="120000"/>
                    <a:pt x="104788" y="120000"/>
                  </a:cubicBezTo>
                  <a:cubicBezTo>
                    <a:pt x="113239" y="120000"/>
                    <a:pt x="120000" y="88421"/>
                    <a:pt x="120000" y="56842"/>
                  </a:cubicBezTo>
                  <a:cubicBezTo>
                    <a:pt x="120000" y="25263"/>
                    <a:pt x="113239" y="0"/>
                    <a:pt x="104788" y="0"/>
                  </a:cubicBezTo>
                  <a:cubicBezTo>
                    <a:pt x="15211" y="0"/>
                    <a:pt x="15211" y="0"/>
                    <a:pt x="15211" y="0"/>
                  </a:cubicBezTo>
                  <a:cubicBezTo>
                    <a:pt x="6760" y="0"/>
                    <a:pt x="0" y="25263"/>
                    <a:pt x="0" y="56842"/>
                  </a:cubicBezTo>
                  <a:cubicBezTo>
                    <a:pt x="0" y="88421"/>
                    <a:pt x="6760" y="120000"/>
                    <a:pt x="15211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20" name="Shape 120"/>
          <p:cNvGrpSpPr/>
          <p:nvPr/>
        </p:nvGrpSpPr>
        <p:grpSpPr>
          <a:xfrm>
            <a:off x="5361942" y="3158067"/>
            <a:ext cx="615949" cy="565149"/>
            <a:chOff x="3898901" y="1682750"/>
            <a:chExt cx="461962" cy="423862"/>
          </a:xfrm>
        </p:grpSpPr>
        <p:sp>
          <p:nvSpPr>
            <p:cNvPr id="121" name="Shape 121"/>
            <p:cNvSpPr/>
            <p:nvPr/>
          </p:nvSpPr>
          <p:spPr>
            <a:xfrm>
              <a:off x="3924301" y="1720850"/>
              <a:ext cx="409575" cy="254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87" y="0"/>
                  </a:moveTo>
                  <a:cubicBezTo>
                    <a:pt x="115631" y="0"/>
                    <a:pt x="114466" y="1882"/>
                    <a:pt x="114466" y="4705"/>
                  </a:cubicBezTo>
                  <a:cubicBezTo>
                    <a:pt x="114466" y="109176"/>
                    <a:pt x="114466" y="109176"/>
                    <a:pt x="114466" y="109176"/>
                  </a:cubicBezTo>
                  <a:cubicBezTo>
                    <a:pt x="114466" y="110117"/>
                    <a:pt x="113883" y="111058"/>
                    <a:pt x="113300" y="111058"/>
                  </a:cubicBezTo>
                  <a:cubicBezTo>
                    <a:pt x="6407" y="111058"/>
                    <a:pt x="6407" y="111058"/>
                    <a:pt x="6407" y="111058"/>
                  </a:cubicBezTo>
                  <a:cubicBezTo>
                    <a:pt x="5825" y="111058"/>
                    <a:pt x="5533" y="110117"/>
                    <a:pt x="5533" y="109176"/>
                  </a:cubicBezTo>
                  <a:cubicBezTo>
                    <a:pt x="5533" y="4705"/>
                    <a:pt x="5533" y="4705"/>
                    <a:pt x="5533" y="4705"/>
                  </a:cubicBezTo>
                  <a:cubicBezTo>
                    <a:pt x="5533" y="1882"/>
                    <a:pt x="4368" y="0"/>
                    <a:pt x="2621" y="0"/>
                  </a:cubicBezTo>
                  <a:cubicBezTo>
                    <a:pt x="1165" y="0"/>
                    <a:pt x="0" y="1882"/>
                    <a:pt x="0" y="4705"/>
                  </a:cubicBezTo>
                  <a:cubicBezTo>
                    <a:pt x="0" y="109176"/>
                    <a:pt x="0" y="109176"/>
                    <a:pt x="0" y="109176"/>
                  </a:cubicBezTo>
                  <a:cubicBezTo>
                    <a:pt x="0" y="115294"/>
                    <a:pt x="2912" y="120000"/>
                    <a:pt x="6407" y="120000"/>
                  </a:cubicBezTo>
                  <a:cubicBezTo>
                    <a:pt x="113300" y="120000"/>
                    <a:pt x="113300" y="120000"/>
                    <a:pt x="113300" y="120000"/>
                  </a:cubicBezTo>
                  <a:cubicBezTo>
                    <a:pt x="117087" y="120000"/>
                    <a:pt x="120000" y="115294"/>
                    <a:pt x="120000" y="109176"/>
                  </a:cubicBezTo>
                  <a:cubicBezTo>
                    <a:pt x="120000" y="4705"/>
                    <a:pt x="120000" y="4705"/>
                    <a:pt x="120000" y="4705"/>
                  </a:cubicBezTo>
                  <a:cubicBezTo>
                    <a:pt x="120000" y="1882"/>
                    <a:pt x="118834" y="0"/>
                    <a:pt x="117087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3898901" y="1682750"/>
              <a:ext cx="461962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672" y="0"/>
                  </a:moveTo>
                  <a:cubicBezTo>
                    <a:pt x="2327" y="0"/>
                    <a:pt x="2327" y="0"/>
                    <a:pt x="2327" y="0"/>
                  </a:cubicBezTo>
                  <a:cubicBezTo>
                    <a:pt x="1034" y="0"/>
                    <a:pt x="0" y="25263"/>
                    <a:pt x="0" y="56842"/>
                  </a:cubicBezTo>
                  <a:cubicBezTo>
                    <a:pt x="0" y="88421"/>
                    <a:pt x="1034" y="120000"/>
                    <a:pt x="2327" y="120000"/>
                  </a:cubicBezTo>
                  <a:cubicBezTo>
                    <a:pt x="117672" y="120000"/>
                    <a:pt x="117672" y="120000"/>
                    <a:pt x="117672" y="120000"/>
                  </a:cubicBezTo>
                  <a:cubicBezTo>
                    <a:pt x="118965" y="120000"/>
                    <a:pt x="120000" y="88421"/>
                    <a:pt x="120000" y="56842"/>
                  </a:cubicBezTo>
                  <a:cubicBezTo>
                    <a:pt x="120000" y="25263"/>
                    <a:pt x="118965" y="0"/>
                    <a:pt x="117672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3987801" y="1760538"/>
              <a:ext cx="280987" cy="1238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851" y="28292"/>
                  </a:moveTo>
                  <a:cubicBezTo>
                    <a:pt x="39574" y="24390"/>
                    <a:pt x="37021" y="24390"/>
                    <a:pt x="35744" y="27317"/>
                  </a:cubicBezTo>
                  <a:cubicBezTo>
                    <a:pt x="2127" y="90731"/>
                    <a:pt x="2127" y="90731"/>
                    <a:pt x="2127" y="90731"/>
                  </a:cubicBezTo>
                  <a:cubicBezTo>
                    <a:pt x="425" y="94634"/>
                    <a:pt x="0" y="100487"/>
                    <a:pt x="1702" y="104390"/>
                  </a:cubicBezTo>
                  <a:cubicBezTo>
                    <a:pt x="2978" y="108292"/>
                    <a:pt x="5531" y="108292"/>
                    <a:pt x="7234" y="105365"/>
                  </a:cubicBezTo>
                  <a:cubicBezTo>
                    <a:pt x="37872" y="46829"/>
                    <a:pt x="37872" y="46829"/>
                    <a:pt x="37872" y="46829"/>
                  </a:cubicBezTo>
                  <a:cubicBezTo>
                    <a:pt x="68510" y="117073"/>
                    <a:pt x="68510" y="117073"/>
                    <a:pt x="68510" y="117073"/>
                  </a:cubicBezTo>
                  <a:cubicBezTo>
                    <a:pt x="69361" y="119024"/>
                    <a:pt x="70638" y="120000"/>
                    <a:pt x="71489" y="120000"/>
                  </a:cubicBezTo>
                  <a:cubicBezTo>
                    <a:pt x="72765" y="120000"/>
                    <a:pt x="73617" y="119024"/>
                    <a:pt x="74468" y="117073"/>
                  </a:cubicBezTo>
                  <a:cubicBezTo>
                    <a:pt x="112340" y="31219"/>
                    <a:pt x="112340" y="31219"/>
                    <a:pt x="112340" y="31219"/>
                  </a:cubicBezTo>
                  <a:cubicBezTo>
                    <a:pt x="112340" y="72195"/>
                    <a:pt x="112340" y="72195"/>
                    <a:pt x="112340" y="72195"/>
                  </a:cubicBezTo>
                  <a:cubicBezTo>
                    <a:pt x="112340" y="78048"/>
                    <a:pt x="114042" y="81951"/>
                    <a:pt x="116170" y="81951"/>
                  </a:cubicBezTo>
                  <a:cubicBezTo>
                    <a:pt x="118297" y="81951"/>
                    <a:pt x="120000" y="78048"/>
                    <a:pt x="120000" y="72195"/>
                  </a:cubicBezTo>
                  <a:cubicBezTo>
                    <a:pt x="120000" y="8780"/>
                    <a:pt x="120000" y="8780"/>
                    <a:pt x="120000" y="8780"/>
                  </a:cubicBezTo>
                  <a:cubicBezTo>
                    <a:pt x="120000" y="7804"/>
                    <a:pt x="120000" y="7804"/>
                    <a:pt x="120000" y="6829"/>
                  </a:cubicBezTo>
                  <a:cubicBezTo>
                    <a:pt x="120000" y="6829"/>
                    <a:pt x="120000" y="6829"/>
                    <a:pt x="120000" y="5853"/>
                  </a:cubicBezTo>
                  <a:cubicBezTo>
                    <a:pt x="120000" y="5853"/>
                    <a:pt x="120000" y="5853"/>
                    <a:pt x="120000" y="4878"/>
                  </a:cubicBezTo>
                  <a:cubicBezTo>
                    <a:pt x="119574" y="4878"/>
                    <a:pt x="119574" y="4878"/>
                    <a:pt x="119574" y="3902"/>
                  </a:cubicBezTo>
                  <a:cubicBezTo>
                    <a:pt x="119574" y="3902"/>
                    <a:pt x="119574" y="3902"/>
                    <a:pt x="119574" y="3902"/>
                  </a:cubicBezTo>
                  <a:cubicBezTo>
                    <a:pt x="119148" y="2926"/>
                    <a:pt x="119148" y="2926"/>
                    <a:pt x="119148" y="1951"/>
                  </a:cubicBezTo>
                  <a:cubicBezTo>
                    <a:pt x="119148" y="1951"/>
                    <a:pt x="119148" y="1951"/>
                    <a:pt x="119148" y="1951"/>
                  </a:cubicBezTo>
                  <a:cubicBezTo>
                    <a:pt x="119148" y="1951"/>
                    <a:pt x="118723" y="1951"/>
                    <a:pt x="118723" y="1951"/>
                  </a:cubicBezTo>
                  <a:cubicBezTo>
                    <a:pt x="118723" y="1951"/>
                    <a:pt x="118723" y="975"/>
                    <a:pt x="118297" y="975"/>
                  </a:cubicBezTo>
                  <a:cubicBezTo>
                    <a:pt x="118297" y="975"/>
                    <a:pt x="118297" y="975"/>
                    <a:pt x="117872" y="975"/>
                  </a:cubicBezTo>
                  <a:cubicBezTo>
                    <a:pt x="117872" y="975"/>
                    <a:pt x="117872" y="0"/>
                    <a:pt x="117872" y="0"/>
                  </a:cubicBezTo>
                  <a:cubicBezTo>
                    <a:pt x="117446" y="0"/>
                    <a:pt x="117446" y="0"/>
                    <a:pt x="117446" y="0"/>
                  </a:cubicBezTo>
                  <a:cubicBezTo>
                    <a:pt x="117021" y="0"/>
                    <a:pt x="117021" y="0"/>
                    <a:pt x="117021" y="0"/>
                  </a:cubicBezTo>
                  <a:cubicBezTo>
                    <a:pt x="116595" y="0"/>
                    <a:pt x="116595" y="0"/>
                    <a:pt x="116170" y="0"/>
                  </a:cubicBezTo>
                  <a:cubicBezTo>
                    <a:pt x="116170" y="0"/>
                    <a:pt x="116170" y="0"/>
                    <a:pt x="116170" y="0"/>
                  </a:cubicBezTo>
                  <a:cubicBezTo>
                    <a:pt x="88085" y="0"/>
                    <a:pt x="88085" y="0"/>
                    <a:pt x="88085" y="0"/>
                  </a:cubicBezTo>
                  <a:cubicBezTo>
                    <a:pt x="85957" y="0"/>
                    <a:pt x="84255" y="3902"/>
                    <a:pt x="84255" y="8780"/>
                  </a:cubicBezTo>
                  <a:cubicBezTo>
                    <a:pt x="84255" y="13658"/>
                    <a:pt x="85957" y="17560"/>
                    <a:pt x="88085" y="17560"/>
                  </a:cubicBezTo>
                  <a:cubicBezTo>
                    <a:pt x="106382" y="17560"/>
                    <a:pt x="106382" y="17560"/>
                    <a:pt x="106382" y="17560"/>
                  </a:cubicBezTo>
                  <a:cubicBezTo>
                    <a:pt x="71489" y="98536"/>
                    <a:pt x="71489" y="98536"/>
                    <a:pt x="71489" y="98536"/>
                  </a:cubicBezTo>
                  <a:lnTo>
                    <a:pt x="40851" y="2829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4027489" y="1995488"/>
              <a:ext cx="203199" cy="1111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470" y="99642"/>
                  </a:moveTo>
                  <a:cubicBezTo>
                    <a:pt x="64705" y="50357"/>
                    <a:pt x="64705" y="50357"/>
                    <a:pt x="64705" y="50357"/>
                  </a:cubicBezTo>
                  <a:cubicBezTo>
                    <a:pt x="65294" y="49285"/>
                    <a:pt x="65294" y="48214"/>
                    <a:pt x="65294" y="47142"/>
                  </a:cubicBezTo>
                  <a:cubicBezTo>
                    <a:pt x="65294" y="10714"/>
                    <a:pt x="65294" y="10714"/>
                    <a:pt x="65294" y="10714"/>
                  </a:cubicBezTo>
                  <a:cubicBezTo>
                    <a:pt x="65294" y="5357"/>
                    <a:pt x="62941" y="0"/>
                    <a:pt x="60000" y="0"/>
                  </a:cubicBezTo>
                  <a:cubicBezTo>
                    <a:pt x="57058" y="0"/>
                    <a:pt x="54705" y="5357"/>
                    <a:pt x="54705" y="10714"/>
                  </a:cubicBezTo>
                  <a:cubicBezTo>
                    <a:pt x="54705" y="47142"/>
                    <a:pt x="54705" y="47142"/>
                    <a:pt x="54705" y="47142"/>
                  </a:cubicBezTo>
                  <a:cubicBezTo>
                    <a:pt x="54705" y="48214"/>
                    <a:pt x="54705" y="49285"/>
                    <a:pt x="54705" y="50357"/>
                  </a:cubicBezTo>
                  <a:cubicBezTo>
                    <a:pt x="3529" y="99642"/>
                    <a:pt x="3529" y="99642"/>
                    <a:pt x="3529" y="99642"/>
                  </a:cubicBezTo>
                  <a:cubicBezTo>
                    <a:pt x="588" y="102857"/>
                    <a:pt x="0" y="108214"/>
                    <a:pt x="1176" y="113571"/>
                  </a:cubicBezTo>
                  <a:cubicBezTo>
                    <a:pt x="2352" y="117857"/>
                    <a:pt x="5882" y="119999"/>
                    <a:pt x="8823" y="117857"/>
                  </a:cubicBezTo>
                  <a:cubicBezTo>
                    <a:pt x="60000" y="68571"/>
                    <a:pt x="60000" y="68571"/>
                    <a:pt x="60000" y="68571"/>
                  </a:cubicBezTo>
                  <a:cubicBezTo>
                    <a:pt x="111176" y="117857"/>
                    <a:pt x="111176" y="117857"/>
                    <a:pt x="111176" y="117857"/>
                  </a:cubicBezTo>
                  <a:cubicBezTo>
                    <a:pt x="112352" y="118928"/>
                    <a:pt x="112941" y="118928"/>
                    <a:pt x="114117" y="118928"/>
                  </a:cubicBezTo>
                  <a:cubicBezTo>
                    <a:pt x="115882" y="118928"/>
                    <a:pt x="117647" y="116785"/>
                    <a:pt x="118823" y="113571"/>
                  </a:cubicBezTo>
                  <a:cubicBezTo>
                    <a:pt x="120000" y="108214"/>
                    <a:pt x="119411" y="102857"/>
                    <a:pt x="116470" y="99642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79" name="Shape 179"/>
          <p:cNvGrpSpPr/>
          <p:nvPr/>
        </p:nvGrpSpPr>
        <p:grpSpPr>
          <a:xfrm>
            <a:off x="5378874" y="4061885"/>
            <a:ext cx="582084" cy="565151"/>
            <a:chOff x="3911601" y="2360613"/>
            <a:chExt cx="436563" cy="423863"/>
          </a:xfrm>
        </p:grpSpPr>
        <p:sp>
          <p:nvSpPr>
            <p:cNvPr id="180" name="Shape 180"/>
            <p:cNvSpPr/>
            <p:nvPr/>
          </p:nvSpPr>
          <p:spPr>
            <a:xfrm>
              <a:off x="3911601" y="2360613"/>
              <a:ext cx="436563" cy="423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54" y="0"/>
                  </a:moveTo>
                  <a:cubicBezTo>
                    <a:pt x="7945" y="0"/>
                    <a:pt x="7945" y="0"/>
                    <a:pt x="7945" y="0"/>
                  </a:cubicBezTo>
                  <a:cubicBezTo>
                    <a:pt x="4383" y="0"/>
                    <a:pt x="0" y="4800"/>
                    <a:pt x="0" y="8188"/>
                  </a:cubicBezTo>
                  <a:cubicBezTo>
                    <a:pt x="0" y="111811"/>
                    <a:pt x="0" y="111811"/>
                    <a:pt x="0" y="111811"/>
                  </a:cubicBezTo>
                  <a:cubicBezTo>
                    <a:pt x="0" y="115482"/>
                    <a:pt x="4383" y="120000"/>
                    <a:pt x="7945" y="120000"/>
                  </a:cubicBezTo>
                  <a:cubicBezTo>
                    <a:pt x="112054" y="120000"/>
                    <a:pt x="112054" y="120000"/>
                    <a:pt x="112054" y="120000"/>
                  </a:cubicBezTo>
                  <a:cubicBezTo>
                    <a:pt x="115342" y="120000"/>
                    <a:pt x="120000" y="115482"/>
                    <a:pt x="120000" y="111811"/>
                  </a:cubicBezTo>
                  <a:cubicBezTo>
                    <a:pt x="120000" y="8188"/>
                    <a:pt x="120000" y="8188"/>
                    <a:pt x="120000" y="8188"/>
                  </a:cubicBezTo>
                  <a:cubicBezTo>
                    <a:pt x="120000" y="4800"/>
                    <a:pt x="115342" y="0"/>
                    <a:pt x="112054" y="0"/>
                  </a:cubicBezTo>
                  <a:close/>
                  <a:moveTo>
                    <a:pt x="114794" y="111811"/>
                  </a:moveTo>
                  <a:cubicBezTo>
                    <a:pt x="114520" y="112658"/>
                    <a:pt x="112876" y="114635"/>
                    <a:pt x="112054" y="114635"/>
                  </a:cubicBezTo>
                  <a:cubicBezTo>
                    <a:pt x="7945" y="114635"/>
                    <a:pt x="7945" y="114635"/>
                    <a:pt x="7945" y="114635"/>
                  </a:cubicBezTo>
                  <a:cubicBezTo>
                    <a:pt x="7123" y="114635"/>
                    <a:pt x="5205" y="112658"/>
                    <a:pt x="5205" y="111811"/>
                  </a:cubicBezTo>
                  <a:cubicBezTo>
                    <a:pt x="5205" y="8470"/>
                    <a:pt x="5205" y="8470"/>
                    <a:pt x="5205" y="8470"/>
                  </a:cubicBezTo>
                  <a:cubicBezTo>
                    <a:pt x="5205" y="7341"/>
                    <a:pt x="7123" y="5647"/>
                    <a:pt x="7945" y="5364"/>
                  </a:cubicBezTo>
                  <a:cubicBezTo>
                    <a:pt x="112054" y="5364"/>
                    <a:pt x="112054" y="5364"/>
                    <a:pt x="112054" y="5364"/>
                  </a:cubicBezTo>
                  <a:cubicBezTo>
                    <a:pt x="112876" y="5647"/>
                    <a:pt x="114520" y="7341"/>
                    <a:pt x="114794" y="8470"/>
                  </a:cubicBezTo>
                  <a:lnTo>
                    <a:pt x="114794" y="11181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81" name="Shape 181"/>
            <p:cNvSpPr/>
            <p:nvPr/>
          </p:nvSpPr>
          <p:spPr>
            <a:xfrm>
              <a:off x="4100514" y="2432050"/>
              <a:ext cx="58738" cy="587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896" y="0"/>
                    <a:pt x="0" y="26896"/>
                    <a:pt x="0" y="60000"/>
                  </a:cubicBezTo>
                  <a:cubicBezTo>
                    <a:pt x="0" y="93103"/>
                    <a:pt x="26896" y="120000"/>
                    <a:pt x="60000" y="120000"/>
                  </a:cubicBezTo>
                  <a:cubicBezTo>
                    <a:pt x="93103" y="120000"/>
                    <a:pt x="120000" y="93103"/>
                    <a:pt x="120000" y="60000"/>
                  </a:cubicBezTo>
                  <a:cubicBezTo>
                    <a:pt x="120000" y="26896"/>
                    <a:pt x="93103" y="0"/>
                    <a:pt x="60000" y="0"/>
                  </a:cubicBezTo>
                  <a:close/>
                  <a:moveTo>
                    <a:pt x="60000" y="82758"/>
                  </a:moveTo>
                  <a:cubicBezTo>
                    <a:pt x="47586" y="82758"/>
                    <a:pt x="39310" y="72413"/>
                    <a:pt x="39310" y="60000"/>
                  </a:cubicBezTo>
                  <a:cubicBezTo>
                    <a:pt x="39310" y="49655"/>
                    <a:pt x="47586" y="39310"/>
                    <a:pt x="60000" y="39310"/>
                  </a:cubicBezTo>
                  <a:cubicBezTo>
                    <a:pt x="72413" y="39310"/>
                    <a:pt x="80689" y="49655"/>
                    <a:pt x="80689" y="60000"/>
                  </a:cubicBezTo>
                  <a:cubicBezTo>
                    <a:pt x="80689" y="72413"/>
                    <a:pt x="72413" y="82758"/>
                    <a:pt x="60000" y="82758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4205289" y="2641600"/>
              <a:ext cx="57150" cy="57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896" y="0"/>
                    <a:pt x="0" y="26896"/>
                    <a:pt x="0" y="60000"/>
                  </a:cubicBezTo>
                  <a:cubicBezTo>
                    <a:pt x="0" y="93103"/>
                    <a:pt x="26896" y="120000"/>
                    <a:pt x="60000" y="120000"/>
                  </a:cubicBezTo>
                  <a:cubicBezTo>
                    <a:pt x="93103" y="120000"/>
                    <a:pt x="120000" y="93103"/>
                    <a:pt x="120000" y="60000"/>
                  </a:cubicBezTo>
                  <a:cubicBezTo>
                    <a:pt x="120000" y="26896"/>
                    <a:pt x="93103" y="0"/>
                    <a:pt x="60000" y="0"/>
                  </a:cubicBezTo>
                  <a:close/>
                  <a:moveTo>
                    <a:pt x="60000" y="80689"/>
                  </a:moveTo>
                  <a:cubicBezTo>
                    <a:pt x="47586" y="80689"/>
                    <a:pt x="37241" y="72413"/>
                    <a:pt x="37241" y="60000"/>
                  </a:cubicBezTo>
                  <a:cubicBezTo>
                    <a:pt x="37241" y="47586"/>
                    <a:pt x="47586" y="39310"/>
                    <a:pt x="60000" y="39310"/>
                  </a:cubicBezTo>
                  <a:cubicBezTo>
                    <a:pt x="70344" y="39310"/>
                    <a:pt x="80689" y="47586"/>
                    <a:pt x="80689" y="60000"/>
                  </a:cubicBezTo>
                  <a:cubicBezTo>
                    <a:pt x="80689" y="72413"/>
                    <a:pt x="70344" y="80689"/>
                    <a:pt x="60000" y="80689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3995739" y="2576513"/>
              <a:ext cx="58738" cy="57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896" y="0"/>
                    <a:pt x="0" y="26896"/>
                    <a:pt x="0" y="60000"/>
                  </a:cubicBezTo>
                  <a:cubicBezTo>
                    <a:pt x="0" y="93103"/>
                    <a:pt x="26896" y="120000"/>
                    <a:pt x="60000" y="120000"/>
                  </a:cubicBezTo>
                  <a:cubicBezTo>
                    <a:pt x="93103" y="120000"/>
                    <a:pt x="120000" y="93103"/>
                    <a:pt x="120000" y="60000"/>
                  </a:cubicBezTo>
                  <a:cubicBezTo>
                    <a:pt x="120000" y="26896"/>
                    <a:pt x="93103" y="0"/>
                    <a:pt x="60000" y="0"/>
                  </a:cubicBezTo>
                  <a:close/>
                  <a:moveTo>
                    <a:pt x="60000" y="82758"/>
                  </a:moveTo>
                  <a:cubicBezTo>
                    <a:pt x="47586" y="82758"/>
                    <a:pt x="39310" y="72413"/>
                    <a:pt x="39310" y="60000"/>
                  </a:cubicBezTo>
                  <a:cubicBezTo>
                    <a:pt x="39310" y="49655"/>
                    <a:pt x="47586" y="39310"/>
                    <a:pt x="60000" y="39310"/>
                  </a:cubicBezTo>
                  <a:cubicBezTo>
                    <a:pt x="72413" y="39310"/>
                    <a:pt x="80689" y="49655"/>
                    <a:pt x="80689" y="60000"/>
                  </a:cubicBezTo>
                  <a:cubicBezTo>
                    <a:pt x="80689" y="72413"/>
                    <a:pt x="72413" y="82758"/>
                    <a:pt x="60000" y="82758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84" name="Shape 184"/>
            <p:cNvSpPr/>
            <p:nvPr/>
          </p:nvSpPr>
          <p:spPr>
            <a:xfrm>
              <a:off x="4016376" y="2425700"/>
              <a:ext cx="17462" cy="1365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20000"/>
                  </a:moveTo>
                  <a:cubicBezTo>
                    <a:pt x="93333" y="120000"/>
                    <a:pt x="120000" y="116470"/>
                    <a:pt x="120000" y="112058"/>
                  </a:cubicBezTo>
                  <a:cubicBezTo>
                    <a:pt x="120000" y="7941"/>
                    <a:pt x="120000" y="7941"/>
                    <a:pt x="120000" y="7941"/>
                  </a:cubicBezTo>
                  <a:cubicBezTo>
                    <a:pt x="120000" y="3529"/>
                    <a:pt x="93333" y="0"/>
                    <a:pt x="60000" y="0"/>
                  </a:cubicBezTo>
                  <a:cubicBezTo>
                    <a:pt x="26666" y="0"/>
                    <a:pt x="0" y="3529"/>
                    <a:pt x="0" y="7941"/>
                  </a:cubicBezTo>
                  <a:cubicBezTo>
                    <a:pt x="0" y="112058"/>
                    <a:pt x="0" y="112058"/>
                    <a:pt x="0" y="112058"/>
                  </a:cubicBezTo>
                  <a:cubicBezTo>
                    <a:pt x="0" y="116470"/>
                    <a:pt x="26666" y="120000"/>
                    <a:pt x="60000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85" name="Shape 185"/>
            <p:cNvSpPr/>
            <p:nvPr/>
          </p:nvSpPr>
          <p:spPr>
            <a:xfrm>
              <a:off x="4016376" y="2647950"/>
              <a:ext cx="17462" cy="587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666" y="0"/>
                    <a:pt x="0" y="8275"/>
                    <a:pt x="0" y="18620"/>
                  </a:cubicBezTo>
                  <a:cubicBezTo>
                    <a:pt x="0" y="99310"/>
                    <a:pt x="0" y="99310"/>
                    <a:pt x="0" y="99310"/>
                  </a:cubicBezTo>
                  <a:cubicBezTo>
                    <a:pt x="0" y="109655"/>
                    <a:pt x="26666" y="120000"/>
                    <a:pt x="60000" y="120000"/>
                  </a:cubicBezTo>
                  <a:cubicBezTo>
                    <a:pt x="93333" y="120000"/>
                    <a:pt x="120000" y="109655"/>
                    <a:pt x="120000" y="99310"/>
                  </a:cubicBezTo>
                  <a:cubicBezTo>
                    <a:pt x="120000" y="18620"/>
                    <a:pt x="120000" y="18620"/>
                    <a:pt x="120000" y="18620"/>
                  </a:cubicBezTo>
                  <a:cubicBezTo>
                    <a:pt x="120000" y="8275"/>
                    <a:pt x="93333" y="0"/>
                    <a:pt x="60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86" name="Shape 186"/>
            <p:cNvSpPr/>
            <p:nvPr/>
          </p:nvSpPr>
          <p:spPr>
            <a:xfrm>
              <a:off x="4121151" y="2503488"/>
              <a:ext cx="17462" cy="203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666" y="0"/>
                    <a:pt x="0" y="2955"/>
                    <a:pt x="0" y="5911"/>
                  </a:cubicBezTo>
                  <a:cubicBezTo>
                    <a:pt x="0" y="114088"/>
                    <a:pt x="0" y="114088"/>
                    <a:pt x="0" y="114088"/>
                  </a:cubicBezTo>
                  <a:cubicBezTo>
                    <a:pt x="0" y="117044"/>
                    <a:pt x="26666" y="120000"/>
                    <a:pt x="60000" y="120000"/>
                  </a:cubicBezTo>
                  <a:cubicBezTo>
                    <a:pt x="93333" y="120000"/>
                    <a:pt x="120000" y="117044"/>
                    <a:pt x="120000" y="114088"/>
                  </a:cubicBezTo>
                  <a:cubicBezTo>
                    <a:pt x="120000" y="5911"/>
                    <a:pt x="120000" y="5911"/>
                    <a:pt x="120000" y="5911"/>
                  </a:cubicBezTo>
                  <a:cubicBezTo>
                    <a:pt x="120000" y="2955"/>
                    <a:pt x="93333" y="0"/>
                    <a:pt x="60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87" name="Shape 187"/>
            <p:cNvSpPr/>
            <p:nvPr/>
          </p:nvSpPr>
          <p:spPr>
            <a:xfrm>
              <a:off x="4224339" y="2425700"/>
              <a:ext cx="19049" cy="2016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157" y="120000"/>
                  </a:moveTo>
                  <a:cubicBezTo>
                    <a:pt x="94736" y="120000"/>
                    <a:pt x="120000" y="117623"/>
                    <a:pt x="120000" y="114653"/>
                  </a:cubicBezTo>
                  <a:cubicBezTo>
                    <a:pt x="120000" y="5346"/>
                    <a:pt x="120000" y="5346"/>
                    <a:pt x="120000" y="5346"/>
                  </a:cubicBezTo>
                  <a:cubicBezTo>
                    <a:pt x="120000" y="2376"/>
                    <a:pt x="94736" y="0"/>
                    <a:pt x="63157" y="0"/>
                  </a:cubicBezTo>
                  <a:cubicBezTo>
                    <a:pt x="31578" y="0"/>
                    <a:pt x="0" y="2376"/>
                    <a:pt x="0" y="5346"/>
                  </a:cubicBezTo>
                  <a:cubicBezTo>
                    <a:pt x="0" y="114653"/>
                    <a:pt x="0" y="114653"/>
                    <a:pt x="0" y="114653"/>
                  </a:cubicBezTo>
                  <a:cubicBezTo>
                    <a:pt x="0" y="117623"/>
                    <a:pt x="31578" y="120000"/>
                    <a:pt x="63157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303" name="Group 36"/>
          <p:cNvGrpSpPr/>
          <p:nvPr/>
        </p:nvGrpSpPr>
        <p:grpSpPr>
          <a:xfrm>
            <a:off x="5279392" y="5920047"/>
            <a:ext cx="781048" cy="533062"/>
            <a:chOff x="2835275" y="2093913"/>
            <a:chExt cx="1704975" cy="1163638"/>
          </a:xfrm>
        </p:grpSpPr>
        <p:sp>
          <p:nvSpPr>
            <p:cNvPr id="304" name="Freeform 19"/>
            <p:cNvSpPr>
              <a:spLocks noEditPoints="1"/>
            </p:cNvSpPr>
            <p:nvPr/>
          </p:nvSpPr>
          <p:spPr bwMode="auto">
            <a:xfrm>
              <a:off x="3308350" y="2266950"/>
              <a:ext cx="217488" cy="217488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45 h 58"/>
                <a:gd name="T12" fmla="*/ 13 w 58"/>
                <a:gd name="T13" fmla="*/ 29 h 58"/>
                <a:gd name="T14" fmla="*/ 29 w 58"/>
                <a:gd name="T15" fmla="*/ 13 h 58"/>
                <a:gd name="T16" fmla="*/ 45 w 58"/>
                <a:gd name="T17" fmla="*/ 29 h 58"/>
                <a:gd name="T18" fmla="*/ 29 w 58"/>
                <a:gd name="T19" fmla="*/ 45 h 58"/>
                <a:gd name="T20" fmla="*/ 29 w 58"/>
                <a:gd name="T21" fmla="*/ 45 h 58"/>
                <a:gd name="T22" fmla="*/ 29 w 58"/>
                <a:gd name="T23" fmla="*/ 4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5"/>
                  </a:moveTo>
                  <a:cubicBezTo>
                    <a:pt x="20" y="45"/>
                    <a:pt x="13" y="38"/>
                    <a:pt x="13" y="29"/>
                  </a:cubicBezTo>
                  <a:cubicBezTo>
                    <a:pt x="13" y="20"/>
                    <a:pt x="20" y="13"/>
                    <a:pt x="29" y="13"/>
                  </a:cubicBezTo>
                  <a:cubicBezTo>
                    <a:pt x="38" y="13"/>
                    <a:pt x="45" y="20"/>
                    <a:pt x="45" y="29"/>
                  </a:cubicBezTo>
                  <a:cubicBezTo>
                    <a:pt x="45" y="38"/>
                    <a:pt x="38" y="45"/>
                    <a:pt x="29" y="45"/>
                  </a:cubicBezTo>
                  <a:close/>
                  <a:moveTo>
                    <a:pt x="29" y="45"/>
                  </a:moveTo>
                  <a:cubicBezTo>
                    <a:pt x="29" y="45"/>
                    <a:pt x="29" y="45"/>
                    <a:pt x="29" y="45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05" name="Freeform 20"/>
            <p:cNvSpPr>
              <a:spLocks noEditPoints="1"/>
            </p:cNvSpPr>
            <p:nvPr/>
          </p:nvSpPr>
          <p:spPr bwMode="auto">
            <a:xfrm>
              <a:off x="3308350" y="2863850"/>
              <a:ext cx="217488" cy="220663"/>
            </a:xfrm>
            <a:custGeom>
              <a:avLst/>
              <a:gdLst>
                <a:gd name="T0" fmla="*/ 29 w 58"/>
                <a:gd name="T1" fmla="*/ 0 h 59"/>
                <a:gd name="T2" fmla="*/ 0 w 58"/>
                <a:gd name="T3" fmla="*/ 29 h 59"/>
                <a:gd name="T4" fmla="*/ 29 w 58"/>
                <a:gd name="T5" fmla="*/ 59 h 59"/>
                <a:gd name="T6" fmla="*/ 58 w 58"/>
                <a:gd name="T7" fmla="*/ 29 h 59"/>
                <a:gd name="T8" fmla="*/ 29 w 58"/>
                <a:gd name="T9" fmla="*/ 0 h 59"/>
                <a:gd name="T10" fmla="*/ 29 w 58"/>
                <a:gd name="T11" fmla="*/ 46 h 59"/>
                <a:gd name="T12" fmla="*/ 13 w 58"/>
                <a:gd name="T13" fmla="*/ 29 h 59"/>
                <a:gd name="T14" fmla="*/ 29 w 58"/>
                <a:gd name="T15" fmla="*/ 13 h 59"/>
                <a:gd name="T16" fmla="*/ 45 w 58"/>
                <a:gd name="T17" fmla="*/ 29 h 59"/>
                <a:gd name="T18" fmla="*/ 29 w 58"/>
                <a:gd name="T19" fmla="*/ 46 h 59"/>
                <a:gd name="T20" fmla="*/ 29 w 58"/>
                <a:gd name="T21" fmla="*/ 46 h 59"/>
                <a:gd name="T22" fmla="*/ 29 w 58"/>
                <a:gd name="T23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59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9"/>
                    <a:pt x="29" y="59"/>
                  </a:cubicBezTo>
                  <a:cubicBezTo>
                    <a:pt x="45" y="59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6"/>
                  </a:moveTo>
                  <a:cubicBezTo>
                    <a:pt x="20" y="46"/>
                    <a:pt x="13" y="38"/>
                    <a:pt x="13" y="29"/>
                  </a:cubicBezTo>
                  <a:cubicBezTo>
                    <a:pt x="13" y="20"/>
                    <a:pt x="20" y="13"/>
                    <a:pt x="29" y="13"/>
                  </a:cubicBezTo>
                  <a:cubicBezTo>
                    <a:pt x="38" y="13"/>
                    <a:pt x="45" y="20"/>
                    <a:pt x="45" y="29"/>
                  </a:cubicBezTo>
                  <a:cubicBezTo>
                    <a:pt x="45" y="38"/>
                    <a:pt x="38" y="46"/>
                    <a:pt x="29" y="46"/>
                  </a:cubicBezTo>
                  <a:close/>
                  <a:moveTo>
                    <a:pt x="29" y="46"/>
                  </a:moveTo>
                  <a:cubicBezTo>
                    <a:pt x="29" y="46"/>
                    <a:pt x="29" y="46"/>
                    <a:pt x="29" y="46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06" name="Freeform 21"/>
            <p:cNvSpPr>
              <a:spLocks noEditPoints="1"/>
            </p:cNvSpPr>
            <p:nvPr/>
          </p:nvSpPr>
          <p:spPr bwMode="auto">
            <a:xfrm>
              <a:off x="3589338" y="2413000"/>
              <a:ext cx="222250" cy="217488"/>
            </a:xfrm>
            <a:custGeom>
              <a:avLst/>
              <a:gdLst>
                <a:gd name="T0" fmla="*/ 18 w 59"/>
                <a:gd name="T1" fmla="*/ 2 h 58"/>
                <a:gd name="T2" fmla="*/ 3 w 59"/>
                <a:gd name="T3" fmla="*/ 18 h 58"/>
                <a:gd name="T4" fmla="*/ 3 w 59"/>
                <a:gd name="T5" fmla="*/ 40 h 58"/>
                <a:gd name="T6" fmla="*/ 29 w 59"/>
                <a:gd name="T7" fmla="*/ 58 h 58"/>
                <a:gd name="T8" fmla="*/ 41 w 59"/>
                <a:gd name="T9" fmla="*/ 56 h 58"/>
                <a:gd name="T10" fmla="*/ 56 w 59"/>
                <a:gd name="T11" fmla="*/ 40 h 58"/>
                <a:gd name="T12" fmla="*/ 56 w 59"/>
                <a:gd name="T13" fmla="*/ 18 h 58"/>
                <a:gd name="T14" fmla="*/ 29 w 59"/>
                <a:gd name="T15" fmla="*/ 0 h 58"/>
                <a:gd name="T16" fmla="*/ 18 w 59"/>
                <a:gd name="T17" fmla="*/ 2 h 58"/>
                <a:gd name="T18" fmla="*/ 44 w 59"/>
                <a:gd name="T19" fmla="*/ 23 h 58"/>
                <a:gd name="T20" fmla="*/ 44 w 59"/>
                <a:gd name="T21" fmla="*/ 35 h 58"/>
                <a:gd name="T22" fmla="*/ 36 w 59"/>
                <a:gd name="T23" fmla="*/ 44 h 58"/>
                <a:gd name="T24" fmla="*/ 29 w 59"/>
                <a:gd name="T25" fmla="*/ 45 h 58"/>
                <a:gd name="T26" fmla="*/ 15 w 59"/>
                <a:gd name="T27" fmla="*/ 35 h 58"/>
                <a:gd name="T28" fmla="*/ 15 w 59"/>
                <a:gd name="T29" fmla="*/ 23 h 58"/>
                <a:gd name="T30" fmla="*/ 23 w 59"/>
                <a:gd name="T31" fmla="*/ 14 h 58"/>
                <a:gd name="T32" fmla="*/ 29 w 59"/>
                <a:gd name="T33" fmla="*/ 13 h 58"/>
                <a:gd name="T34" fmla="*/ 44 w 59"/>
                <a:gd name="T35" fmla="*/ 23 h 58"/>
                <a:gd name="T36" fmla="*/ 44 w 59"/>
                <a:gd name="T37" fmla="*/ 23 h 58"/>
                <a:gd name="T38" fmla="*/ 44 w 59"/>
                <a:gd name="T39" fmla="*/ 2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" h="58">
                  <a:moveTo>
                    <a:pt x="18" y="2"/>
                  </a:moveTo>
                  <a:cubicBezTo>
                    <a:pt x="11" y="5"/>
                    <a:pt x="6" y="11"/>
                    <a:pt x="3" y="18"/>
                  </a:cubicBezTo>
                  <a:cubicBezTo>
                    <a:pt x="0" y="25"/>
                    <a:pt x="0" y="33"/>
                    <a:pt x="3" y="40"/>
                  </a:cubicBezTo>
                  <a:cubicBezTo>
                    <a:pt x="7" y="51"/>
                    <a:pt x="18" y="58"/>
                    <a:pt x="29" y="58"/>
                  </a:cubicBezTo>
                  <a:cubicBezTo>
                    <a:pt x="33" y="58"/>
                    <a:pt x="37" y="58"/>
                    <a:pt x="41" y="56"/>
                  </a:cubicBezTo>
                  <a:cubicBezTo>
                    <a:pt x="48" y="53"/>
                    <a:pt x="53" y="48"/>
                    <a:pt x="56" y="40"/>
                  </a:cubicBezTo>
                  <a:cubicBezTo>
                    <a:pt x="59" y="33"/>
                    <a:pt x="59" y="25"/>
                    <a:pt x="56" y="18"/>
                  </a:cubicBezTo>
                  <a:cubicBezTo>
                    <a:pt x="52" y="7"/>
                    <a:pt x="41" y="0"/>
                    <a:pt x="29" y="0"/>
                  </a:cubicBezTo>
                  <a:cubicBezTo>
                    <a:pt x="26" y="0"/>
                    <a:pt x="22" y="1"/>
                    <a:pt x="18" y="2"/>
                  </a:cubicBezTo>
                  <a:close/>
                  <a:moveTo>
                    <a:pt x="44" y="23"/>
                  </a:moveTo>
                  <a:cubicBezTo>
                    <a:pt x="46" y="27"/>
                    <a:pt x="46" y="31"/>
                    <a:pt x="44" y="35"/>
                  </a:cubicBezTo>
                  <a:cubicBezTo>
                    <a:pt x="43" y="39"/>
                    <a:pt x="40" y="42"/>
                    <a:pt x="36" y="44"/>
                  </a:cubicBezTo>
                  <a:cubicBezTo>
                    <a:pt x="34" y="45"/>
                    <a:pt x="32" y="45"/>
                    <a:pt x="29" y="45"/>
                  </a:cubicBezTo>
                  <a:cubicBezTo>
                    <a:pt x="23" y="45"/>
                    <a:pt x="17" y="41"/>
                    <a:pt x="15" y="35"/>
                  </a:cubicBezTo>
                  <a:cubicBezTo>
                    <a:pt x="13" y="31"/>
                    <a:pt x="13" y="27"/>
                    <a:pt x="15" y="23"/>
                  </a:cubicBezTo>
                  <a:cubicBezTo>
                    <a:pt x="16" y="19"/>
                    <a:pt x="19" y="16"/>
                    <a:pt x="23" y="14"/>
                  </a:cubicBezTo>
                  <a:cubicBezTo>
                    <a:pt x="25" y="13"/>
                    <a:pt x="27" y="13"/>
                    <a:pt x="29" y="13"/>
                  </a:cubicBezTo>
                  <a:cubicBezTo>
                    <a:pt x="36" y="13"/>
                    <a:pt x="42" y="17"/>
                    <a:pt x="44" y="23"/>
                  </a:cubicBezTo>
                  <a:close/>
                  <a:moveTo>
                    <a:pt x="44" y="23"/>
                  </a:moveTo>
                  <a:cubicBezTo>
                    <a:pt x="44" y="23"/>
                    <a:pt x="44" y="23"/>
                    <a:pt x="44" y="23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07" name="Freeform 22"/>
            <p:cNvSpPr>
              <a:spLocks noEditPoints="1"/>
            </p:cNvSpPr>
            <p:nvPr/>
          </p:nvSpPr>
          <p:spPr bwMode="auto">
            <a:xfrm>
              <a:off x="3019425" y="2717800"/>
              <a:ext cx="225425" cy="217488"/>
            </a:xfrm>
            <a:custGeom>
              <a:avLst/>
              <a:gdLst>
                <a:gd name="T0" fmla="*/ 30 w 60"/>
                <a:gd name="T1" fmla="*/ 0 h 58"/>
                <a:gd name="T2" fmla="*/ 19 w 60"/>
                <a:gd name="T3" fmla="*/ 2 h 58"/>
                <a:gd name="T4" fmla="*/ 3 w 60"/>
                <a:gd name="T5" fmla="*/ 18 h 58"/>
                <a:gd name="T6" fmla="*/ 3 w 60"/>
                <a:gd name="T7" fmla="*/ 40 h 58"/>
                <a:gd name="T8" fmla="*/ 30 w 60"/>
                <a:gd name="T9" fmla="*/ 58 h 58"/>
                <a:gd name="T10" fmla="*/ 41 w 60"/>
                <a:gd name="T11" fmla="*/ 56 h 58"/>
                <a:gd name="T12" fmla="*/ 57 w 60"/>
                <a:gd name="T13" fmla="*/ 41 h 58"/>
                <a:gd name="T14" fmla="*/ 57 w 60"/>
                <a:gd name="T15" fmla="*/ 18 h 58"/>
                <a:gd name="T16" fmla="*/ 30 w 60"/>
                <a:gd name="T17" fmla="*/ 0 h 58"/>
                <a:gd name="T18" fmla="*/ 45 w 60"/>
                <a:gd name="T19" fmla="*/ 36 h 58"/>
                <a:gd name="T20" fmla="*/ 36 w 60"/>
                <a:gd name="T21" fmla="*/ 44 h 58"/>
                <a:gd name="T22" fmla="*/ 30 w 60"/>
                <a:gd name="T23" fmla="*/ 45 h 58"/>
                <a:gd name="T24" fmla="*/ 15 w 60"/>
                <a:gd name="T25" fmla="*/ 35 h 58"/>
                <a:gd name="T26" fmla="*/ 15 w 60"/>
                <a:gd name="T27" fmla="*/ 23 h 58"/>
                <a:gd name="T28" fmla="*/ 24 w 60"/>
                <a:gd name="T29" fmla="*/ 14 h 58"/>
                <a:gd name="T30" fmla="*/ 30 w 60"/>
                <a:gd name="T31" fmla="*/ 13 h 58"/>
                <a:gd name="T32" fmla="*/ 45 w 60"/>
                <a:gd name="T33" fmla="*/ 23 h 58"/>
                <a:gd name="T34" fmla="*/ 45 w 60"/>
                <a:gd name="T35" fmla="*/ 36 h 58"/>
                <a:gd name="T36" fmla="*/ 45 w 60"/>
                <a:gd name="T37" fmla="*/ 36 h 58"/>
                <a:gd name="T38" fmla="*/ 45 w 60"/>
                <a:gd name="T39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cubicBezTo>
                    <a:pt x="26" y="0"/>
                    <a:pt x="23" y="1"/>
                    <a:pt x="19" y="2"/>
                  </a:cubicBezTo>
                  <a:cubicBezTo>
                    <a:pt x="12" y="5"/>
                    <a:pt x="6" y="11"/>
                    <a:pt x="3" y="18"/>
                  </a:cubicBezTo>
                  <a:cubicBezTo>
                    <a:pt x="0" y="25"/>
                    <a:pt x="0" y="33"/>
                    <a:pt x="3" y="40"/>
                  </a:cubicBezTo>
                  <a:cubicBezTo>
                    <a:pt x="8" y="51"/>
                    <a:pt x="18" y="58"/>
                    <a:pt x="30" y="58"/>
                  </a:cubicBezTo>
                  <a:cubicBezTo>
                    <a:pt x="34" y="58"/>
                    <a:pt x="38" y="58"/>
                    <a:pt x="41" y="56"/>
                  </a:cubicBezTo>
                  <a:cubicBezTo>
                    <a:pt x="48" y="53"/>
                    <a:pt x="54" y="48"/>
                    <a:pt x="57" y="41"/>
                  </a:cubicBezTo>
                  <a:cubicBezTo>
                    <a:pt x="60" y="33"/>
                    <a:pt x="60" y="25"/>
                    <a:pt x="57" y="18"/>
                  </a:cubicBezTo>
                  <a:cubicBezTo>
                    <a:pt x="53" y="7"/>
                    <a:pt x="42" y="0"/>
                    <a:pt x="30" y="0"/>
                  </a:cubicBezTo>
                  <a:close/>
                  <a:moveTo>
                    <a:pt x="45" y="36"/>
                  </a:moveTo>
                  <a:cubicBezTo>
                    <a:pt x="43" y="40"/>
                    <a:pt x="40" y="43"/>
                    <a:pt x="36" y="44"/>
                  </a:cubicBezTo>
                  <a:cubicBezTo>
                    <a:pt x="34" y="45"/>
                    <a:pt x="32" y="45"/>
                    <a:pt x="30" y="45"/>
                  </a:cubicBezTo>
                  <a:cubicBezTo>
                    <a:pt x="24" y="45"/>
                    <a:pt x="18" y="42"/>
                    <a:pt x="15" y="35"/>
                  </a:cubicBezTo>
                  <a:cubicBezTo>
                    <a:pt x="14" y="31"/>
                    <a:pt x="14" y="27"/>
                    <a:pt x="15" y="23"/>
                  </a:cubicBezTo>
                  <a:cubicBezTo>
                    <a:pt x="17" y="19"/>
                    <a:pt x="20" y="16"/>
                    <a:pt x="24" y="14"/>
                  </a:cubicBezTo>
                  <a:cubicBezTo>
                    <a:pt x="26" y="14"/>
                    <a:pt x="28" y="13"/>
                    <a:pt x="30" y="13"/>
                  </a:cubicBezTo>
                  <a:cubicBezTo>
                    <a:pt x="37" y="13"/>
                    <a:pt x="43" y="17"/>
                    <a:pt x="45" y="23"/>
                  </a:cubicBezTo>
                  <a:cubicBezTo>
                    <a:pt x="47" y="27"/>
                    <a:pt x="47" y="32"/>
                    <a:pt x="45" y="36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6"/>
                    <a:pt x="45" y="36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08" name="Freeform 23"/>
            <p:cNvSpPr>
              <a:spLocks noEditPoints="1"/>
            </p:cNvSpPr>
            <p:nvPr/>
          </p:nvSpPr>
          <p:spPr bwMode="auto">
            <a:xfrm>
              <a:off x="3575050" y="2717800"/>
              <a:ext cx="236538" cy="220663"/>
            </a:xfrm>
            <a:custGeom>
              <a:avLst/>
              <a:gdLst>
                <a:gd name="T0" fmla="*/ 45 w 63"/>
                <a:gd name="T1" fmla="*/ 3 h 59"/>
                <a:gd name="T2" fmla="*/ 33 w 63"/>
                <a:gd name="T3" fmla="*/ 0 h 59"/>
                <a:gd name="T4" fmla="*/ 6 w 63"/>
                <a:gd name="T5" fmla="*/ 18 h 59"/>
                <a:gd name="T6" fmla="*/ 22 w 63"/>
                <a:gd name="T7" fmla="*/ 56 h 59"/>
                <a:gd name="T8" fmla="*/ 33 w 63"/>
                <a:gd name="T9" fmla="*/ 59 h 59"/>
                <a:gd name="T10" fmla="*/ 60 w 63"/>
                <a:gd name="T11" fmla="*/ 41 h 59"/>
                <a:gd name="T12" fmla="*/ 60 w 63"/>
                <a:gd name="T13" fmla="*/ 19 h 59"/>
                <a:gd name="T14" fmla="*/ 45 w 63"/>
                <a:gd name="T15" fmla="*/ 3 h 59"/>
                <a:gd name="T16" fmla="*/ 48 w 63"/>
                <a:gd name="T17" fmla="*/ 36 h 59"/>
                <a:gd name="T18" fmla="*/ 33 w 63"/>
                <a:gd name="T19" fmla="*/ 46 h 59"/>
                <a:gd name="T20" fmla="*/ 27 w 63"/>
                <a:gd name="T21" fmla="*/ 45 h 59"/>
                <a:gd name="T22" fmla="*/ 18 w 63"/>
                <a:gd name="T23" fmla="*/ 23 h 59"/>
                <a:gd name="T24" fmla="*/ 33 w 63"/>
                <a:gd name="T25" fmla="*/ 13 h 59"/>
                <a:gd name="T26" fmla="*/ 40 w 63"/>
                <a:gd name="T27" fmla="*/ 15 h 59"/>
                <a:gd name="T28" fmla="*/ 48 w 63"/>
                <a:gd name="T29" fmla="*/ 36 h 59"/>
                <a:gd name="T30" fmla="*/ 48 w 63"/>
                <a:gd name="T31" fmla="*/ 36 h 59"/>
                <a:gd name="T32" fmla="*/ 48 w 63"/>
                <a:gd name="T33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59">
                  <a:moveTo>
                    <a:pt x="45" y="3"/>
                  </a:moveTo>
                  <a:cubicBezTo>
                    <a:pt x="41" y="1"/>
                    <a:pt x="37" y="0"/>
                    <a:pt x="33" y="0"/>
                  </a:cubicBezTo>
                  <a:cubicBezTo>
                    <a:pt x="22" y="0"/>
                    <a:pt x="11" y="8"/>
                    <a:pt x="6" y="18"/>
                  </a:cubicBezTo>
                  <a:cubicBezTo>
                    <a:pt x="0" y="33"/>
                    <a:pt x="7" y="50"/>
                    <a:pt x="22" y="56"/>
                  </a:cubicBezTo>
                  <a:cubicBezTo>
                    <a:pt x="26" y="58"/>
                    <a:pt x="29" y="59"/>
                    <a:pt x="33" y="59"/>
                  </a:cubicBezTo>
                  <a:cubicBezTo>
                    <a:pt x="45" y="59"/>
                    <a:pt x="56" y="52"/>
                    <a:pt x="60" y="41"/>
                  </a:cubicBezTo>
                  <a:cubicBezTo>
                    <a:pt x="63" y="34"/>
                    <a:pt x="63" y="26"/>
                    <a:pt x="60" y="19"/>
                  </a:cubicBezTo>
                  <a:cubicBezTo>
                    <a:pt x="57" y="11"/>
                    <a:pt x="52" y="6"/>
                    <a:pt x="45" y="3"/>
                  </a:cubicBezTo>
                  <a:close/>
                  <a:moveTo>
                    <a:pt x="48" y="36"/>
                  </a:moveTo>
                  <a:cubicBezTo>
                    <a:pt x="46" y="42"/>
                    <a:pt x="40" y="46"/>
                    <a:pt x="33" y="46"/>
                  </a:cubicBezTo>
                  <a:cubicBezTo>
                    <a:pt x="31" y="46"/>
                    <a:pt x="29" y="45"/>
                    <a:pt x="27" y="45"/>
                  </a:cubicBezTo>
                  <a:cubicBezTo>
                    <a:pt x="19" y="41"/>
                    <a:pt x="15" y="32"/>
                    <a:pt x="18" y="23"/>
                  </a:cubicBezTo>
                  <a:cubicBezTo>
                    <a:pt x="21" y="17"/>
                    <a:pt x="27" y="13"/>
                    <a:pt x="33" y="13"/>
                  </a:cubicBezTo>
                  <a:cubicBezTo>
                    <a:pt x="35" y="13"/>
                    <a:pt x="38" y="14"/>
                    <a:pt x="40" y="15"/>
                  </a:cubicBezTo>
                  <a:cubicBezTo>
                    <a:pt x="48" y="18"/>
                    <a:pt x="52" y="28"/>
                    <a:pt x="48" y="36"/>
                  </a:cubicBezTo>
                  <a:close/>
                  <a:moveTo>
                    <a:pt x="48" y="36"/>
                  </a:moveTo>
                  <a:cubicBezTo>
                    <a:pt x="48" y="36"/>
                    <a:pt x="48" y="36"/>
                    <a:pt x="48" y="36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09" name="Freeform 24"/>
            <p:cNvSpPr>
              <a:spLocks noEditPoints="1"/>
            </p:cNvSpPr>
            <p:nvPr/>
          </p:nvSpPr>
          <p:spPr bwMode="auto">
            <a:xfrm>
              <a:off x="3008313" y="2413000"/>
              <a:ext cx="247650" cy="217488"/>
            </a:xfrm>
            <a:custGeom>
              <a:avLst/>
              <a:gdLst>
                <a:gd name="T0" fmla="*/ 45 w 66"/>
                <a:gd name="T1" fmla="*/ 2 h 58"/>
                <a:gd name="T2" fmla="*/ 33 w 66"/>
                <a:gd name="T3" fmla="*/ 0 h 58"/>
                <a:gd name="T4" fmla="*/ 6 w 66"/>
                <a:gd name="T5" fmla="*/ 18 h 58"/>
                <a:gd name="T6" fmla="*/ 22 w 66"/>
                <a:gd name="T7" fmla="*/ 56 h 58"/>
                <a:gd name="T8" fmla="*/ 33 w 66"/>
                <a:gd name="T9" fmla="*/ 58 h 58"/>
                <a:gd name="T10" fmla="*/ 60 w 66"/>
                <a:gd name="T11" fmla="*/ 40 h 58"/>
                <a:gd name="T12" fmla="*/ 45 w 66"/>
                <a:gd name="T13" fmla="*/ 2 h 58"/>
                <a:gd name="T14" fmla="*/ 48 w 66"/>
                <a:gd name="T15" fmla="*/ 35 h 58"/>
                <a:gd name="T16" fmla="*/ 33 w 66"/>
                <a:gd name="T17" fmla="*/ 45 h 58"/>
                <a:gd name="T18" fmla="*/ 27 w 66"/>
                <a:gd name="T19" fmla="*/ 44 h 58"/>
                <a:gd name="T20" fmla="*/ 18 w 66"/>
                <a:gd name="T21" fmla="*/ 23 h 58"/>
                <a:gd name="T22" fmla="*/ 33 w 66"/>
                <a:gd name="T23" fmla="*/ 13 h 58"/>
                <a:gd name="T24" fmla="*/ 40 w 66"/>
                <a:gd name="T25" fmla="*/ 14 h 58"/>
                <a:gd name="T26" fmla="*/ 48 w 66"/>
                <a:gd name="T27" fmla="*/ 35 h 58"/>
                <a:gd name="T28" fmla="*/ 48 w 66"/>
                <a:gd name="T29" fmla="*/ 35 h 58"/>
                <a:gd name="T30" fmla="*/ 48 w 66"/>
                <a:gd name="T31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58">
                  <a:moveTo>
                    <a:pt x="45" y="2"/>
                  </a:moveTo>
                  <a:cubicBezTo>
                    <a:pt x="41" y="0"/>
                    <a:pt x="37" y="0"/>
                    <a:pt x="33" y="0"/>
                  </a:cubicBezTo>
                  <a:cubicBezTo>
                    <a:pt x="22" y="0"/>
                    <a:pt x="11" y="7"/>
                    <a:pt x="6" y="18"/>
                  </a:cubicBezTo>
                  <a:cubicBezTo>
                    <a:pt x="0" y="32"/>
                    <a:pt x="7" y="50"/>
                    <a:pt x="22" y="56"/>
                  </a:cubicBezTo>
                  <a:cubicBezTo>
                    <a:pt x="26" y="57"/>
                    <a:pt x="29" y="58"/>
                    <a:pt x="33" y="58"/>
                  </a:cubicBezTo>
                  <a:cubicBezTo>
                    <a:pt x="45" y="58"/>
                    <a:pt x="56" y="51"/>
                    <a:pt x="60" y="40"/>
                  </a:cubicBezTo>
                  <a:cubicBezTo>
                    <a:pt x="66" y="25"/>
                    <a:pt x="59" y="8"/>
                    <a:pt x="45" y="2"/>
                  </a:cubicBezTo>
                  <a:close/>
                  <a:moveTo>
                    <a:pt x="48" y="35"/>
                  </a:moveTo>
                  <a:cubicBezTo>
                    <a:pt x="46" y="41"/>
                    <a:pt x="40" y="45"/>
                    <a:pt x="33" y="45"/>
                  </a:cubicBezTo>
                  <a:cubicBezTo>
                    <a:pt x="31" y="45"/>
                    <a:pt x="29" y="45"/>
                    <a:pt x="27" y="44"/>
                  </a:cubicBezTo>
                  <a:cubicBezTo>
                    <a:pt x="19" y="40"/>
                    <a:pt x="15" y="31"/>
                    <a:pt x="18" y="23"/>
                  </a:cubicBezTo>
                  <a:cubicBezTo>
                    <a:pt x="21" y="17"/>
                    <a:pt x="27" y="13"/>
                    <a:pt x="33" y="13"/>
                  </a:cubicBezTo>
                  <a:cubicBezTo>
                    <a:pt x="35" y="13"/>
                    <a:pt x="38" y="13"/>
                    <a:pt x="40" y="14"/>
                  </a:cubicBezTo>
                  <a:cubicBezTo>
                    <a:pt x="48" y="17"/>
                    <a:pt x="52" y="27"/>
                    <a:pt x="48" y="35"/>
                  </a:cubicBezTo>
                  <a:close/>
                  <a:moveTo>
                    <a:pt x="48" y="35"/>
                  </a:moveTo>
                  <a:cubicBezTo>
                    <a:pt x="48" y="35"/>
                    <a:pt x="48" y="35"/>
                    <a:pt x="48" y="35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10" name="Freeform 25"/>
            <p:cNvSpPr>
              <a:spLocks noEditPoints="1"/>
            </p:cNvSpPr>
            <p:nvPr/>
          </p:nvSpPr>
          <p:spPr bwMode="auto">
            <a:xfrm>
              <a:off x="2835275" y="2093913"/>
              <a:ext cx="1704975" cy="1163638"/>
            </a:xfrm>
            <a:custGeom>
              <a:avLst/>
              <a:gdLst>
                <a:gd name="T0" fmla="*/ 444 w 454"/>
                <a:gd name="T1" fmla="*/ 224 h 310"/>
                <a:gd name="T2" fmla="*/ 435 w 454"/>
                <a:gd name="T3" fmla="*/ 234 h 310"/>
                <a:gd name="T4" fmla="*/ 404 w 454"/>
                <a:gd name="T5" fmla="*/ 265 h 310"/>
                <a:gd name="T6" fmla="*/ 373 w 454"/>
                <a:gd name="T7" fmla="*/ 234 h 310"/>
                <a:gd name="T8" fmla="*/ 322 w 454"/>
                <a:gd name="T9" fmla="*/ 184 h 310"/>
                <a:gd name="T10" fmla="*/ 307 w 454"/>
                <a:gd name="T11" fmla="*/ 186 h 310"/>
                <a:gd name="T12" fmla="*/ 310 w 454"/>
                <a:gd name="T13" fmla="*/ 155 h 310"/>
                <a:gd name="T14" fmla="*/ 155 w 454"/>
                <a:gd name="T15" fmla="*/ 0 h 310"/>
                <a:gd name="T16" fmla="*/ 0 w 454"/>
                <a:gd name="T17" fmla="*/ 155 h 310"/>
                <a:gd name="T18" fmla="*/ 155 w 454"/>
                <a:gd name="T19" fmla="*/ 310 h 310"/>
                <a:gd name="T20" fmla="*/ 297 w 454"/>
                <a:gd name="T21" fmla="*/ 216 h 310"/>
                <a:gd name="T22" fmla="*/ 322 w 454"/>
                <a:gd name="T23" fmla="*/ 203 h 310"/>
                <a:gd name="T24" fmla="*/ 353 w 454"/>
                <a:gd name="T25" fmla="*/ 234 h 310"/>
                <a:gd name="T26" fmla="*/ 404 w 454"/>
                <a:gd name="T27" fmla="*/ 284 h 310"/>
                <a:gd name="T28" fmla="*/ 454 w 454"/>
                <a:gd name="T29" fmla="*/ 234 h 310"/>
                <a:gd name="T30" fmla="*/ 444 w 454"/>
                <a:gd name="T31" fmla="*/ 224 h 310"/>
                <a:gd name="T32" fmla="*/ 280 w 454"/>
                <a:gd name="T33" fmla="*/ 207 h 310"/>
                <a:gd name="T34" fmla="*/ 274 w 454"/>
                <a:gd name="T35" fmla="*/ 219 h 310"/>
                <a:gd name="T36" fmla="*/ 155 w 454"/>
                <a:gd name="T37" fmla="*/ 290 h 310"/>
                <a:gd name="T38" fmla="*/ 19 w 454"/>
                <a:gd name="T39" fmla="*/ 155 h 310"/>
                <a:gd name="T40" fmla="*/ 155 w 454"/>
                <a:gd name="T41" fmla="*/ 19 h 310"/>
                <a:gd name="T42" fmla="*/ 290 w 454"/>
                <a:gd name="T43" fmla="*/ 155 h 310"/>
                <a:gd name="T44" fmla="*/ 280 w 454"/>
                <a:gd name="T45" fmla="*/ 207 h 310"/>
                <a:gd name="T46" fmla="*/ 280 w 454"/>
                <a:gd name="T47" fmla="*/ 207 h 310"/>
                <a:gd name="T48" fmla="*/ 280 w 454"/>
                <a:gd name="T49" fmla="*/ 20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310">
                  <a:moveTo>
                    <a:pt x="444" y="224"/>
                  </a:moveTo>
                  <a:cubicBezTo>
                    <a:pt x="439" y="224"/>
                    <a:pt x="435" y="229"/>
                    <a:pt x="435" y="234"/>
                  </a:cubicBezTo>
                  <a:cubicBezTo>
                    <a:pt x="435" y="251"/>
                    <a:pt x="421" y="265"/>
                    <a:pt x="404" y="265"/>
                  </a:cubicBezTo>
                  <a:cubicBezTo>
                    <a:pt x="387" y="265"/>
                    <a:pt x="373" y="251"/>
                    <a:pt x="373" y="234"/>
                  </a:cubicBezTo>
                  <a:cubicBezTo>
                    <a:pt x="373" y="206"/>
                    <a:pt x="350" y="184"/>
                    <a:pt x="322" y="184"/>
                  </a:cubicBezTo>
                  <a:cubicBezTo>
                    <a:pt x="317" y="184"/>
                    <a:pt x="312" y="185"/>
                    <a:pt x="307" y="186"/>
                  </a:cubicBezTo>
                  <a:cubicBezTo>
                    <a:pt x="309" y="176"/>
                    <a:pt x="310" y="166"/>
                    <a:pt x="310" y="155"/>
                  </a:cubicBezTo>
                  <a:cubicBezTo>
                    <a:pt x="310" y="69"/>
                    <a:pt x="240" y="0"/>
                    <a:pt x="155" y="0"/>
                  </a:cubicBezTo>
                  <a:cubicBezTo>
                    <a:pt x="69" y="0"/>
                    <a:pt x="0" y="69"/>
                    <a:pt x="0" y="155"/>
                  </a:cubicBezTo>
                  <a:cubicBezTo>
                    <a:pt x="0" y="240"/>
                    <a:pt x="69" y="310"/>
                    <a:pt x="155" y="310"/>
                  </a:cubicBezTo>
                  <a:cubicBezTo>
                    <a:pt x="219" y="310"/>
                    <a:pt x="273" y="271"/>
                    <a:pt x="297" y="216"/>
                  </a:cubicBezTo>
                  <a:cubicBezTo>
                    <a:pt x="303" y="208"/>
                    <a:pt x="312" y="203"/>
                    <a:pt x="322" y="203"/>
                  </a:cubicBezTo>
                  <a:cubicBezTo>
                    <a:pt x="339" y="203"/>
                    <a:pt x="353" y="217"/>
                    <a:pt x="353" y="234"/>
                  </a:cubicBezTo>
                  <a:cubicBezTo>
                    <a:pt x="353" y="262"/>
                    <a:pt x="376" y="284"/>
                    <a:pt x="404" y="284"/>
                  </a:cubicBezTo>
                  <a:cubicBezTo>
                    <a:pt x="431" y="284"/>
                    <a:pt x="454" y="262"/>
                    <a:pt x="454" y="234"/>
                  </a:cubicBezTo>
                  <a:cubicBezTo>
                    <a:pt x="454" y="229"/>
                    <a:pt x="450" y="224"/>
                    <a:pt x="444" y="224"/>
                  </a:cubicBezTo>
                  <a:close/>
                  <a:moveTo>
                    <a:pt x="280" y="207"/>
                  </a:moveTo>
                  <a:cubicBezTo>
                    <a:pt x="278" y="210"/>
                    <a:pt x="276" y="214"/>
                    <a:pt x="274" y="219"/>
                  </a:cubicBezTo>
                  <a:cubicBezTo>
                    <a:pt x="252" y="261"/>
                    <a:pt x="207" y="290"/>
                    <a:pt x="155" y="290"/>
                  </a:cubicBezTo>
                  <a:cubicBezTo>
                    <a:pt x="80" y="290"/>
                    <a:pt x="19" y="230"/>
                    <a:pt x="19" y="155"/>
                  </a:cubicBezTo>
                  <a:cubicBezTo>
                    <a:pt x="19" y="80"/>
                    <a:pt x="80" y="19"/>
                    <a:pt x="155" y="19"/>
                  </a:cubicBezTo>
                  <a:cubicBezTo>
                    <a:pt x="230" y="19"/>
                    <a:pt x="290" y="80"/>
                    <a:pt x="290" y="155"/>
                  </a:cubicBezTo>
                  <a:cubicBezTo>
                    <a:pt x="290" y="173"/>
                    <a:pt x="287" y="191"/>
                    <a:pt x="280" y="207"/>
                  </a:cubicBezTo>
                  <a:close/>
                  <a:moveTo>
                    <a:pt x="280" y="207"/>
                  </a:moveTo>
                  <a:cubicBezTo>
                    <a:pt x="280" y="207"/>
                    <a:pt x="280" y="207"/>
                    <a:pt x="280" y="207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grpSp>
        <p:nvGrpSpPr>
          <p:cNvPr id="11" name="Shape 11"/>
          <p:cNvGrpSpPr/>
          <p:nvPr/>
        </p:nvGrpSpPr>
        <p:grpSpPr>
          <a:xfrm>
            <a:off x="1967248" y="2254250"/>
            <a:ext cx="736599" cy="563033"/>
            <a:chOff x="1420813" y="1004887"/>
            <a:chExt cx="552449" cy="422275"/>
          </a:xfrm>
        </p:grpSpPr>
        <p:sp>
          <p:nvSpPr>
            <p:cNvPr id="12" name="Shape 12"/>
            <p:cNvSpPr/>
            <p:nvPr/>
          </p:nvSpPr>
          <p:spPr>
            <a:xfrm>
              <a:off x="1460500" y="1004887"/>
              <a:ext cx="474663" cy="3444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264" y="120000"/>
                  </a:moveTo>
                  <a:cubicBezTo>
                    <a:pt x="3522" y="120000"/>
                    <a:pt x="4528" y="118612"/>
                    <a:pt x="4528" y="116878"/>
                  </a:cubicBezTo>
                  <a:cubicBezTo>
                    <a:pt x="4528" y="10057"/>
                    <a:pt x="4528" y="10057"/>
                    <a:pt x="4528" y="10057"/>
                  </a:cubicBezTo>
                  <a:cubicBezTo>
                    <a:pt x="4528" y="7630"/>
                    <a:pt x="5534" y="6242"/>
                    <a:pt x="7295" y="6242"/>
                  </a:cubicBezTo>
                  <a:cubicBezTo>
                    <a:pt x="112704" y="6242"/>
                    <a:pt x="112704" y="6242"/>
                    <a:pt x="112704" y="6242"/>
                  </a:cubicBezTo>
                  <a:cubicBezTo>
                    <a:pt x="114465" y="6242"/>
                    <a:pt x="115220" y="8323"/>
                    <a:pt x="115220" y="10404"/>
                  </a:cubicBezTo>
                  <a:cubicBezTo>
                    <a:pt x="115220" y="116878"/>
                    <a:pt x="115220" y="116878"/>
                    <a:pt x="115220" y="116878"/>
                  </a:cubicBezTo>
                  <a:cubicBezTo>
                    <a:pt x="115220" y="118612"/>
                    <a:pt x="116226" y="120000"/>
                    <a:pt x="117735" y="120000"/>
                  </a:cubicBezTo>
                  <a:cubicBezTo>
                    <a:pt x="118993" y="120000"/>
                    <a:pt x="120000" y="118612"/>
                    <a:pt x="120000" y="116878"/>
                  </a:cubicBezTo>
                  <a:cubicBezTo>
                    <a:pt x="120000" y="10404"/>
                    <a:pt x="120000" y="10404"/>
                    <a:pt x="120000" y="10404"/>
                  </a:cubicBezTo>
                  <a:cubicBezTo>
                    <a:pt x="120000" y="4508"/>
                    <a:pt x="116729" y="0"/>
                    <a:pt x="112704" y="0"/>
                  </a:cubicBezTo>
                  <a:cubicBezTo>
                    <a:pt x="7295" y="0"/>
                    <a:pt x="7295" y="0"/>
                    <a:pt x="7295" y="0"/>
                  </a:cubicBezTo>
                  <a:cubicBezTo>
                    <a:pt x="3018" y="0"/>
                    <a:pt x="0" y="4161"/>
                    <a:pt x="0" y="10057"/>
                  </a:cubicBezTo>
                  <a:cubicBezTo>
                    <a:pt x="0" y="116878"/>
                    <a:pt x="0" y="116878"/>
                    <a:pt x="0" y="116878"/>
                  </a:cubicBezTo>
                  <a:cubicBezTo>
                    <a:pt x="0" y="118612"/>
                    <a:pt x="1006" y="120000"/>
                    <a:pt x="226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>
              <a:off x="1498600" y="1042987"/>
              <a:ext cx="396874" cy="3063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06" y="0"/>
                  </a:moveTo>
                  <a:cubicBezTo>
                    <a:pt x="1203" y="0"/>
                    <a:pt x="0" y="1563"/>
                    <a:pt x="0" y="3517"/>
                  </a:cubicBezTo>
                  <a:cubicBezTo>
                    <a:pt x="0" y="116482"/>
                    <a:pt x="0" y="116482"/>
                    <a:pt x="0" y="116482"/>
                  </a:cubicBezTo>
                  <a:cubicBezTo>
                    <a:pt x="0" y="118436"/>
                    <a:pt x="1203" y="119999"/>
                    <a:pt x="2706" y="119999"/>
                  </a:cubicBezTo>
                  <a:cubicBezTo>
                    <a:pt x="116992" y="119999"/>
                    <a:pt x="116992" y="119999"/>
                    <a:pt x="116992" y="119999"/>
                  </a:cubicBezTo>
                  <a:cubicBezTo>
                    <a:pt x="118496" y="119999"/>
                    <a:pt x="119999" y="118436"/>
                    <a:pt x="119999" y="116482"/>
                  </a:cubicBezTo>
                  <a:cubicBezTo>
                    <a:pt x="119999" y="3517"/>
                    <a:pt x="119999" y="3517"/>
                    <a:pt x="119999" y="3517"/>
                  </a:cubicBezTo>
                  <a:cubicBezTo>
                    <a:pt x="119999" y="1563"/>
                    <a:pt x="118496" y="0"/>
                    <a:pt x="116992" y="0"/>
                  </a:cubicBezTo>
                  <a:lnTo>
                    <a:pt x="2706" y="0"/>
                  </a:lnTo>
                  <a:close/>
                  <a:moveTo>
                    <a:pt x="114285" y="112573"/>
                  </a:moveTo>
                  <a:cubicBezTo>
                    <a:pt x="5714" y="112573"/>
                    <a:pt x="5714" y="112573"/>
                    <a:pt x="5714" y="112573"/>
                  </a:cubicBezTo>
                  <a:cubicBezTo>
                    <a:pt x="5714" y="7426"/>
                    <a:pt x="5714" y="7426"/>
                    <a:pt x="5714" y="7426"/>
                  </a:cubicBezTo>
                  <a:cubicBezTo>
                    <a:pt x="114285" y="7426"/>
                    <a:pt x="114285" y="7426"/>
                    <a:pt x="114285" y="7426"/>
                  </a:cubicBezTo>
                  <a:lnTo>
                    <a:pt x="114285" y="11257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" name="Shape 14"/>
            <p:cNvSpPr/>
            <p:nvPr/>
          </p:nvSpPr>
          <p:spPr>
            <a:xfrm>
              <a:off x="1420813" y="1368425"/>
              <a:ext cx="552449" cy="587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057" y="0"/>
                  </a:moveTo>
                  <a:cubicBezTo>
                    <a:pt x="2158" y="0"/>
                    <a:pt x="2158" y="0"/>
                    <a:pt x="2158" y="0"/>
                  </a:cubicBezTo>
                  <a:cubicBezTo>
                    <a:pt x="1079" y="0"/>
                    <a:pt x="0" y="10169"/>
                    <a:pt x="0" y="20338"/>
                  </a:cubicBezTo>
                  <a:cubicBezTo>
                    <a:pt x="0" y="50847"/>
                    <a:pt x="0" y="50847"/>
                    <a:pt x="0" y="50847"/>
                  </a:cubicBezTo>
                  <a:cubicBezTo>
                    <a:pt x="0" y="87457"/>
                    <a:pt x="4316" y="120000"/>
                    <a:pt x="7769" y="120000"/>
                  </a:cubicBezTo>
                  <a:cubicBezTo>
                    <a:pt x="112446" y="120000"/>
                    <a:pt x="112446" y="120000"/>
                    <a:pt x="112446" y="120000"/>
                  </a:cubicBezTo>
                  <a:cubicBezTo>
                    <a:pt x="115899" y="120000"/>
                    <a:pt x="120000" y="81355"/>
                    <a:pt x="120000" y="46779"/>
                  </a:cubicBezTo>
                  <a:cubicBezTo>
                    <a:pt x="120000" y="20338"/>
                    <a:pt x="120000" y="20338"/>
                    <a:pt x="120000" y="20338"/>
                  </a:cubicBezTo>
                  <a:cubicBezTo>
                    <a:pt x="120000" y="10169"/>
                    <a:pt x="119136" y="0"/>
                    <a:pt x="118057" y="0"/>
                  </a:cubicBezTo>
                  <a:close/>
                  <a:moveTo>
                    <a:pt x="116115" y="46779"/>
                  </a:moveTo>
                  <a:cubicBezTo>
                    <a:pt x="116115" y="58983"/>
                    <a:pt x="113741" y="81355"/>
                    <a:pt x="112446" y="81355"/>
                  </a:cubicBezTo>
                  <a:cubicBezTo>
                    <a:pt x="7769" y="81355"/>
                    <a:pt x="7769" y="81355"/>
                    <a:pt x="7769" y="81355"/>
                  </a:cubicBezTo>
                  <a:cubicBezTo>
                    <a:pt x="6258" y="81355"/>
                    <a:pt x="4100" y="63050"/>
                    <a:pt x="4100" y="50847"/>
                  </a:cubicBezTo>
                  <a:cubicBezTo>
                    <a:pt x="4100" y="38644"/>
                    <a:pt x="4100" y="38644"/>
                    <a:pt x="4100" y="38644"/>
                  </a:cubicBezTo>
                  <a:cubicBezTo>
                    <a:pt x="116115" y="38644"/>
                    <a:pt x="116115" y="38644"/>
                    <a:pt x="116115" y="38644"/>
                  </a:cubicBezTo>
                  <a:lnTo>
                    <a:pt x="116115" y="4677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87" name="Shape 87"/>
          <p:cNvGrpSpPr/>
          <p:nvPr/>
        </p:nvGrpSpPr>
        <p:grpSpPr>
          <a:xfrm>
            <a:off x="1975714" y="3175001"/>
            <a:ext cx="719667" cy="546100"/>
            <a:chOff x="1420813" y="1695450"/>
            <a:chExt cx="539750" cy="409575"/>
          </a:xfrm>
        </p:grpSpPr>
        <p:sp>
          <p:nvSpPr>
            <p:cNvPr id="88" name="Shape 88"/>
            <p:cNvSpPr/>
            <p:nvPr/>
          </p:nvSpPr>
          <p:spPr>
            <a:xfrm>
              <a:off x="1447800" y="1695450"/>
              <a:ext cx="487363" cy="4095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612" y="0"/>
                  </a:moveTo>
                  <a:cubicBezTo>
                    <a:pt x="63183" y="0"/>
                    <a:pt x="63183" y="0"/>
                    <a:pt x="63183" y="0"/>
                  </a:cubicBezTo>
                  <a:cubicBezTo>
                    <a:pt x="61959" y="0"/>
                    <a:pt x="60734" y="582"/>
                    <a:pt x="60000" y="1165"/>
                  </a:cubicBezTo>
                  <a:cubicBezTo>
                    <a:pt x="59020" y="582"/>
                    <a:pt x="58040" y="0"/>
                    <a:pt x="56816" y="0"/>
                  </a:cubicBezTo>
                  <a:cubicBezTo>
                    <a:pt x="5387" y="0"/>
                    <a:pt x="5387" y="0"/>
                    <a:pt x="5387" y="0"/>
                  </a:cubicBezTo>
                  <a:cubicBezTo>
                    <a:pt x="2204" y="0"/>
                    <a:pt x="0" y="2912"/>
                    <a:pt x="0" y="6699"/>
                  </a:cubicBezTo>
                  <a:cubicBezTo>
                    <a:pt x="0" y="113300"/>
                    <a:pt x="0" y="113300"/>
                    <a:pt x="0" y="113300"/>
                  </a:cubicBezTo>
                  <a:cubicBezTo>
                    <a:pt x="0" y="117087"/>
                    <a:pt x="2204" y="120000"/>
                    <a:pt x="5387" y="120000"/>
                  </a:cubicBezTo>
                  <a:cubicBezTo>
                    <a:pt x="56816" y="120000"/>
                    <a:pt x="56816" y="120000"/>
                    <a:pt x="56816" y="120000"/>
                  </a:cubicBezTo>
                  <a:cubicBezTo>
                    <a:pt x="58040" y="120000"/>
                    <a:pt x="59020" y="119417"/>
                    <a:pt x="60000" y="118834"/>
                  </a:cubicBezTo>
                  <a:cubicBezTo>
                    <a:pt x="60734" y="119417"/>
                    <a:pt x="61959" y="120000"/>
                    <a:pt x="63183" y="120000"/>
                  </a:cubicBezTo>
                  <a:cubicBezTo>
                    <a:pt x="114612" y="120000"/>
                    <a:pt x="114612" y="120000"/>
                    <a:pt x="114612" y="120000"/>
                  </a:cubicBezTo>
                  <a:cubicBezTo>
                    <a:pt x="117551" y="120000"/>
                    <a:pt x="120000" y="117087"/>
                    <a:pt x="120000" y="113300"/>
                  </a:cubicBezTo>
                  <a:cubicBezTo>
                    <a:pt x="120000" y="6699"/>
                    <a:pt x="120000" y="6699"/>
                    <a:pt x="120000" y="6699"/>
                  </a:cubicBezTo>
                  <a:cubicBezTo>
                    <a:pt x="120000" y="2912"/>
                    <a:pt x="117551" y="0"/>
                    <a:pt x="114612" y="0"/>
                  </a:cubicBezTo>
                  <a:close/>
                  <a:moveTo>
                    <a:pt x="56816" y="114466"/>
                  </a:moveTo>
                  <a:cubicBezTo>
                    <a:pt x="5387" y="114466"/>
                    <a:pt x="5387" y="114466"/>
                    <a:pt x="5387" y="114466"/>
                  </a:cubicBezTo>
                  <a:cubicBezTo>
                    <a:pt x="4897" y="114466"/>
                    <a:pt x="4408" y="114174"/>
                    <a:pt x="4408" y="113300"/>
                  </a:cubicBezTo>
                  <a:cubicBezTo>
                    <a:pt x="4408" y="6699"/>
                    <a:pt x="4408" y="6699"/>
                    <a:pt x="4408" y="6699"/>
                  </a:cubicBezTo>
                  <a:cubicBezTo>
                    <a:pt x="4408" y="5825"/>
                    <a:pt x="4897" y="5533"/>
                    <a:pt x="5387" y="5533"/>
                  </a:cubicBezTo>
                  <a:cubicBezTo>
                    <a:pt x="56816" y="5533"/>
                    <a:pt x="56816" y="5533"/>
                    <a:pt x="56816" y="5533"/>
                  </a:cubicBezTo>
                  <a:cubicBezTo>
                    <a:pt x="57306" y="5533"/>
                    <a:pt x="57551" y="5825"/>
                    <a:pt x="57551" y="6699"/>
                  </a:cubicBezTo>
                  <a:cubicBezTo>
                    <a:pt x="57551" y="11067"/>
                    <a:pt x="57551" y="11067"/>
                    <a:pt x="57551" y="11067"/>
                  </a:cubicBezTo>
                  <a:cubicBezTo>
                    <a:pt x="57551" y="109805"/>
                    <a:pt x="57551" y="109805"/>
                    <a:pt x="57551" y="109805"/>
                  </a:cubicBezTo>
                  <a:cubicBezTo>
                    <a:pt x="57551" y="113009"/>
                    <a:pt x="57551" y="113009"/>
                    <a:pt x="57551" y="113009"/>
                  </a:cubicBezTo>
                  <a:cubicBezTo>
                    <a:pt x="57551" y="113300"/>
                    <a:pt x="57551" y="113300"/>
                    <a:pt x="57551" y="113300"/>
                  </a:cubicBezTo>
                  <a:cubicBezTo>
                    <a:pt x="57551" y="114174"/>
                    <a:pt x="57306" y="114466"/>
                    <a:pt x="56816" y="114466"/>
                  </a:cubicBezTo>
                  <a:close/>
                  <a:moveTo>
                    <a:pt x="115346" y="113300"/>
                  </a:moveTo>
                  <a:cubicBezTo>
                    <a:pt x="115346" y="114174"/>
                    <a:pt x="115102" y="114466"/>
                    <a:pt x="114612" y="114466"/>
                  </a:cubicBezTo>
                  <a:cubicBezTo>
                    <a:pt x="63183" y="114466"/>
                    <a:pt x="63183" y="114466"/>
                    <a:pt x="63183" y="114466"/>
                  </a:cubicBezTo>
                  <a:cubicBezTo>
                    <a:pt x="62448" y="114466"/>
                    <a:pt x="62204" y="114174"/>
                    <a:pt x="62204" y="113300"/>
                  </a:cubicBezTo>
                  <a:cubicBezTo>
                    <a:pt x="62204" y="113009"/>
                    <a:pt x="62204" y="113009"/>
                    <a:pt x="62204" y="113009"/>
                  </a:cubicBezTo>
                  <a:cubicBezTo>
                    <a:pt x="62204" y="109805"/>
                    <a:pt x="62204" y="109805"/>
                    <a:pt x="62204" y="109805"/>
                  </a:cubicBezTo>
                  <a:cubicBezTo>
                    <a:pt x="62204" y="11067"/>
                    <a:pt x="62204" y="11067"/>
                    <a:pt x="62204" y="11067"/>
                  </a:cubicBezTo>
                  <a:cubicBezTo>
                    <a:pt x="62204" y="6699"/>
                    <a:pt x="62204" y="6699"/>
                    <a:pt x="62204" y="6699"/>
                  </a:cubicBezTo>
                  <a:cubicBezTo>
                    <a:pt x="62204" y="5825"/>
                    <a:pt x="62448" y="5533"/>
                    <a:pt x="63183" y="5533"/>
                  </a:cubicBezTo>
                  <a:cubicBezTo>
                    <a:pt x="114612" y="5533"/>
                    <a:pt x="114612" y="5533"/>
                    <a:pt x="114612" y="5533"/>
                  </a:cubicBezTo>
                  <a:cubicBezTo>
                    <a:pt x="115102" y="5533"/>
                    <a:pt x="115346" y="5825"/>
                    <a:pt x="115346" y="6699"/>
                  </a:cubicBezTo>
                  <a:lnTo>
                    <a:pt x="115346" y="11330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9" name="Shape 89"/>
            <p:cNvSpPr/>
            <p:nvPr/>
          </p:nvSpPr>
          <p:spPr>
            <a:xfrm>
              <a:off x="1941514" y="1720850"/>
              <a:ext cx="19049" cy="3587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157" y="0"/>
                  </a:moveTo>
                  <a:cubicBezTo>
                    <a:pt x="31578" y="0"/>
                    <a:pt x="0" y="1333"/>
                    <a:pt x="0" y="3333"/>
                  </a:cubicBezTo>
                  <a:cubicBezTo>
                    <a:pt x="0" y="116666"/>
                    <a:pt x="0" y="116666"/>
                    <a:pt x="0" y="116666"/>
                  </a:cubicBezTo>
                  <a:cubicBezTo>
                    <a:pt x="0" y="118333"/>
                    <a:pt x="31578" y="120000"/>
                    <a:pt x="63157" y="120000"/>
                  </a:cubicBezTo>
                  <a:cubicBezTo>
                    <a:pt x="94736" y="120000"/>
                    <a:pt x="120000" y="118333"/>
                    <a:pt x="120000" y="116666"/>
                  </a:cubicBezTo>
                  <a:cubicBezTo>
                    <a:pt x="120000" y="3333"/>
                    <a:pt x="120000" y="3333"/>
                    <a:pt x="120000" y="3333"/>
                  </a:cubicBezTo>
                  <a:cubicBezTo>
                    <a:pt x="120000" y="1333"/>
                    <a:pt x="94736" y="0"/>
                    <a:pt x="63157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0" name="Shape 90"/>
            <p:cNvSpPr/>
            <p:nvPr/>
          </p:nvSpPr>
          <p:spPr>
            <a:xfrm>
              <a:off x="1420813" y="1720850"/>
              <a:ext cx="19049" cy="3587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157" y="0"/>
                  </a:moveTo>
                  <a:cubicBezTo>
                    <a:pt x="31578" y="0"/>
                    <a:pt x="0" y="1333"/>
                    <a:pt x="0" y="3333"/>
                  </a:cubicBezTo>
                  <a:cubicBezTo>
                    <a:pt x="0" y="116666"/>
                    <a:pt x="0" y="116666"/>
                    <a:pt x="0" y="116666"/>
                  </a:cubicBezTo>
                  <a:cubicBezTo>
                    <a:pt x="0" y="118333"/>
                    <a:pt x="31578" y="120000"/>
                    <a:pt x="63157" y="120000"/>
                  </a:cubicBezTo>
                  <a:cubicBezTo>
                    <a:pt x="94736" y="120000"/>
                    <a:pt x="120000" y="118333"/>
                    <a:pt x="120000" y="116666"/>
                  </a:cubicBezTo>
                  <a:cubicBezTo>
                    <a:pt x="120000" y="3333"/>
                    <a:pt x="120000" y="3333"/>
                    <a:pt x="120000" y="3333"/>
                  </a:cubicBezTo>
                  <a:cubicBezTo>
                    <a:pt x="120000" y="1333"/>
                    <a:pt x="94736" y="0"/>
                    <a:pt x="63157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1" name="Shape 91"/>
            <p:cNvSpPr/>
            <p:nvPr/>
          </p:nvSpPr>
          <p:spPr>
            <a:xfrm>
              <a:off x="1485900" y="1812925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5263"/>
                    <a:pt x="0" y="56842"/>
                  </a:cubicBezTo>
                  <a:cubicBezTo>
                    <a:pt x="0" y="94736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7272" y="120000"/>
                    <a:pt x="120000" y="94736"/>
                    <a:pt x="120000" y="56842"/>
                  </a:cubicBezTo>
                  <a:cubicBezTo>
                    <a:pt x="120000" y="25263"/>
                    <a:pt x="117272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1485900" y="1865313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31578"/>
                    <a:pt x="0" y="63157"/>
                  </a:cubicBezTo>
                  <a:cubicBezTo>
                    <a:pt x="0" y="94736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7272" y="120000"/>
                    <a:pt x="120000" y="94736"/>
                    <a:pt x="120000" y="63157"/>
                  </a:cubicBezTo>
                  <a:cubicBezTo>
                    <a:pt x="120000" y="31578"/>
                    <a:pt x="117272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3" name="Shape 93"/>
            <p:cNvSpPr/>
            <p:nvPr/>
          </p:nvSpPr>
          <p:spPr>
            <a:xfrm>
              <a:off x="1485900" y="1760538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6666"/>
                    <a:pt x="0" y="60000"/>
                  </a:cubicBezTo>
                  <a:cubicBezTo>
                    <a:pt x="0" y="93333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7272" y="120000"/>
                    <a:pt x="120000" y="93333"/>
                    <a:pt x="120000" y="60000"/>
                  </a:cubicBezTo>
                  <a:cubicBezTo>
                    <a:pt x="120000" y="26666"/>
                    <a:pt x="117272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4" name="Shape 94"/>
            <p:cNvSpPr/>
            <p:nvPr/>
          </p:nvSpPr>
          <p:spPr>
            <a:xfrm>
              <a:off x="1485900" y="1917700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5263"/>
                    <a:pt x="0" y="56842"/>
                  </a:cubicBezTo>
                  <a:cubicBezTo>
                    <a:pt x="0" y="88421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7272" y="120000"/>
                    <a:pt x="120000" y="88421"/>
                    <a:pt x="120000" y="56842"/>
                  </a:cubicBezTo>
                  <a:cubicBezTo>
                    <a:pt x="120000" y="25263"/>
                    <a:pt x="117272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5" name="Shape 95"/>
            <p:cNvSpPr/>
            <p:nvPr/>
          </p:nvSpPr>
          <p:spPr>
            <a:xfrm>
              <a:off x="1485900" y="1968500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5263"/>
                    <a:pt x="0" y="63157"/>
                  </a:cubicBezTo>
                  <a:cubicBezTo>
                    <a:pt x="0" y="94736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7272" y="120000"/>
                    <a:pt x="120000" y="94736"/>
                    <a:pt x="120000" y="63157"/>
                  </a:cubicBezTo>
                  <a:cubicBezTo>
                    <a:pt x="120000" y="25263"/>
                    <a:pt x="117272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6" name="Shape 96"/>
            <p:cNvSpPr/>
            <p:nvPr/>
          </p:nvSpPr>
          <p:spPr>
            <a:xfrm>
              <a:off x="1485900" y="2022475"/>
              <a:ext cx="1746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6666"/>
                    <a:pt x="0" y="60000"/>
                  </a:cubicBezTo>
                  <a:cubicBezTo>
                    <a:pt x="0" y="93333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7272" y="120000"/>
                    <a:pt x="120000" y="93333"/>
                    <a:pt x="120000" y="60000"/>
                  </a:cubicBezTo>
                  <a:cubicBezTo>
                    <a:pt x="120000" y="26666"/>
                    <a:pt x="117272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7" name="Shape 97"/>
            <p:cNvSpPr/>
            <p:nvPr/>
          </p:nvSpPr>
          <p:spPr>
            <a:xfrm>
              <a:off x="1720850" y="1812925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5263"/>
                    <a:pt x="0" y="56842"/>
                  </a:cubicBezTo>
                  <a:cubicBezTo>
                    <a:pt x="0" y="94736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6590" y="120000"/>
                    <a:pt x="120000" y="94736"/>
                    <a:pt x="120000" y="56842"/>
                  </a:cubicBezTo>
                  <a:cubicBezTo>
                    <a:pt x="120000" y="25263"/>
                    <a:pt x="116590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8" name="Shape 98"/>
            <p:cNvSpPr/>
            <p:nvPr/>
          </p:nvSpPr>
          <p:spPr>
            <a:xfrm>
              <a:off x="1720850" y="1865313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31578"/>
                    <a:pt x="0" y="63157"/>
                  </a:cubicBezTo>
                  <a:cubicBezTo>
                    <a:pt x="0" y="94736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6590" y="120000"/>
                    <a:pt x="120000" y="94736"/>
                    <a:pt x="120000" y="63157"/>
                  </a:cubicBezTo>
                  <a:cubicBezTo>
                    <a:pt x="120000" y="31578"/>
                    <a:pt x="116590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1720850" y="1760538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6666"/>
                    <a:pt x="0" y="60000"/>
                  </a:cubicBezTo>
                  <a:cubicBezTo>
                    <a:pt x="0" y="93333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6590" y="120000"/>
                    <a:pt x="120000" y="93333"/>
                    <a:pt x="120000" y="60000"/>
                  </a:cubicBezTo>
                  <a:cubicBezTo>
                    <a:pt x="120000" y="26666"/>
                    <a:pt x="116590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1720850" y="1917700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5263"/>
                    <a:pt x="0" y="56842"/>
                  </a:cubicBezTo>
                  <a:cubicBezTo>
                    <a:pt x="0" y="88421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6590" y="120000"/>
                    <a:pt x="120000" y="88421"/>
                    <a:pt x="120000" y="56842"/>
                  </a:cubicBezTo>
                  <a:cubicBezTo>
                    <a:pt x="120000" y="25263"/>
                    <a:pt x="116590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1720850" y="1968500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5263"/>
                    <a:pt x="0" y="63157"/>
                  </a:cubicBezTo>
                  <a:cubicBezTo>
                    <a:pt x="0" y="94736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6590" y="120000"/>
                    <a:pt x="120000" y="94736"/>
                    <a:pt x="120000" y="63157"/>
                  </a:cubicBezTo>
                  <a:cubicBezTo>
                    <a:pt x="120000" y="25263"/>
                    <a:pt x="116590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1720850" y="2022475"/>
              <a:ext cx="1746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181" y="0"/>
                  </a:moveTo>
                  <a:cubicBezTo>
                    <a:pt x="6136" y="0"/>
                    <a:pt x="6136" y="0"/>
                    <a:pt x="6136" y="0"/>
                  </a:cubicBezTo>
                  <a:cubicBezTo>
                    <a:pt x="2727" y="0"/>
                    <a:pt x="0" y="26666"/>
                    <a:pt x="0" y="60000"/>
                  </a:cubicBezTo>
                  <a:cubicBezTo>
                    <a:pt x="0" y="93333"/>
                    <a:pt x="2727" y="120000"/>
                    <a:pt x="6136" y="120000"/>
                  </a:cubicBezTo>
                  <a:cubicBezTo>
                    <a:pt x="113181" y="120000"/>
                    <a:pt x="113181" y="120000"/>
                    <a:pt x="113181" y="120000"/>
                  </a:cubicBezTo>
                  <a:cubicBezTo>
                    <a:pt x="116590" y="120000"/>
                    <a:pt x="120000" y="93333"/>
                    <a:pt x="120000" y="60000"/>
                  </a:cubicBezTo>
                  <a:cubicBezTo>
                    <a:pt x="120000" y="26666"/>
                    <a:pt x="116590" y="0"/>
                    <a:pt x="11318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64" name="Shape 164"/>
          <p:cNvGrpSpPr/>
          <p:nvPr/>
        </p:nvGrpSpPr>
        <p:grpSpPr>
          <a:xfrm>
            <a:off x="2001114" y="4061885"/>
            <a:ext cx="668867" cy="565151"/>
            <a:chOff x="1420813" y="2360613"/>
            <a:chExt cx="501650" cy="423863"/>
          </a:xfrm>
        </p:grpSpPr>
        <p:sp>
          <p:nvSpPr>
            <p:cNvPr id="165" name="Shape 165"/>
            <p:cNvSpPr/>
            <p:nvPr/>
          </p:nvSpPr>
          <p:spPr>
            <a:xfrm>
              <a:off x="1420813" y="2595563"/>
              <a:ext cx="501650" cy="1889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857" y="0"/>
                  </a:moveTo>
                  <a:cubicBezTo>
                    <a:pt x="116428" y="0"/>
                    <a:pt x="115476" y="2539"/>
                    <a:pt x="115476" y="5714"/>
                  </a:cubicBezTo>
                  <a:cubicBezTo>
                    <a:pt x="115476" y="106031"/>
                    <a:pt x="115476" y="106031"/>
                    <a:pt x="115476" y="106031"/>
                  </a:cubicBezTo>
                  <a:cubicBezTo>
                    <a:pt x="115476" y="107301"/>
                    <a:pt x="115000" y="107936"/>
                    <a:pt x="114523" y="107936"/>
                  </a:cubicBezTo>
                  <a:cubicBezTo>
                    <a:pt x="5476" y="107936"/>
                    <a:pt x="5476" y="107936"/>
                    <a:pt x="5476" y="107936"/>
                  </a:cubicBezTo>
                  <a:cubicBezTo>
                    <a:pt x="5000" y="107936"/>
                    <a:pt x="4523" y="107301"/>
                    <a:pt x="4523" y="106031"/>
                  </a:cubicBezTo>
                  <a:cubicBezTo>
                    <a:pt x="4523" y="5714"/>
                    <a:pt x="4523" y="5714"/>
                    <a:pt x="4523" y="5714"/>
                  </a:cubicBezTo>
                  <a:cubicBezTo>
                    <a:pt x="4523" y="2539"/>
                    <a:pt x="3571" y="0"/>
                    <a:pt x="2380" y="0"/>
                  </a:cubicBezTo>
                  <a:cubicBezTo>
                    <a:pt x="1190" y="0"/>
                    <a:pt x="0" y="2539"/>
                    <a:pt x="0" y="5714"/>
                  </a:cubicBezTo>
                  <a:cubicBezTo>
                    <a:pt x="0" y="106031"/>
                    <a:pt x="0" y="106031"/>
                    <a:pt x="0" y="106031"/>
                  </a:cubicBezTo>
                  <a:cubicBezTo>
                    <a:pt x="0" y="113650"/>
                    <a:pt x="2380" y="120000"/>
                    <a:pt x="5476" y="120000"/>
                  </a:cubicBezTo>
                  <a:cubicBezTo>
                    <a:pt x="114523" y="120000"/>
                    <a:pt x="114523" y="120000"/>
                    <a:pt x="114523" y="120000"/>
                  </a:cubicBezTo>
                  <a:cubicBezTo>
                    <a:pt x="117619" y="120000"/>
                    <a:pt x="120000" y="113650"/>
                    <a:pt x="120000" y="106031"/>
                  </a:cubicBezTo>
                  <a:cubicBezTo>
                    <a:pt x="120000" y="5714"/>
                    <a:pt x="120000" y="5714"/>
                    <a:pt x="120000" y="5714"/>
                  </a:cubicBezTo>
                  <a:cubicBezTo>
                    <a:pt x="120000" y="2539"/>
                    <a:pt x="119047" y="0"/>
                    <a:pt x="117857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1577975" y="2360613"/>
              <a:ext cx="187324" cy="714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14" y="120000"/>
                  </a:moveTo>
                  <a:cubicBezTo>
                    <a:pt x="8888" y="120000"/>
                    <a:pt x="11428" y="113239"/>
                    <a:pt x="11428" y="104788"/>
                  </a:cubicBezTo>
                  <a:cubicBezTo>
                    <a:pt x="11428" y="38873"/>
                    <a:pt x="11428" y="38873"/>
                    <a:pt x="11428" y="38873"/>
                  </a:cubicBezTo>
                  <a:cubicBezTo>
                    <a:pt x="11428" y="35492"/>
                    <a:pt x="12698" y="32112"/>
                    <a:pt x="13968" y="32112"/>
                  </a:cubicBezTo>
                  <a:cubicBezTo>
                    <a:pt x="105396" y="32112"/>
                    <a:pt x="105396" y="32112"/>
                    <a:pt x="105396" y="32112"/>
                  </a:cubicBezTo>
                  <a:cubicBezTo>
                    <a:pt x="106666" y="32112"/>
                    <a:pt x="107936" y="35492"/>
                    <a:pt x="107936" y="38873"/>
                  </a:cubicBezTo>
                  <a:cubicBezTo>
                    <a:pt x="107936" y="104788"/>
                    <a:pt x="107936" y="104788"/>
                    <a:pt x="107936" y="104788"/>
                  </a:cubicBezTo>
                  <a:cubicBezTo>
                    <a:pt x="107936" y="113239"/>
                    <a:pt x="110476" y="120000"/>
                    <a:pt x="113650" y="120000"/>
                  </a:cubicBezTo>
                  <a:cubicBezTo>
                    <a:pt x="116825" y="120000"/>
                    <a:pt x="120000" y="113239"/>
                    <a:pt x="120000" y="104788"/>
                  </a:cubicBezTo>
                  <a:cubicBezTo>
                    <a:pt x="120000" y="38873"/>
                    <a:pt x="120000" y="38873"/>
                    <a:pt x="120000" y="38873"/>
                  </a:cubicBezTo>
                  <a:cubicBezTo>
                    <a:pt x="120000" y="16901"/>
                    <a:pt x="113650" y="0"/>
                    <a:pt x="105396" y="0"/>
                  </a:cubicBezTo>
                  <a:cubicBezTo>
                    <a:pt x="13968" y="0"/>
                    <a:pt x="13968" y="0"/>
                    <a:pt x="13968" y="0"/>
                  </a:cubicBezTo>
                  <a:cubicBezTo>
                    <a:pt x="6349" y="0"/>
                    <a:pt x="0" y="16901"/>
                    <a:pt x="0" y="38873"/>
                  </a:cubicBezTo>
                  <a:cubicBezTo>
                    <a:pt x="0" y="104788"/>
                    <a:pt x="0" y="104788"/>
                    <a:pt x="0" y="104788"/>
                  </a:cubicBezTo>
                  <a:cubicBezTo>
                    <a:pt x="0" y="113239"/>
                    <a:pt x="2539" y="120000"/>
                    <a:pt x="571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1420813" y="2452688"/>
              <a:ext cx="501650" cy="1746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523" y="0"/>
                  </a:moveTo>
                  <a:cubicBezTo>
                    <a:pt x="5476" y="0"/>
                    <a:pt x="5476" y="0"/>
                    <a:pt x="5476" y="0"/>
                  </a:cubicBezTo>
                  <a:cubicBezTo>
                    <a:pt x="2380" y="0"/>
                    <a:pt x="0" y="6857"/>
                    <a:pt x="0" y="15085"/>
                  </a:cubicBezTo>
                  <a:cubicBezTo>
                    <a:pt x="0" y="59657"/>
                    <a:pt x="0" y="59657"/>
                    <a:pt x="0" y="59657"/>
                  </a:cubicBezTo>
                  <a:cubicBezTo>
                    <a:pt x="0" y="78857"/>
                    <a:pt x="13571" y="94628"/>
                    <a:pt x="19523" y="100800"/>
                  </a:cubicBezTo>
                  <a:cubicBezTo>
                    <a:pt x="31666" y="113142"/>
                    <a:pt x="46666" y="119999"/>
                    <a:pt x="60476" y="119999"/>
                  </a:cubicBezTo>
                  <a:cubicBezTo>
                    <a:pt x="88809" y="119999"/>
                    <a:pt x="120000" y="88457"/>
                    <a:pt x="120000" y="59657"/>
                  </a:cubicBezTo>
                  <a:cubicBezTo>
                    <a:pt x="120000" y="15085"/>
                    <a:pt x="120000" y="15085"/>
                    <a:pt x="120000" y="15085"/>
                  </a:cubicBezTo>
                  <a:cubicBezTo>
                    <a:pt x="120000" y="6857"/>
                    <a:pt x="117619" y="0"/>
                    <a:pt x="114523" y="0"/>
                  </a:cubicBezTo>
                  <a:close/>
                  <a:moveTo>
                    <a:pt x="115476" y="59657"/>
                  </a:moveTo>
                  <a:cubicBezTo>
                    <a:pt x="115476" y="63771"/>
                    <a:pt x="111666" y="76114"/>
                    <a:pt x="99523" y="88457"/>
                  </a:cubicBezTo>
                  <a:cubicBezTo>
                    <a:pt x="87857" y="100800"/>
                    <a:pt x="73571" y="107657"/>
                    <a:pt x="60476" y="107657"/>
                  </a:cubicBezTo>
                  <a:cubicBezTo>
                    <a:pt x="47142" y="107657"/>
                    <a:pt x="32857" y="100800"/>
                    <a:pt x="20952" y="88457"/>
                  </a:cubicBezTo>
                  <a:cubicBezTo>
                    <a:pt x="8571" y="76114"/>
                    <a:pt x="4523" y="63771"/>
                    <a:pt x="4523" y="59657"/>
                  </a:cubicBezTo>
                  <a:cubicBezTo>
                    <a:pt x="4523" y="15085"/>
                    <a:pt x="4523" y="15085"/>
                    <a:pt x="4523" y="15085"/>
                  </a:cubicBezTo>
                  <a:cubicBezTo>
                    <a:pt x="4523" y="13714"/>
                    <a:pt x="5000" y="13028"/>
                    <a:pt x="5476" y="13028"/>
                  </a:cubicBezTo>
                  <a:cubicBezTo>
                    <a:pt x="114523" y="13028"/>
                    <a:pt x="114523" y="13028"/>
                    <a:pt x="114523" y="13028"/>
                  </a:cubicBezTo>
                  <a:cubicBezTo>
                    <a:pt x="115000" y="13028"/>
                    <a:pt x="115476" y="13714"/>
                    <a:pt x="115476" y="15085"/>
                  </a:cubicBezTo>
                  <a:lnTo>
                    <a:pt x="115476" y="5965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>
              <a:off x="1622425" y="2644775"/>
              <a:ext cx="96838" cy="222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448" y="120000"/>
                  </a:moveTo>
                  <a:cubicBezTo>
                    <a:pt x="77142" y="120000"/>
                    <a:pt x="93061" y="120000"/>
                    <a:pt x="108979" y="114285"/>
                  </a:cubicBezTo>
                  <a:cubicBezTo>
                    <a:pt x="115102" y="108571"/>
                    <a:pt x="119999" y="85714"/>
                    <a:pt x="119999" y="57142"/>
                  </a:cubicBezTo>
                  <a:cubicBezTo>
                    <a:pt x="118775" y="28571"/>
                    <a:pt x="113877" y="5714"/>
                    <a:pt x="107755" y="5714"/>
                  </a:cubicBezTo>
                  <a:cubicBezTo>
                    <a:pt x="91836" y="11428"/>
                    <a:pt x="77142" y="17142"/>
                    <a:pt x="62448" y="17142"/>
                  </a:cubicBezTo>
                  <a:cubicBezTo>
                    <a:pt x="46530" y="17142"/>
                    <a:pt x="29387" y="11428"/>
                    <a:pt x="13469" y="5714"/>
                  </a:cubicBezTo>
                  <a:cubicBezTo>
                    <a:pt x="6122" y="0"/>
                    <a:pt x="1224" y="22857"/>
                    <a:pt x="1224" y="51428"/>
                  </a:cubicBezTo>
                  <a:cubicBezTo>
                    <a:pt x="0" y="80000"/>
                    <a:pt x="4897" y="108571"/>
                    <a:pt x="11020" y="108571"/>
                  </a:cubicBezTo>
                  <a:cubicBezTo>
                    <a:pt x="28163" y="120000"/>
                    <a:pt x="45306" y="120000"/>
                    <a:pt x="62448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99" name="Shape 199"/>
          <p:cNvGrpSpPr/>
          <p:nvPr/>
        </p:nvGrpSpPr>
        <p:grpSpPr>
          <a:xfrm>
            <a:off x="2149281" y="4967817"/>
            <a:ext cx="372532" cy="563035"/>
            <a:chOff x="1498600" y="3040063"/>
            <a:chExt cx="279399" cy="422276"/>
          </a:xfrm>
        </p:grpSpPr>
        <p:sp>
          <p:nvSpPr>
            <p:cNvPr id="200" name="Shape 200"/>
            <p:cNvSpPr/>
            <p:nvPr/>
          </p:nvSpPr>
          <p:spPr>
            <a:xfrm>
              <a:off x="1498600" y="3040063"/>
              <a:ext cx="279399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43" y="120000"/>
                  </a:moveTo>
                  <a:cubicBezTo>
                    <a:pt x="116156" y="120000"/>
                    <a:pt x="116156" y="120000"/>
                    <a:pt x="116156" y="120000"/>
                  </a:cubicBezTo>
                  <a:cubicBezTo>
                    <a:pt x="118291" y="120000"/>
                    <a:pt x="120000" y="93333"/>
                    <a:pt x="120000" y="60000"/>
                  </a:cubicBezTo>
                  <a:cubicBezTo>
                    <a:pt x="120000" y="26666"/>
                    <a:pt x="118291" y="0"/>
                    <a:pt x="116156" y="0"/>
                  </a:cubicBezTo>
                  <a:cubicBezTo>
                    <a:pt x="3843" y="0"/>
                    <a:pt x="3843" y="0"/>
                    <a:pt x="3843" y="0"/>
                  </a:cubicBezTo>
                  <a:cubicBezTo>
                    <a:pt x="1708" y="0"/>
                    <a:pt x="0" y="26666"/>
                    <a:pt x="0" y="60000"/>
                  </a:cubicBezTo>
                  <a:cubicBezTo>
                    <a:pt x="0" y="93333"/>
                    <a:pt x="1708" y="120000"/>
                    <a:pt x="3843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1511300" y="3065463"/>
              <a:ext cx="254000" cy="3714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8064"/>
                  </a:moveTo>
                  <a:cubicBezTo>
                    <a:pt x="120000" y="2903"/>
                    <a:pt x="120000" y="2903"/>
                    <a:pt x="120000" y="2903"/>
                  </a:cubicBezTo>
                  <a:cubicBezTo>
                    <a:pt x="120000" y="1290"/>
                    <a:pt x="117647" y="0"/>
                    <a:pt x="115294" y="0"/>
                  </a:cubicBezTo>
                  <a:cubicBezTo>
                    <a:pt x="5176" y="0"/>
                    <a:pt x="5176" y="0"/>
                    <a:pt x="5176" y="0"/>
                  </a:cubicBezTo>
                  <a:cubicBezTo>
                    <a:pt x="2352" y="0"/>
                    <a:pt x="470" y="1290"/>
                    <a:pt x="470" y="2903"/>
                  </a:cubicBezTo>
                  <a:cubicBezTo>
                    <a:pt x="470" y="18064"/>
                    <a:pt x="470" y="18064"/>
                    <a:pt x="470" y="18064"/>
                  </a:cubicBezTo>
                  <a:cubicBezTo>
                    <a:pt x="470" y="39032"/>
                    <a:pt x="22588" y="53225"/>
                    <a:pt x="36705" y="60000"/>
                  </a:cubicBezTo>
                  <a:cubicBezTo>
                    <a:pt x="21176" y="67741"/>
                    <a:pt x="0" y="81612"/>
                    <a:pt x="0" y="101935"/>
                  </a:cubicBezTo>
                  <a:cubicBezTo>
                    <a:pt x="0" y="117096"/>
                    <a:pt x="0" y="117096"/>
                    <a:pt x="0" y="117096"/>
                  </a:cubicBezTo>
                  <a:cubicBezTo>
                    <a:pt x="0" y="118709"/>
                    <a:pt x="1882" y="120000"/>
                    <a:pt x="4235" y="120000"/>
                  </a:cubicBezTo>
                  <a:cubicBezTo>
                    <a:pt x="115294" y="120000"/>
                    <a:pt x="115294" y="120000"/>
                    <a:pt x="115294" y="120000"/>
                  </a:cubicBezTo>
                  <a:cubicBezTo>
                    <a:pt x="117647" y="120000"/>
                    <a:pt x="120000" y="118709"/>
                    <a:pt x="120000" y="117096"/>
                  </a:cubicBezTo>
                  <a:cubicBezTo>
                    <a:pt x="120000" y="101935"/>
                    <a:pt x="120000" y="101935"/>
                    <a:pt x="120000" y="101935"/>
                  </a:cubicBezTo>
                  <a:cubicBezTo>
                    <a:pt x="120000" y="81290"/>
                    <a:pt x="97411" y="67096"/>
                    <a:pt x="83294" y="60000"/>
                  </a:cubicBezTo>
                  <a:cubicBezTo>
                    <a:pt x="98823" y="52258"/>
                    <a:pt x="120000" y="38387"/>
                    <a:pt x="120000" y="18064"/>
                  </a:cubicBezTo>
                  <a:close/>
                  <a:moveTo>
                    <a:pt x="59764" y="95806"/>
                  </a:moveTo>
                  <a:cubicBezTo>
                    <a:pt x="86588" y="114193"/>
                    <a:pt x="86588" y="114193"/>
                    <a:pt x="86588" y="114193"/>
                  </a:cubicBezTo>
                  <a:cubicBezTo>
                    <a:pt x="33411" y="114193"/>
                    <a:pt x="33411" y="114193"/>
                    <a:pt x="33411" y="114193"/>
                  </a:cubicBezTo>
                  <a:lnTo>
                    <a:pt x="59764" y="95806"/>
                  </a:lnTo>
                  <a:close/>
                  <a:moveTo>
                    <a:pt x="72941" y="57419"/>
                  </a:moveTo>
                  <a:cubicBezTo>
                    <a:pt x="71529" y="58064"/>
                    <a:pt x="71058" y="59032"/>
                    <a:pt x="71058" y="60000"/>
                  </a:cubicBezTo>
                  <a:cubicBezTo>
                    <a:pt x="71058" y="60967"/>
                    <a:pt x="71529" y="61935"/>
                    <a:pt x="72941" y="62580"/>
                  </a:cubicBezTo>
                  <a:cubicBezTo>
                    <a:pt x="84235" y="67419"/>
                    <a:pt x="111058" y="81290"/>
                    <a:pt x="111058" y="101935"/>
                  </a:cubicBezTo>
                  <a:cubicBezTo>
                    <a:pt x="111058" y="114193"/>
                    <a:pt x="111058" y="114193"/>
                    <a:pt x="111058" y="114193"/>
                  </a:cubicBezTo>
                  <a:cubicBezTo>
                    <a:pt x="98823" y="114193"/>
                    <a:pt x="98823" y="114193"/>
                    <a:pt x="98823" y="114193"/>
                  </a:cubicBezTo>
                  <a:cubicBezTo>
                    <a:pt x="64470" y="90322"/>
                    <a:pt x="64470" y="90322"/>
                    <a:pt x="64470" y="90322"/>
                  </a:cubicBezTo>
                  <a:cubicBezTo>
                    <a:pt x="64470" y="87419"/>
                    <a:pt x="64470" y="87419"/>
                    <a:pt x="64470" y="87419"/>
                  </a:cubicBezTo>
                  <a:cubicBezTo>
                    <a:pt x="64470" y="85806"/>
                    <a:pt x="62588" y="84516"/>
                    <a:pt x="59764" y="84516"/>
                  </a:cubicBezTo>
                  <a:cubicBezTo>
                    <a:pt x="57411" y="84516"/>
                    <a:pt x="55529" y="85806"/>
                    <a:pt x="55529" y="87419"/>
                  </a:cubicBezTo>
                  <a:cubicBezTo>
                    <a:pt x="55529" y="90322"/>
                    <a:pt x="55529" y="90322"/>
                    <a:pt x="55529" y="90322"/>
                  </a:cubicBezTo>
                  <a:cubicBezTo>
                    <a:pt x="21176" y="114193"/>
                    <a:pt x="21176" y="114193"/>
                    <a:pt x="21176" y="114193"/>
                  </a:cubicBezTo>
                  <a:cubicBezTo>
                    <a:pt x="8941" y="114193"/>
                    <a:pt x="8941" y="114193"/>
                    <a:pt x="8941" y="114193"/>
                  </a:cubicBezTo>
                  <a:cubicBezTo>
                    <a:pt x="8941" y="101935"/>
                    <a:pt x="8941" y="101935"/>
                    <a:pt x="8941" y="101935"/>
                  </a:cubicBezTo>
                  <a:cubicBezTo>
                    <a:pt x="8941" y="81935"/>
                    <a:pt x="32470" y="68709"/>
                    <a:pt x="47058" y="62580"/>
                  </a:cubicBezTo>
                  <a:cubicBezTo>
                    <a:pt x="48000" y="61935"/>
                    <a:pt x="48941" y="60967"/>
                    <a:pt x="48941" y="60000"/>
                  </a:cubicBezTo>
                  <a:cubicBezTo>
                    <a:pt x="48941" y="59032"/>
                    <a:pt x="48000" y="58064"/>
                    <a:pt x="47058" y="57419"/>
                  </a:cubicBezTo>
                  <a:cubicBezTo>
                    <a:pt x="35764" y="52580"/>
                    <a:pt x="9411" y="39032"/>
                    <a:pt x="9411" y="18064"/>
                  </a:cubicBezTo>
                  <a:cubicBezTo>
                    <a:pt x="9411" y="6129"/>
                    <a:pt x="9411" y="6129"/>
                    <a:pt x="9411" y="6129"/>
                  </a:cubicBezTo>
                  <a:cubicBezTo>
                    <a:pt x="111058" y="6129"/>
                    <a:pt x="111058" y="6129"/>
                    <a:pt x="111058" y="6129"/>
                  </a:cubicBezTo>
                  <a:cubicBezTo>
                    <a:pt x="111058" y="18064"/>
                    <a:pt x="111058" y="18064"/>
                    <a:pt x="111058" y="18064"/>
                  </a:cubicBezTo>
                  <a:cubicBezTo>
                    <a:pt x="111058" y="38064"/>
                    <a:pt x="87058" y="51290"/>
                    <a:pt x="72941" y="57419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1566863" y="3155950"/>
              <a:ext cx="147638" cy="777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891" y="0"/>
                  </a:moveTo>
                  <a:cubicBezTo>
                    <a:pt x="8108" y="0"/>
                    <a:pt x="8108" y="0"/>
                    <a:pt x="8108" y="0"/>
                  </a:cubicBezTo>
                  <a:cubicBezTo>
                    <a:pt x="4864" y="0"/>
                    <a:pt x="2432" y="3076"/>
                    <a:pt x="1621" y="7692"/>
                  </a:cubicBezTo>
                  <a:cubicBezTo>
                    <a:pt x="0" y="12307"/>
                    <a:pt x="0" y="16923"/>
                    <a:pt x="1621" y="21538"/>
                  </a:cubicBezTo>
                  <a:cubicBezTo>
                    <a:pt x="14594" y="63076"/>
                    <a:pt x="33243" y="89230"/>
                    <a:pt x="52702" y="115384"/>
                  </a:cubicBezTo>
                  <a:cubicBezTo>
                    <a:pt x="54324" y="116923"/>
                    <a:pt x="54324" y="116923"/>
                    <a:pt x="54324" y="116923"/>
                  </a:cubicBezTo>
                  <a:cubicBezTo>
                    <a:pt x="55945" y="120000"/>
                    <a:pt x="56756" y="120000"/>
                    <a:pt x="58378" y="120000"/>
                  </a:cubicBezTo>
                  <a:cubicBezTo>
                    <a:pt x="60000" y="120000"/>
                    <a:pt x="61621" y="120000"/>
                    <a:pt x="63243" y="116923"/>
                  </a:cubicBezTo>
                  <a:cubicBezTo>
                    <a:pt x="65675" y="113846"/>
                    <a:pt x="68918" y="110769"/>
                    <a:pt x="71351" y="106153"/>
                  </a:cubicBezTo>
                  <a:cubicBezTo>
                    <a:pt x="89189" y="83076"/>
                    <a:pt x="107027" y="58461"/>
                    <a:pt x="118378" y="21538"/>
                  </a:cubicBezTo>
                  <a:cubicBezTo>
                    <a:pt x="120000" y="16923"/>
                    <a:pt x="120000" y="12307"/>
                    <a:pt x="119189" y="7692"/>
                  </a:cubicBezTo>
                  <a:cubicBezTo>
                    <a:pt x="117567" y="3076"/>
                    <a:pt x="115135" y="0"/>
                    <a:pt x="111891" y="0"/>
                  </a:cubicBezTo>
                  <a:close/>
                  <a:moveTo>
                    <a:pt x="62432" y="83076"/>
                  </a:moveTo>
                  <a:cubicBezTo>
                    <a:pt x="61621" y="84615"/>
                    <a:pt x="60000" y="86153"/>
                    <a:pt x="58378" y="87692"/>
                  </a:cubicBezTo>
                  <a:cubicBezTo>
                    <a:pt x="44594" y="69230"/>
                    <a:pt x="32432" y="52307"/>
                    <a:pt x="22702" y="29230"/>
                  </a:cubicBezTo>
                  <a:cubicBezTo>
                    <a:pt x="97297" y="29230"/>
                    <a:pt x="97297" y="29230"/>
                    <a:pt x="97297" y="29230"/>
                  </a:cubicBezTo>
                  <a:cubicBezTo>
                    <a:pt x="87567" y="49230"/>
                    <a:pt x="75405" y="66153"/>
                    <a:pt x="62432" y="8307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3" name="Shape 203"/>
            <p:cNvSpPr/>
            <p:nvPr/>
          </p:nvSpPr>
          <p:spPr>
            <a:xfrm>
              <a:off x="1498600" y="3444876"/>
              <a:ext cx="279399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156" y="0"/>
                  </a:moveTo>
                  <a:cubicBezTo>
                    <a:pt x="3843" y="0"/>
                    <a:pt x="3843" y="0"/>
                    <a:pt x="3843" y="0"/>
                  </a:cubicBezTo>
                  <a:cubicBezTo>
                    <a:pt x="1708" y="0"/>
                    <a:pt x="0" y="26666"/>
                    <a:pt x="0" y="60000"/>
                  </a:cubicBezTo>
                  <a:cubicBezTo>
                    <a:pt x="0" y="93333"/>
                    <a:pt x="1708" y="120000"/>
                    <a:pt x="3843" y="120000"/>
                  </a:cubicBezTo>
                  <a:cubicBezTo>
                    <a:pt x="116156" y="120000"/>
                    <a:pt x="116156" y="120000"/>
                    <a:pt x="116156" y="120000"/>
                  </a:cubicBezTo>
                  <a:cubicBezTo>
                    <a:pt x="118291" y="120000"/>
                    <a:pt x="120000" y="93333"/>
                    <a:pt x="120000" y="60000"/>
                  </a:cubicBezTo>
                  <a:cubicBezTo>
                    <a:pt x="120000" y="26666"/>
                    <a:pt x="118291" y="0"/>
                    <a:pt x="116156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1628775" y="3287712"/>
              <a:ext cx="19049" cy="301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842" y="0"/>
                  </a:moveTo>
                  <a:cubicBezTo>
                    <a:pt x="25263" y="0"/>
                    <a:pt x="0" y="15483"/>
                    <a:pt x="0" y="34838"/>
                  </a:cubicBezTo>
                  <a:cubicBezTo>
                    <a:pt x="0" y="85161"/>
                    <a:pt x="0" y="85161"/>
                    <a:pt x="0" y="85161"/>
                  </a:cubicBezTo>
                  <a:cubicBezTo>
                    <a:pt x="0" y="104516"/>
                    <a:pt x="25263" y="120000"/>
                    <a:pt x="56842" y="120000"/>
                  </a:cubicBezTo>
                  <a:cubicBezTo>
                    <a:pt x="94736" y="120000"/>
                    <a:pt x="120000" y="104516"/>
                    <a:pt x="120000" y="85161"/>
                  </a:cubicBezTo>
                  <a:cubicBezTo>
                    <a:pt x="120000" y="34838"/>
                    <a:pt x="120000" y="34838"/>
                    <a:pt x="120000" y="34838"/>
                  </a:cubicBezTo>
                  <a:cubicBezTo>
                    <a:pt x="120000" y="15483"/>
                    <a:pt x="94736" y="0"/>
                    <a:pt x="56842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1628775" y="3248025"/>
              <a:ext cx="19049" cy="317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842" y="0"/>
                  </a:moveTo>
                  <a:cubicBezTo>
                    <a:pt x="25263" y="0"/>
                    <a:pt x="0" y="15000"/>
                    <a:pt x="0" y="37500"/>
                  </a:cubicBezTo>
                  <a:cubicBezTo>
                    <a:pt x="0" y="86250"/>
                    <a:pt x="0" y="86250"/>
                    <a:pt x="0" y="86250"/>
                  </a:cubicBezTo>
                  <a:cubicBezTo>
                    <a:pt x="0" y="105000"/>
                    <a:pt x="25263" y="120000"/>
                    <a:pt x="56842" y="120000"/>
                  </a:cubicBezTo>
                  <a:cubicBezTo>
                    <a:pt x="94736" y="120000"/>
                    <a:pt x="120000" y="105000"/>
                    <a:pt x="120000" y="86250"/>
                  </a:cubicBezTo>
                  <a:cubicBezTo>
                    <a:pt x="120000" y="37500"/>
                    <a:pt x="120000" y="37500"/>
                    <a:pt x="120000" y="37500"/>
                  </a:cubicBezTo>
                  <a:cubicBezTo>
                    <a:pt x="120000" y="15000"/>
                    <a:pt x="94736" y="0"/>
                    <a:pt x="56842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311" name="Group 38"/>
          <p:cNvGrpSpPr/>
          <p:nvPr/>
        </p:nvGrpSpPr>
        <p:grpSpPr>
          <a:xfrm>
            <a:off x="2089855" y="5949120"/>
            <a:ext cx="491384" cy="399062"/>
            <a:chOff x="3897313" y="831850"/>
            <a:chExt cx="785813" cy="638175"/>
          </a:xfrm>
        </p:grpSpPr>
        <p:sp>
          <p:nvSpPr>
            <p:cNvPr id="312" name="Freeform 26"/>
            <p:cNvSpPr>
              <a:spLocks noEditPoints="1"/>
            </p:cNvSpPr>
            <p:nvPr/>
          </p:nvSpPr>
          <p:spPr bwMode="auto">
            <a:xfrm>
              <a:off x="3897313" y="831850"/>
              <a:ext cx="785813" cy="638175"/>
            </a:xfrm>
            <a:custGeom>
              <a:avLst/>
              <a:gdLst>
                <a:gd name="T0" fmla="*/ 14 w 209"/>
                <a:gd name="T1" fmla="*/ 0 h 170"/>
                <a:gd name="T2" fmla="*/ 0 w 209"/>
                <a:gd name="T3" fmla="*/ 156 h 170"/>
                <a:gd name="T4" fmla="*/ 195 w 209"/>
                <a:gd name="T5" fmla="*/ 170 h 170"/>
                <a:gd name="T6" fmla="*/ 209 w 209"/>
                <a:gd name="T7" fmla="*/ 15 h 170"/>
                <a:gd name="T8" fmla="*/ 64 w 209"/>
                <a:gd name="T9" fmla="*/ 141 h 170"/>
                <a:gd name="T10" fmla="*/ 35 w 209"/>
                <a:gd name="T11" fmla="*/ 158 h 170"/>
                <a:gd name="T12" fmla="*/ 64 w 209"/>
                <a:gd name="T13" fmla="*/ 141 h 170"/>
                <a:gd name="T14" fmla="*/ 100 w 209"/>
                <a:gd name="T15" fmla="*/ 141 h 170"/>
                <a:gd name="T16" fmla="*/ 72 w 209"/>
                <a:gd name="T17" fmla="*/ 158 h 170"/>
                <a:gd name="T18" fmla="*/ 109 w 209"/>
                <a:gd name="T19" fmla="*/ 141 h 170"/>
                <a:gd name="T20" fmla="*/ 137 w 209"/>
                <a:gd name="T21" fmla="*/ 158 h 170"/>
                <a:gd name="T22" fmla="*/ 109 w 209"/>
                <a:gd name="T23" fmla="*/ 141 h 170"/>
                <a:gd name="T24" fmla="*/ 174 w 209"/>
                <a:gd name="T25" fmla="*/ 141 h 170"/>
                <a:gd name="T26" fmla="*/ 145 w 209"/>
                <a:gd name="T27" fmla="*/ 158 h 170"/>
                <a:gd name="T28" fmla="*/ 12 w 209"/>
                <a:gd name="T29" fmla="*/ 128 h 170"/>
                <a:gd name="T30" fmla="*/ 197 w 209"/>
                <a:gd name="T31" fmla="*/ 42 h 170"/>
                <a:gd name="T32" fmla="*/ 12 w 209"/>
                <a:gd name="T33" fmla="*/ 128 h 170"/>
                <a:gd name="T34" fmla="*/ 145 w 209"/>
                <a:gd name="T35" fmla="*/ 13 h 170"/>
                <a:gd name="T36" fmla="*/ 174 w 209"/>
                <a:gd name="T37" fmla="*/ 29 h 170"/>
                <a:gd name="T38" fmla="*/ 137 w 209"/>
                <a:gd name="T39" fmla="*/ 29 h 170"/>
                <a:gd name="T40" fmla="*/ 109 w 209"/>
                <a:gd name="T41" fmla="*/ 13 h 170"/>
                <a:gd name="T42" fmla="*/ 137 w 209"/>
                <a:gd name="T43" fmla="*/ 29 h 170"/>
                <a:gd name="T44" fmla="*/ 72 w 209"/>
                <a:gd name="T45" fmla="*/ 29 h 170"/>
                <a:gd name="T46" fmla="*/ 100 w 209"/>
                <a:gd name="T47" fmla="*/ 13 h 170"/>
                <a:gd name="T48" fmla="*/ 64 w 209"/>
                <a:gd name="T49" fmla="*/ 29 h 170"/>
                <a:gd name="T50" fmla="*/ 35 w 209"/>
                <a:gd name="T51" fmla="*/ 13 h 170"/>
                <a:gd name="T52" fmla="*/ 64 w 209"/>
                <a:gd name="T53" fmla="*/ 29 h 170"/>
                <a:gd name="T54" fmla="*/ 197 w 209"/>
                <a:gd name="T55" fmla="*/ 29 h 170"/>
                <a:gd name="T56" fmla="*/ 182 w 209"/>
                <a:gd name="T57" fmla="*/ 13 h 170"/>
                <a:gd name="T58" fmla="*/ 197 w 209"/>
                <a:gd name="T59" fmla="*/ 15 h 170"/>
                <a:gd name="T60" fmla="*/ 27 w 209"/>
                <a:gd name="T61" fmla="*/ 13 h 170"/>
                <a:gd name="T62" fmla="*/ 12 w 209"/>
                <a:gd name="T63" fmla="*/ 29 h 170"/>
                <a:gd name="T64" fmla="*/ 14 w 209"/>
                <a:gd name="T65" fmla="*/ 13 h 170"/>
                <a:gd name="T66" fmla="*/ 12 w 209"/>
                <a:gd name="T67" fmla="*/ 141 h 170"/>
                <a:gd name="T68" fmla="*/ 27 w 209"/>
                <a:gd name="T69" fmla="*/ 158 h 170"/>
                <a:gd name="T70" fmla="*/ 12 w 209"/>
                <a:gd name="T71" fmla="*/ 156 h 170"/>
                <a:gd name="T72" fmla="*/ 182 w 209"/>
                <a:gd name="T73" fmla="*/ 158 h 170"/>
                <a:gd name="T74" fmla="*/ 197 w 209"/>
                <a:gd name="T75" fmla="*/ 141 h 170"/>
                <a:gd name="T76" fmla="*/ 195 w 209"/>
                <a:gd name="T77" fmla="*/ 158 h 170"/>
                <a:gd name="T78" fmla="*/ 195 w 209"/>
                <a:gd name="T79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9" h="170">
                  <a:moveTo>
                    <a:pt x="19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0"/>
                    <a:pt x="14" y="170"/>
                  </a:cubicBezTo>
                  <a:cubicBezTo>
                    <a:pt x="195" y="170"/>
                    <a:pt x="195" y="170"/>
                    <a:pt x="195" y="170"/>
                  </a:cubicBezTo>
                  <a:cubicBezTo>
                    <a:pt x="202" y="170"/>
                    <a:pt x="209" y="164"/>
                    <a:pt x="209" y="15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7"/>
                    <a:pt x="202" y="0"/>
                    <a:pt x="195" y="0"/>
                  </a:cubicBezTo>
                  <a:close/>
                  <a:moveTo>
                    <a:pt x="64" y="141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41"/>
                    <a:pt x="35" y="141"/>
                    <a:pt x="35" y="141"/>
                  </a:cubicBezTo>
                  <a:lnTo>
                    <a:pt x="64" y="141"/>
                  </a:lnTo>
                  <a:close/>
                  <a:moveTo>
                    <a:pt x="72" y="141"/>
                  </a:moveTo>
                  <a:cubicBezTo>
                    <a:pt x="100" y="141"/>
                    <a:pt x="100" y="141"/>
                    <a:pt x="100" y="141"/>
                  </a:cubicBezTo>
                  <a:cubicBezTo>
                    <a:pt x="100" y="158"/>
                    <a:pt x="100" y="158"/>
                    <a:pt x="100" y="158"/>
                  </a:cubicBezTo>
                  <a:cubicBezTo>
                    <a:pt x="72" y="158"/>
                    <a:pt x="72" y="158"/>
                    <a:pt x="72" y="158"/>
                  </a:cubicBezTo>
                  <a:lnTo>
                    <a:pt x="72" y="141"/>
                  </a:lnTo>
                  <a:close/>
                  <a:moveTo>
                    <a:pt x="109" y="141"/>
                  </a:moveTo>
                  <a:cubicBezTo>
                    <a:pt x="137" y="141"/>
                    <a:pt x="137" y="141"/>
                    <a:pt x="137" y="141"/>
                  </a:cubicBezTo>
                  <a:cubicBezTo>
                    <a:pt x="137" y="158"/>
                    <a:pt x="137" y="158"/>
                    <a:pt x="137" y="158"/>
                  </a:cubicBezTo>
                  <a:cubicBezTo>
                    <a:pt x="109" y="158"/>
                    <a:pt x="109" y="158"/>
                    <a:pt x="109" y="158"/>
                  </a:cubicBezTo>
                  <a:lnTo>
                    <a:pt x="109" y="141"/>
                  </a:lnTo>
                  <a:close/>
                  <a:moveTo>
                    <a:pt x="145" y="141"/>
                  </a:moveTo>
                  <a:cubicBezTo>
                    <a:pt x="174" y="141"/>
                    <a:pt x="174" y="141"/>
                    <a:pt x="174" y="141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45" y="158"/>
                    <a:pt x="145" y="158"/>
                    <a:pt x="145" y="158"/>
                  </a:cubicBezTo>
                  <a:lnTo>
                    <a:pt x="145" y="141"/>
                  </a:lnTo>
                  <a:close/>
                  <a:moveTo>
                    <a:pt x="12" y="128"/>
                  </a:moveTo>
                  <a:cubicBezTo>
                    <a:pt x="12" y="42"/>
                    <a:pt x="12" y="42"/>
                    <a:pt x="12" y="42"/>
                  </a:cubicBezTo>
                  <a:cubicBezTo>
                    <a:pt x="197" y="42"/>
                    <a:pt x="197" y="42"/>
                    <a:pt x="197" y="42"/>
                  </a:cubicBezTo>
                  <a:cubicBezTo>
                    <a:pt x="197" y="128"/>
                    <a:pt x="197" y="128"/>
                    <a:pt x="197" y="128"/>
                  </a:cubicBezTo>
                  <a:lnTo>
                    <a:pt x="12" y="128"/>
                  </a:lnTo>
                  <a:close/>
                  <a:moveTo>
                    <a:pt x="145" y="29"/>
                  </a:moveTo>
                  <a:cubicBezTo>
                    <a:pt x="145" y="13"/>
                    <a:pt x="145" y="13"/>
                    <a:pt x="145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29"/>
                    <a:pt x="174" y="29"/>
                    <a:pt x="174" y="29"/>
                  </a:cubicBezTo>
                  <a:lnTo>
                    <a:pt x="145" y="29"/>
                  </a:lnTo>
                  <a:close/>
                  <a:moveTo>
                    <a:pt x="137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37" y="13"/>
                    <a:pt x="137" y="13"/>
                    <a:pt x="137" y="13"/>
                  </a:cubicBezTo>
                  <a:lnTo>
                    <a:pt x="137" y="29"/>
                  </a:lnTo>
                  <a:close/>
                  <a:moveTo>
                    <a:pt x="100" y="29"/>
                  </a:moveTo>
                  <a:cubicBezTo>
                    <a:pt x="72" y="29"/>
                    <a:pt x="72" y="29"/>
                    <a:pt x="72" y="29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100" y="13"/>
                    <a:pt x="100" y="13"/>
                    <a:pt x="100" y="13"/>
                  </a:cubicBezTo>
                  <a:lnTo>
                    <a:pt x="100" y="29"/>
                  </a:lnTo>
                  <a:close/>
                  <a:moveTo>
                    <a:pt x="64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64" y="13"/>
                    <a:pt x="64" y="13"/>
                    <a:pt x="64" y="13"/>
                  </a:cubicBezTo>
                  <a:lnTo>
                    <a:pt x="64" y="29"/>
                  </a:lnTo>
                  <a:close/>
                  <a:moveTo>
                    <a:pt x="197" y="15"/>
                  </a:moveTo>
                  <a:cubicBezTo>
                    <a:pt x="197" y="29"/>
                    <a:pt x="197" y="29"/>
                    <a:pt x="197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96" y="13"/>
                    <a:pt x="197" y="13"/>
                    <a:pt x="197" y="15"/>
                  </a:cubicBezTo>
                  <a:close/>
                  <a:moveTo>
                    <a:pt x="14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3" y="13"/>
                    <a:pt x="14" y="13"/>
                  </a:cubicBezTo>
                  <a:close/>
                  <a:moveTo>
                    <a:pt x="12" y="156"/>
                  </a:moveTo>
                  <a:cubicBezTo>
                    <a:pt x="12" y="141"/>
                    <a:pt x="12" y="141"/>
                    <a:pt x="12" y="141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14" y="158"/>
                    <a:pt x="14" y="158"/>
                    <a:pt x="14" y="158"/>
                  </a:cubicBezTo>
                  <a:cubicBezTo>
                    <a:pt x="13" y="158"/>
                    <a:pt x="12" y="157"/>
                    <a:pt x="12" y="156"/>
                  </a:cubicBezTo>
                  <a:close/>
                  <a:moveTo>
                    <a:pt x="195" y="158"/>
                  </a:moveTo>
                  <a:cubicBezTo>
                    <a:pt x="182" y="158"/>
                    <a:pt x="182" y="158"/>
                    <a:pt x="182" y="158"/>
                  </a:cubicBezTo>
                  <a:cubicBezTo>
                    <a:pt x="182" y="141"/>
                    <a:pt x="182" y="141"/>
                    <a:pt x="182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197" y="157"/>
                    <a:pt x="196" y="158"/>
                    <a:pt x="195" y="158"/>
                  </a:cubicBezTo>
                  <a:close/>
                  <a:moveTo>
                    <a:pt x="195" y="158"/>
                  </a:moveTo>
                  <a:cubicBezTo>
                    <a:pt x="195" y="158"/>
                    <a:pt x="195" y="158"/>
                    <a:pt x="195" y="158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13" name="Freeform 27"/>
            <p:cNvSpPr>
              <a:spLocks noEditPoints="1"/>
            </p:cNvSpPr>
            <p:nvPr/>
          </p:nvSpPr>
          <p:spPr bwMode="auto">
            <a:xfrm>
              <a:off x="4281488" y="1049338"/>
              <a:ext cx="168275" cy="203200"/>
            </a:xfrm>
            <a:custGeom>
              <a:avLst/>
              <a:gdLst>
                <a:gd name="T0" fmla="*/ 41 w 45"/>
                <a:gd name="T1" fmla="*/ 20 h 54"/>
                <a:gd name="T2" fmla="*/ 13 w 45"/>
                <a:gd name="T3" fmla="*/ 2 h 54"/>
                <a:gd name="T4" fmla="*/ 8 w 45"/>
                <a:gd name="T5" fmla="*/ 0 h 54"/>
                <a:gd name="T6" fmla="*/ 0 w 45"/>
                <a:gd name="T7" fmla="*/ 9 h 54"/>
                <a:gd name="T8" fmla="*/ 0 w 45"/>
                <a:gd name="T9" fmla="*/ 46 h 54"/>
                <a:gd name="T10" fmla="*/ 8 w 45"/>
                <a:gd name="T11" fmla="*/ 54 h 54"/>
                <a:gd name="T12" fmla="*/ 13 w 45"/>
                <a:gd name="T13" fmla="*/ 53 h 54"/>
                <a:gd name="T14" fmla="*/ 41 w 45"/>
                <a:gd name="T15" fmla="*/ 35 h 54"/>
                <a:gd name="T16" fmla="*/ 45 w 45"/>
                <a:gd name="T17" fmla="*/ 27 h 54"/>
                <a:gd name="T18" fmla="*/ 41 w 45"/>
                <a:gd name="T19" fmla="*/ 20 h 54"/>
                <a:gd name="T20" fmla="*/ 13 w 45"/>
                <a:gd name="T21" fmla="*/ 39 h 54"/>
                <a:gd name="T22" fmla="*/ 13 w 45"/>
                <a:gd name="T23" fmla="*/ 16 h 54"/>
                <a:gd name="T24" fmla="*/ 30 w 45"/>
                <a:gd name="T25" fmla="*/ 27 h 54"/>
                <a:gd name="T26" fmla="*/ 13 w 45"/>
                <a:gd name="T27" fmla="*/ 39 h 54"/>
                <a:gd name="T28" fmla="*/ 13 w 45"/>
                <a:gd name="T29" fmla="*/ 39 h 54"/>
                <a:gd name="T30" fmla="*/ 13 w 45"/>
                <a:gd name="T31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54">
                  <a:moveTo>
                    <a:pt x="41" y="2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1"/>
                    <a:pt x="4" y="54"/>
                    <a:pt x="8" y="54"/>
                  </a:cubicBezTo>
                  <a:cubicBezTo>
                    <a:pt x="10" y="54"/>
                    <a:pt x="12" y="54"/>
                    <a:pt x="13" y="53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4" y="33"/>
                    <a:pt x="45" y="30"/>
                    <a:pt x="45" y="27"/>
                  </a:cubicBezTo>
                  <a:cubicBezTo>
                    <a:pt x="45" y="24"/>
                    <a:pt x="44" y="22"/>
                    <a:pt x="41" y="20"/>
                  </a:cubicBezTo>
                  <a:close/>
                  <a:moveTo>
                    <a:pt x="13" y="39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30" y="27"/>
                    <a:pt x="30" y="27"/>
                    <a:pt x="30" y="27"/>
                  </a:cubicBezTo>
                  <a:lnTo>
                    <a:pt x="13" y="39"/>
                  </a:lnTo>
                  <a:close/>
                  <a:moveTo>
                    <a:pt x="13" y="39"/>
                  </a:moveTo>
                  <a:cubicBezTo>
                    <a:pt x="13" y="39"/>
                    <a:pt x="13" y="39"/>
                    <a:pt x="13" y="39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14" name="Freeform 28"/>
            <p:cNvSpPr>
              <a:spLocks noEditPoints="1"/>
            </p:cNvSpPr>
            <p:nvPr/>
          </p:nvSpPr>
          <p:spPr bwMode="auto">
            <a:xfrm>
              <a:off x="4183063" y="1052513"/>
              <a:ext cx="46038" cy="195263"/>
            </a:xfrm>
            <a:custGeom>
              <a:avLst/>
              <a:gdLst>
                <a:gd name="T0" fmla="*/ 6 w 12"/>
                <a:gd name="T1" fmla="*/ 0 h 52"/>
                <a:gd name="T2" fmla="*/ 0 w 12"/>
                <a:gd name="T3" fmla="*/ 7 h 52"/>
                <a:gd name="T4" fmla="*/ 0 w 12"/>
                <a:gd name="T5" fmla="*/ 46 h 52"/>
                <a:gd name="T6" fmla="*/ 6 w 12"/>
                <a:gd name="T7" fmla="*/ 52 h 52"/>
                <a:gd name="T8" fmla="*/ 12 w 12"/>
                <a:gd name="T9" fmla="*/ 46 h 52"/>
                <a:gd name="T10" fmla="*/ 12 w 12"/>
                <a:gd name="T11" fmla="*/ 7 h 52"/>
                <a:gd name="T12" fmla="*/ 6 w 12"/>
                <a:gd name="T13" fmla="*/ 0 h 52"/>
                <a:gd name="T14" fmla="*/ 6 w 12"/>
                <a:gd name="T15" fmla="*/ 0 h 52"/>
                <a:gd name="T16" fmla="*/ 6 w 1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52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3" y="52"/>
                    <a:pt x="6" y="52"/>
                  </a:cubicBezTo>
                  <a:cubicBezTo>
                    <a:pt x="10" y="52"/>
                    <a:pt x="12" y="49"/>
                    <a:pt x="12" y="4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3"/>
                    <a:pt x="10" y="0"/>
                    <a:pt x="6" y="0"/>
                  </a:cubicBezTo>
                  <a:close/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grpSp>
        <p:nvGrpSpPr>
          <p:cNvPr id="20" name="Shape 20"/>
          <p:cNvGrpSpPr/>
          <p:nvPr/>
        </p:nvGrpSpPr>
        <p:grpSpPr>
          <a:xfrm>
            <a:off x="949983" y="2254250"/>
            <a:ext cx="563032" cy="563033"/>
            <a:chOff x="612775" y="1004887"/>
            <a:chExt cx="422274" cy="422275"/>
          </a:xfrm>
        </p:grpSpPr>
        <p:sp>
          <p:nvSpPr>
            <p:cNvPr id="21" name="Shape 21"/>
            <p:cNvSpPr/>
            <p:nvPr/>
          </p:nvSpPr>
          <p:spPr>
            <a:xfrm>
              <a:off x="612775" y="1004887"/>
              <a:ext cx="317500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7250" y="114635"/>
                  </a:moveTo>
                  <a:cubicBezTo>
                    <a:pt x="8625" y="114635"/>
                    <a:pt x="8625" y="114635"/>
                    <a:pt x="8625" y="114635"/>
                  </a:cubicBezTo>
                  <a:cubicBezTo>
                    <a:pt x="7500" y="114635"/>
                    <a:pt x="7125" y="114070"/>
                    <a:pt x="7125" y="113505"/>
                  </a:cubicBezTo>
                  <a:cubicBezTo>
                    <a:pt x="7125" y="6211"/>
                    <a:pt x="7125" y="6211"/>
                    <a:pt x="7125" y="6211"/>
                  </a:cubicBezTo>
                  <a:cubicBezTo>
                    <a:pt x="7125" y="5647"/>
                    <a:pt x="7500" y="5082"/>
                    <a:pt x="8625" y="5082"/>
                  </a:cubicBezTo>
                  <a:cubicBezTo>
                    <a:pt x="111750" y="5082"/>
                    <a:pt x="111750" y="5082"/>
                    <a:pt x="111750" y="5082"/>
                  </a:cubicBezTo>
                  <a:cubicBezTo>
                    <a:pt x="112500" y="5082"/>
                    <a:pt x="112875" y="5647"/>
                    <a:pt x="112875" y="6211"/>
                  </a:cubicBezTo>
                  <a:cubicBezTo>
                    <a:pt x="112875" y="24847"/>
                    <a:pt x="112875" y="24847"/>
                    <a:pt x="112875" y="24847"/>
                  </a:cubicBezTo>
                  <a:cubicBezTo>
                    <a:pt x="112875" y="26258"/>
                    <a:pt x="114750" y="27388"/>
                    <a:pt x="116625" y="27388"/>
                  </a:cubicBezTo>
                  <a:cubicBezTo>
                    <a:pt x="118500" y="27388"/>
                    <a:pt x="120000" y="26258"/>
                    <a:pt x="120000" y="24847"/>
                  </a:cubicBezTo>
                  <a:cubicBezTo>
                    <a:pt x="120000" y="6211"/>
                    <a:pt x="120000" y="6211"/>
                    <a:pt x="120000" y="6211"/>
                  </a:cubicBezTo>
                  <a:cubicBezTo>
                    <a:pt x="120000" y="2823"/>
                    <a:pt x="116250" y="0"/>
                    <a:pt x="111750" y="0"/>
                  </a:cubicBezTo>
                  <a:cubicBezTo>
                    <a:pt x="8625" y="0"/>
                    <a:pt x="8625" y="0"/>
                    <a:pt x="8625" y="0"/>
                  </a:cubicBezTo>
                  <a:cubicBezTo>
                    <a:pt x="3750" y="0"/>
                    <a:pt x="0" y="2823"/>
                    <a:pt x="0" y="6211"/>
                  </a:cubicBezTo>
                  <a:cubicBezTo>
                    <a:pt x="0" y="113505"/>
                    <a:pt x="0" y="113505"/>
                    <a:pt x="0" y="113505"/>
                  </a:cubicBezTo>
                  <a:cubicBezTo>
                    <a:pt x="0" y="116894"/>
                    <a:pt x="3750" y="120000"/>
                    <a:pt x="8625" y="120000"/>
                  </a:cubicBezTo>
                  <a:cubicBezTo>
                    <a:pt x="77250" y="120000"/>
                    <a:pt x="77250" y="120000"/>
                    <a:pt x="77250" y="120000"/>
                  </a:cubicBezTo>
                  <a:cubicBezTo>
                    <a:pt x="79125" y="120000"/>
                    <a:pt x="80625" y="118588"/>
                    <a:pt x="80625" y="117176"/>
                  </a:cubicBezTo>
                  <a:cubicBezTo>
                    <a:pt x="80625" y="115764"/>
                    <a:pt x="79125" y="114635"/>
                    <a:pt x="77250" y="114635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" name="Shape 22"/>
            <p:cNvSpPr/>
            <p:nvPr/>
          </p:nvSpPr>
          <p:spPr>
            <a:xfrm>
              <a:off x="847725" y="1122362"/>
              <a:ext cx="187324" cy="3047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396" y="0"/>
                  </a:moveTo>
                  <a:cubicBezTo>
                    <a:pt x="13968" y="0"/>
                    <a:pt x="13968" y="0"/>
                    <a:pt x="13968" y="0"/>
                  </a:cubicBezTo>
                  <a:cubicBezTo>
                    <a:pt x="6349" y="0"/>
                    <a:pt x="0" y="3908"/>
                    <a:pt x="0" y="8599"/>
                  </a:cubicBezTo>
                  <a:cubicBezTo>
                    <a:pt x="0" y="111009"/>
                    <a:pt x="0" y="111009"/>
                    <a:pt x="0" y="111009"/>
                  </a:cubicBezTo>
                  <a:cubicBezTo>
                    <a:pt x="0" y="115700"/>
                    <a:pt x="6349" y="119999"/>
                    <a:pt x="13968" y="119999"/>
                  </a:cubicBezTo>
                  <a:cubicBezTo>
                    <a:pt x="105396" y="119999"/>
                    <a:pt x="105396" y="119999"/>
                    <a:pt x="105396" y="119999"/>
                  </a:cubicBezTo>
                  <a:cubicBezTo>
                    <a:pt x="113650" y="119999"/>
                    <a:pt x="120000" y="115700"/>
                    <a:pt x="120000" y="111009"/>
                  </a:cubicBezTo>
                  <a:cubicBezTo>
                    <a:pt x="120000" y="8599"/>
                    <a:pt x="120000" y="8599"/>
                    <a:pt x="120000" y="8599"/>
                  </a:cubicBezTo>
                  <a:cubicBezTo>
                    <a:pt x="120000" y="3908"/>
                    <a:pt x="113650" y="0"/>
                    <a:pt x="105396" y="0"/>
                  </a:cubicBezTo>
                  <a:close/>
                  <a:moveTo>
                    <a:pt x="107936" y="111009"/>
                  </a:moveTo>
                  <a:cubicBezTo>
                    <a:pt x="107936" y="111791"/>
                    <a:pt x="107301" y="112573"/>
                    <a:pt x="105396" y="112573"/>
                  </a:cubicBezTo>
                  <a:cubicBezTo>
                    <a:pt x="13968" y="112573"/>
                    <a:pt x="13968" y="112573"/>
                    <a:pt x="13968" y="112573"/>
                  </a:cubicBezTo>
                  <a:cubicBezTo>
                    <a:pt x="12698" y="112573"/>
                    <a:pt x="12063" y="111791"/>
                    <a:pt x="12063" y="111009"/>
                  </a:cubicBezTo>
                  <a:cubicBezTo>
                    <a:pt x="12063" y="8599"/>
                    <a:pt x="12063" y="8599"/>
                    <a:pt x="12063" y="8599"/>
                  </a:cubicBezTo>
                  <a:cubicBezTo>
                    <a:pt x="12063" y="7817"/>
                    <a:pt x="12698" y="7035"/>
                    <a:pt x="13968" y="7035"/>
                  </a:cubicBezTo>
                  <a:cubicBezTo>
                    <a:pt x="105396" y="7035"/>
                    <a:pt x="105396" y="7035"/>
                    <a:pt x="105396" y="7035"/>
                  </a:cubicBezTo>
                  <a:cubicBezTo>
                    <a:pt x="107301" y="7035"/>
                    <a:pt x="107936" y="7817"/>
                    <a:pt x="107936" y="8599"/>
                  </a:cubicBezTo>
                  <a:lnTo>
                    <a:pt x="107936" y="11100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749300" y="1349375"/>
              <a:ext cx="44450" cy="4603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4" name="Shape 24"/>
            <p:cNvSpPr/>
            <p:nvPr/>
          </p:nvSpPr>
          <p:spPr>
            <a:xfrm>
              <a:off x="919163" y="1349375"/>
              <a:ext cx="44450" cy="4603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78" name="Shape 78"/>
          <p:cNvGrpSpPr/>
          <p:nvPr/>
        </p:nvGrpSpPr>
        <p:grpSpPr>
          <a:xfrm>
            <a:off x="993375" y="3175001"/>
            <a:ext cx="476249" cy="546100"/>
            <a:chOff x="612775" y="1695450"/>
            <a:chExt cx="357187" cy="409575"/>
          </a:xfrm>
        </p:grpSpPr>
        <p:sp>
          <p:nvSpPr>
            <p:cNvPr id="79" name="Shape 79"/>
            <p:cNvSpPr/>
            <p:nvPr/>
          </p:nvSpPr>
          <p:spPr>
            <a:xfrm>
              <a:off x="638175" y="1695450"/>
              <a:ext cx="304799" cy="4095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400" y="0"/>
                  </a:moveTo>
                  <a:cubicBezTo>
                    <a:pt x="8990" y="0"/>
                    <a:pt x="8990" y="0"/>
                    <a:pt x="8990" y="0"/>
                  </a:cubicBezTo>
                  <a:cubicBezTo>
                    <a:pt x="3908" y="0"/>
                    <a:pt x="0" y="2912"/>
                    <a:pt x="0" y="6699"/>
                  </a:cubicBezTo>
                  <a:cubicBezTo>
                    <a:pt x="0" y="11067"/>
                    <a:pt x="0" y="11067"/>
                    <a:pt x="0" y="11067"/>
                  </a:cubicBezTo>
                  <a:cubicBezTo>
                    <a:pt x="0" y="12524"/>
                    <a:pt x="1563" y="13689"/>
                    <a:pt x="3908" y="13689"/>
                  </a:cubicBezTo>
                  <a:cubicBezTo>
                    <a:pt x="5863" y="13689"/>
                    <a:pt x="7426" y="12524"/>
                    <a:pt x="7426" y="11067"/>
                  </a:cubicBezTo>
                  <a:cubicBezTo>
                    <a:pt x="7426" y="6699"/>
                    <a:pt x="7426" y="6699"/>
                    <a:pt x="7426" y="6699"/>
                  </a:cubicBezTo>
                  <a:cubicBezTo>
                    <a:pt x="7426" y="5825"/>
                    <a:pt x="7817" y="5533"/>
                    <a:pt x="8990" y="5533"/>
                  </a:cubicBezTo>
                  <a:cubicBezTo>
                    <a:pt x="31270" y="5533"/>
                    <a:pt x="31270" y="5533"/>
                    <a:pt x="31270" y="5533"/>
                  </a:cubicBezTo>
                  <a:cubicBezTo>
                    <a:pt x="31270" y="114466"/>
                    <a:pt x="31270" y="114466"/>
                    <a:pt x="31270" y="114466"/>
                  </a:cubicBezTo>
                  <a:cubicBezTo>
                    <a:pt x="8990" y="114466"/>
                    <a:pt x="8990" y="114466"/>
                    <a:pt x="8990" y="114466"/>
                  </a:cubicBezTo>
                  <a:cubicBezTo>
                    <a:pt x="7817" y="114466"/>
                    <a:pt x="7426" y="114174"/>
                    <a:pt x="7426" y="113300"/>
                  </a:cubicBezTo>
                  <a:cubicBezTo>
                    <a:pt x="7426" y="109805"/>
                    <a:pt x="7426" y="109805"/>
                    <a:pt x="7426" y="109805"/>
                  </a:cubicBezTo>
                  <a:cubicBezTo>
                    <a:pt x="7426" y="108349"/>
                    <a:pt x="5863" y="107184"/>
                    <a:pt x="3908" y="107184"/>
                  </a:cubicBezTo>
                  <a:cubicBezTo>
                    <a:pt x="1563" y="107184"/>
                    <a:pt x="0" y="108349"/>
                    <a:pt x="0" y="109805"/>
                  </a:cubicBezTo>
                  <a:cubicBezTo>
                    <a:pt x="0" y="113300"/>
                    <a:pt x="0" y="113300"/>
                    <a:pt x="0" y="113300"/>
                  </a:cubicBezTo>
                  <a:cubicBezTo>
                    <a:pt x="0" y="117087"/>
                    <a:pt x="3908" y="120000"/>
                    <a:pt x="8990" y="120000"/>
                  </a:cubicBezTo>
                  <a:cubicBezTo>
                    <a:pt x="111400" y="120000"/>
                    <a:pt x="111400" y="120000"/>
                    <a:pt x="111400" y="120000"/>
                  </a:cubicBezTo>
                  <a:cubicBezTo>
                    <a:pt x="116482" y="120000"/>
                    <a:pt x="119999" y="117087"/>
                    <a:pt x="119999" y="113300"/>
                  </a:cubicBezTo>
                  <a:cubicBezTo>
                    <a:pt x="119999" y="6699"/>
                    <a:pt x="119999" y="6699"/>
                    <a:pt x="119999" y="6699"/>
                  </a:cubicBezTo>
                  <a:cubicBezTo>
                    <a:pt x="119999" y="2912"/>
                    <a:pt x="116482" y="0"/>
                    <a:pt x="111400" y="0"/>
                  </a:cubicBezTo>
                  <a:close/>
                  <a:moveTo>
                    <a:pt x="112964" y="113300"/>
                  </a:moveTo>
                  <a:cubicBezTo>
                    <a:pt x="112964" y="114174"/>
                    <a:pt x="112182" y="114466"/>
                    <a:pt x="111400" y="114466"/>
                  </a:cubicBezTo>
                  <a:cubicBezTo>
                    <a:pt x="38306" y="114466"/>
                    <a:pt x="38306" y="114466"/>
                    <a:pt x="38306" y="114466"/>
                  </a:cubicBezTo>
                  <a:cubicBezTo>
                    <a:pt x="38306" y="5533"/>
                    <a:pt x="38306" y="5533"/>
                    <a:pt x="38306" y="5533"/>
                  </a:cubicBezTo>
                  <a:cubicBezTo>
                    <a:pt x="111400" y="5533"/>
                    <a:pt x="111400" y="5533"/>
                    <a:pt x="111400" y="5533"/>
                  </a:cubicBezTo>
                  <a:cubicBezTo>
                    <a:pt x="112182" y="5533"/>
                    <a:pt x="112964" y="5825"/>
                    <a:pt x="112964" y="6699"/>
                  </a:cubicBezTo>
                  <a:lnTo>
                    <a:pt x="112964" y="11330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0" name="Shape 80"/>
            <p:cNvSpPr/>
            <p:nvPr/>
          </p:nvSpPr>
          <p:spPr>
            <a:xfrm>
              <a:off x="950913" y="1720850"/>
              <a:ext cx="19049" cy="3587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666" y="0"/>
                    <a:pt x="0" y="1333"/>
                    <a:pt x="0" y="3333"/>
                  </a:cubicBezTo>
                  <a:cubicBezTo>
                    <a:pt x="0" y="116666"/>
                    <a:pt x="0" y="116666"/>
                    <a:pt x="0" y="116666"/>
                  </a:cubicBezTo>
                  <a:cubicBezTo>
                    <a:pt x="0" y="118333"/>
                    <a:pt x="26666" y="120000"/>
                    <a:pt x="60000" y="120000"/>
                  </a:cubicBezTo>
                  <a:cubicBezTo>
                    <a:pt x="93333" y="120000"/>
                    <a:pt x="120000" y="118333"/>
                    <a:pt x="120000" y="116666"/>
                  </a:cubicBezTo>
                  <a:cubicBezTo>
                    <a:pt x="120000" y="3333"/>
                    <a:pt x="120000" y="3333"/>
                    <a:pt x="120000" y="3333"/>
                  </a:cubicBezTo>
                  <a:cubicBezTo>
                    <a:pt x="120000" y="1333"/>
                    <a:pt x="93333" y="0"/>
                    <a:pt x="60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1" name="Shape 81"/>
            <p:cNvSpPr/>
            <p:nvPr/>
          </p:nvSpPr>
          <p:spPr>
            <a:xfrm>
              <a:off x="612775" y="1812925"/>
              <a:ext cx="69849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211" y="120000"/>
                  </a:moveTo>
                  <a:cubicBezTo>
                    <a:pt x="104788" y="120000"/>
                    <a:pt x="104788" y="120000"/>
                    <a:pt x="104788" y="120000"/>
                  </a:cubicBezTo>
                  <a:cubicBezTo>
                    <a:pt x="113239" y="120000"/>
                    <a:pt x="120000" y="94736"/>
                    <a:pt x="120000" y="56842"/>
                  </a:cubicBezTo>
                  <a:cubicBezTo>
                    <a:pt x="120000" y="25263"/>
                    <a:pt x="113239" y="0"/>
                    <a:pt x="104788" y="0"/>
                  </a:cubicBezTo>
                  <a:cubicBezTo>
                    <a:pt x="15211" y="0"/>
                    <a:pt x="15211" y="0"/>
                    <a:pt x="15211" y="0"/>
                  </a:cubicBezTo>
                  <a:cubicBezTo>
                    <a:pt x="6760" y="0"/>
                    <a:pt x="0" y="25263"/>
                    <a:pt x="0" y="56842"/>
                  </a:cubicBezTo>
                  <a:cubicBezTo>
                    <a:pt x="0" y="94736"/>
                    <a:pt x="6760" y="120000"/>
                    <a:pt x="15211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2" name="Shape 82"/>
            <p:cNvSpPr/>
            <p:nvPr/>
          </p:nvSpPr>
          <p:spPr>
            <a:xfrm>
              <a:off x="612775" y="1760538"/>
              <a:ext cx="69849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211" y="120000"/>
                  </a:moveTo>
                  <a:cubicBezTo>
                    <a:pt x="104788" y="120000"/>
                    <a:pt x="104788" y="120000"/>
                    <a:pt x="104788" y="120000"/>
                  </a:cubicBezTo>
                  <a:cubicBezTo>
                    <a:pt x="113239" y="120000"/>
                    <a:pt x="120000" y="93333"/>
                    <a:pt x="120000" y="60000"/>
                  </a:cubicBezTo>
                  <a:cubicBezTo>
                    <a:pt x="120000" y="26666"/>
                    <a:pt x="113239" y="0"/>
                    <a:pt x="104788" y="0"/>
                  </a:cubicBezTo>
                  <a:cubicBezTo>
                    <a:pt x="15211" y="0"/>
                    <a:pt x="15211" y="0"/>
                    <a:pt x="15211" y="0"/>
                  </a:cubicBezTo>
                  <a:cubicBezTo>
                    <a:pt x="6760" y="0"/>
                    <a:pt x="0" y="26666"/>
                    <a:pt x="0" y="60000"/>
                  </a:cubicBezTo>
                  <a:cubicBezTo>
                    <a:pt x="0" y="93333"/>
                    <a:pt x="6760" y="120000"/>
                    <a:pt x="15211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3" name="Shape 83"/>
            <p:cNvSpPr/>
            <p:nvPr/>
          </p:nvSpPr>
          <p:spPr>
            <a:xfrm>
              <a:off x="612775" y="1865313"/>
              <a:ext cx="69849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211" y="120000"/>
                  </a:moveTo>
                  <a:cubicBezTo>
                    <a:pt x="104788" y="120000"/>
                    <a:pt x="104788" y="120000"/>
                    <a:pt x="104788" y="120000"/>
                  </a:cubicBezTo>
                  <a:cubicBezTo>
                    <a:pt x="113239" y="120000"/>
                    <a:pt x="120000" y="94736"/>
                    <a:pt x="120000" y="63157"/>
                  </a:cubicBezTo>
                  <a:cubicBezTo>
                    <a:pt x="120000" y="31578"/>
                    <a:pt x="113239" y="0"/>
                    <a:pt x="104788" y="0"/>
                  </a:cubicBezTo>
                  <a:cubicBezTo>
                    <a:pt x="15211" y="0"/>
                    <a:pt x="15211" y="0"/>
                    <a:pt x="15211" y="0"/>
                  </a:cubicBezTo>
                  <a:cubicBezTo>
                    <a:pt x="6760" y="0"/>
                    <a:pt x="0" y="31578"/>
                    <a:pt x="0" y="63157"/>
                  </a:cubicBezTo>
                  <a:cubicBezTo>
                    <a:pt x="0" y="94736"/>
                    <a:pt x="6760" y="120000"/>
                    <a:pt x="15211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4" name="Shape 84"/>
            <p:cNvSpPr/>
            <p:nvPr/>
          </p:nvSpPr>
          <p:spPr>
            <a:xfrm>
              <a:off x="612775" y="1968500"/>
              <a:ext cx="69849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211" y="120000"/>
                  </a:moveTo>
                  <a:cubicBezTo>
                    <a:pt x="104788" y="120000"/>
                    <a:pt x="104788" y="120000"/>
                    <a:pt x="104788" y="120000"/>
                  </a:cubicBezTo>
                  <a:cubicBezTo>
                    <a:pt x="113239" y="120000"/>
                    <a:pt x="120000" y="94736"/>
                    <a:pt x="120000" y="63157"/>
                  </a:cubicBezTo>
                  <a:cubicBezTo>
                    <a:pt x="120000" y="25263"/>
                    <a:pt x="113239" y="0"/>
                    <a:pt x="104788" y="0"/>
                  </a:cubicBezTo>
                  <a:cubicBezTo>
                    <a:pt x="15211" y="0"/>
                    <a:pt x="15211" y="0"/>
                    <a:pt x="15211" y="0"/>
                  </a:cubicBezTo>
                  <a:cubicBezTo>
                    <a:pt x="6760" y="0"/>
                    <a:pt x="0" y="25263"/>
                    <a:pt x="0" y="63157"/>
                  </a:cubicBezTo>
                  <a:cubicBezTo>
                    <a:pt x="0" y="94736"/>
                    <a:pt x="6760" y="120000"/>
                    <a:pt x="15211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5" name="Shape 85"/>
            <p:cNvSpPr/>
            <p:nvPr/>
          </p:nvSpPr>
          <p:spPr>
            <a:xfrm>
              <a:off x="612775" y="1917700"/>
              <a:ext cx="69849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211" y="120000"/>
                  </a:moveTo>
                  <a:cubicBezTo>
                    <a:pt x="104788" y="120000"/>
                    <a:pt x="104788" y="120000"/>
                    <a:pt x="104788" y="120000"/>
                  </a:cubicBezTo>
                  <a:cubicBezTo>
                    <a:pt x="113239" y="120000"/>
                    <a:pt x="120000" y="88421"/>
                    <a:pt x="120000" y="56842"/>
                  </a:cubicBezTo>
                  <a:cubicBezTo>
                    <a:pt x="120000" y="25263"/>
                    <a:pt x="113239" y="0"/>
                    <a:pt x="104788" y="0"/>
                  </a:cubicBezTo>
                  <a:cubicBezTo>
                    <a:pt x="15211" y="0"/>
                    <a:pt x="15211" y="0"/>
                    <a:pt x="15211" y="0"/>
                  </a:cubicBezTo>
                  <a:cubicBezTo>
                    <a:pt x="6760" y="0"/>
                    <a:pt x="0" y="25263"/>
                    <a:pt x="0" y="56842"/>
                  </a:cubicBezTo>
                  <a:cubicBezTo>
                    <a:pt x="0" y="88421"/>
                    <a:pt x="6760" y="120000"/>
                    <a:pt x="15211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86" name="Shape 86"/>
            <p:cNvSpPr/>
            <p:nvPr/>
          </p:nvSpPr>
          <p:spPr>
            <a:xfrm>
              <a:off x="612775" y="2022475"/>
              <a:ext cx="69849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cubicBezTo>
                    <a:pt x="120000" y="26666"/>
                    <a:pt x="113239" y="0"/>
                    <a:pt x="104788" y="0"/>
                  </a:cubicBezTo>
                  <a:cubicBezTo>
                    <a:pt x="15211" y="0"/>
                    <a:pt x="15211" y="0"/>
                    <a:pt x="15211" y="0"/>
                  </a:cubicBezTo>
                  <a:cubicBezTo>
                    <a:pt x="6760" y="0"/>
                    <a:pt x="0" y="26666"/>
                    <a:pt x="0" y="60000"/>
                  </a:cubicBezTo>
                  <a:cubicBezTo>
                    <a:pt x="0" y="93333"/>
                    <a:pt x="6760" y="120000"/>
                    <a:pt x="15211" y="120000"/>
                  </a:cubicBezTo>
                  <a:cubicBezTo>
                    <a:pt x="104788" y="120000"/>
                    <a:pt x="104788" y="120000"/>
                    <a:pt x="104788" y="120000"/>
                  </a:cubicBezTo>
                  <a:cubicBezTo>
                    <a:pt x="113239" y="120000"/>
                    <a:pt x="120000" y="93333"/>
                    <a:pt x="120000" y="6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60" name="Shape 160"/>
          <p:cNvGrpSpPr/>
          <p:nvPr/>
        </p:nvGrpSpPr>
        <p:grpSpPr>
          <a:xfrm>
            <a:off x="863200" y="4061885"/>
            <a:ext cx="736599" cy="565151"/>
            <a:chOff x="677864" y="2360613"/>
            <a:chExt cx="552449" cy="423863"/>
          </a:xfrm>
        </p:grpSpPr>
        <p:sp>
          <p:nvSpPr>
            <p:cNvPr id="161" name="Shape 161"/>
            <p:cNvSpPr/>
            <p:nvPr/>
          </p:nvSpPr>
          <p:spPr>
            <a:xfrm>
              <a:off x="677864" y="2582863"/>
              <a:ext cx="552449" cy="20161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054" y="0"/>
                  </a:moveTo>
                  <a:cubicBezTo>
                    <a:pt x="116972" y="0"/>
                    <a:pt x="116108" y="2376"/>
                    <a:pt x="116108" y="5346"/>
                  </a:cubicBezTo>
                  <a:cubicBezTo>
                    <a:pt x="116108" y="106930"/>
                    <a:pt x="116108" y="106930"/>
                    <a:pt x="116108" y="106930"/>
                  </a:cubicBezTo>
                  <a:cubicBezTo>
                    <a:pt x="116108" y="108118"/>
                    <a:pt x="115675" y="108712"/>
                    <a:pt x="115243" y="108712"/>
                  </a:cubicBezTo>
                  <a:cubicBezTo>
                    <a:pt x="4756" y="108712"/>
                    <a:pt x="4756" y="108712"/>
                    <a:pt x="4756" y="108712"/>
                  </a:cubicBezTo>
                  <a:cubicBezTo>
                    <a:pt x="4324" y="108712"/>
                    <a:pt x="3891" y="108118"/>
                    <a:pt x="3891" y="106930"/>
                  </a:cubicBezTo>
                  <a:cubicBezTo>
                    <a:pt x="3891" y="5346"/>
                    <a:pt x="3891" y="5346"/>
                    <a:pt x="3891" y="5346"/>
                  </a:cubicBezTo>
                  <a:cubicBezTo>
                    <a:pt x="3891" y="2376"/>
                    <a:pt x="3027" y="0"/>
                    <a:pt x="1945" y="0"/>
                  </a:cubicBezTo>
                  <a:cubicBezTo>
                    <a:pt x="864" y="0"/>
                    <a:pt x="0" y="2376"/>
                    <a:pt x="0" y="5346"/>
                  </a:cubicBezTo>
                  <a:cubicBezTo>
                    <a:pt x="0" y="106930"/>
                    <a:pt x="0" y="106930"/>
                    <a:pt x="0" y="106930"/>
                  </a:cubicBezTo>
                  <a:cubicBezTo>
                    <a:pt x="0" y="114059"/>
                    <a:pt x="2162" y="120000"/>
                    <a:pt x="4756" y="120000"/>
                  </a:cubicBezTo>
                  <a:cubicBezTo>
                    <a:pt x="115243" y="120000"/>
                    <a:pt x="115243" y="120000"/>
                    <a:pt x="115243" y="120000"/>
                  </a:cubicBezTo>
                  <a:cubicBezTo>
                    <a:pt x="117837" y="120000"/>
                    <a:pt x="120000" y="114059"/>
                    <a:pt x="120000" y="106930"/>
                  </a:cubicBezTo>
                  <a:cubicBezTo>
                    <a:pt x="120000" y="5346"/>
                    <a:pt x="120000" y="5346"/>
                    <a:pt x="120000" y="5346"/>
                  </a:cubicBezTo>
                  <a:cubicBezTo>
                    <a:pt x="120000" y="2376"/>
                    <a:pt x="119135" y="0"/>
                    <a:pt x="118054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>
              <a:off x="677864" y="2452688"/>
              <a:ext cx="552449" cy="1746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243" y="0"/>
                  </a:moveTo>
                  <a:cubicBezTo>
                    <a:pt x="4756" y="0"/>
                    <a:pt x="4756" y="0"/>
                    <a:pt x="4756" y="0"/>
                  </a:cubicBezTo>
                  <a:cubicBezTo>
                    <a:pt x="2162" y="0"/>
                    <a:pt x="0" y="6818"/>
                    <a:pt x="0" y="15000"/>
                  </a:cubicBezTo>
                  <a:cubicBezTo>
                    <a:pt x="0" y="68863"/>
                    <a:pt x="0" y="68863"/>
                    <a:pt x="0" y="68863"/>
                  </a:cubicBezTo>
                  <a:cubicBezTo>
                    <a:pt x="0" y="72272"/>
                    <a:pt x="864" y="75000"/>
                    <a:pt x="1945" y="75000"/>
                  </a:cubicBezTo>
                  <a:cubicBezTo>
                    <a:pt x="39567" y="75000"/>
                    <a:pt x="39567" y="75000"/>
                    <a:pt x="39567" y="75000"/>
                  </a:cubicBezTo>
                  <a:cubicBezTo>
                    <a:pt x="39567" y="104318"/>
                    <a:pt x="39567" y="104318"/>
                    <a:pt x="39567" y="104318"/>
                  </a:cubicBezTo>
                  <a:cubicBezTo>
                    <a:pt x="39567" y="113181"/>
                    <a:pt x="41729" y="120000"/>
                    <a:pt x="44324" y="120000"/>
                  </a:cubicBezTo>
                  <a:cubicBezTo>
                    <a:pt x="75675" y="120000"/>
                    <a:pt x="75675" y="120000"/>
                    <a:pt x="75675" y="120000"/>
                  </a:cubicBezTo>
                  <a:cubicBezTo>
                    <a:pt x="78270" y="120000"/>
                    <a:pt x="80432" y="113181"/>
                    <a:pt x="80432" y="104318"/>
                  </a:cubicBezTo>
                  <a:cubicBezTo>
                    <a:pt x="80432" y="75000"/>
                    <a:pt x="80432" y="75000"/>
                    <a:pt x="80432" y="75000"/>
                  </a:cubicBezTo>
                  <a:cubicBezTo>
                    <a:pt x="118054" y="75000"/>
                    <a:pt x="118054" y="75000"/>
                    <a:pt x="118054" y="75000"/>
                  </a:cubicBezTo>
                  <a:cubicBezTo>
                    <a:pt x="119135" y="75000"/>
                    <a:pt x="120000" y="72272"/>
                    <a:pt x="120000" y="68863"/>
                  </a:cubicBezTo>
                  <a:cubicBezTo>
                    <a:pt x="120000" y="15000"/>
                    <a:pt x="120000" y="15000"/>
                    <a:pt x="120000" y="15000"/>
                  </a:cubicBezTo>
                  <a:cubicBezTo>
                    <a:pt x="120000" y="6818"/>
                    <a:pt x="117837" y="0"/>
                    <a:pt x="115243" y="0"/>
                  </a:cubicBezTo>
                  <a:close/>
                  <a:moveTo>
                    <a:pt x="76324" y="104318"/>
                  </a:moveTo>
                  <a:cubicBezTo>
                    <a:pt x="76324" y="106363"/>
                    <a:pt x="76108" y="107045"/>
                    <a:pt x="75675" y="107045"/>
                  </a:cubicBezTo>
                  <a:cubicBezTo>
                    <a:pt x="44324" y="107045"/>
                    <a:pt x="44324" y="107045"/>
                    <a:pt x="44324" y="107045"/>
                  </a:cubicBezTo>
                  <a:cubicBezTo>
                    <a:pt x="43891" y="107045"/>
                    <a:pt x="43675" y="106363"/>
                    <a:pt x="43675" y="104318"/>
                  </a:cubicBezTo>
                  <a:cubicBezTo>
                    <a:pt x="43675" y="75000"/>
                    <a:pt x="43675" y="75000"/>
                    <a:pt x="43675" y="75000"/>
                  </a:cubicBezTo>
                  <a:cubicBezTo>
                    <a:pt x="76324" y="75000"/>
                    <a:pt x="76324" y="75000"/>
                    <a:pt x="76324" y="75000"/>
                  </a:cubicBezTo>
                  <a:lnTo>
                    <a:pt x="76324" y="104318"/>
                  </a:lnTo>
                  <a:close/>
                  <a:moveTo>
                    <a:pt x="116108" y="62727"/>
                  </a:moveTo>
                  <a:cubicBezTo>
                    <a:pt x="3891" y="62727"/>
                    <a:pt x="3891" y="62727"/>
                    <a:pt x="3891" y="62727"/>
                  </a:cubicBezTo>
                  <a:cubicBezTo>
                    <a:pt x="3891" y="15000"/>
                    <a:pt x="3891" y="15000"/>
                    <a:pt x="3891" y="15000"/>
                  </a:cubicBezTo>
                  <a:cubicBezTo>
                    <a:pt x="3891" y="13636"/>
                    <a:pt x="4324" y="12954"/>
                    <a:pt x="4756" y="12954"/>
                  </a:cubicBezTo>
                  <a:cubicBezTo>
                    <a:pt x="115243" y="12954"/>
                    <a:pt x="115243" y="12954"/>
                    <a:pt x="115243" y="12954"/>
                  </a:cubicBezTo>
                  <a:cubicBezTo>
                    <a:pt x="115675" y="12954"/>
                    <a:pt x="116108" y="13636"/>
                    <a:pt x="116108" y="15000"/>
                  </a:cubicBezTo>
                  <a:lnTo>
                    <a:pt x="116108" y="6272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860425" y="2360613"/>
              <a:ext cx="187324" cy="841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14" y="120000"/>
                  </a:moveTo>
                  <a:cubicBezTo>
                    <a:pt x="9523" y="120000"/>
                    <a:pt x="12063" y="112941"/>
                    <a:pt x="12063" y="105882"/>
                  </a:cubicBezTo>
                  <a:cubicBezTo>
                    <a:pt x="12063" y="32470"/>
                    <a:pt x="12063" y="32470"/>
                    <a:pt x="12063" y="32470"/>
                  </a:cubicBezTo>
                  <a:cubicBezTo>
                    <a:pt x="12063" y="29647"/>
                    <a:pt x="12698" y="26823"/>
                    <a:pt x="13968" y="26823"/>
                  </a:cubicBezTo>
                  <a:cubicBezTo>
                    <a:pt x="106031" y="26823"/>
                    <a:pt x="106031" y="26823"/>
                    <a:pt x="106031" y="26823"/>
                  </a:cubicBezTo>
                  <a:cubicBezTo>
                    <a:pt x="107301" y="26823"/>
                    <a:pt x="107936" y="29647"/>
                    <a:pt x="107936" y="32470"/>
                  </a:cubicBezTo>
                  <a:cubicBezTo>
                    <a:pt x="107936" y="105882"/>
                    <a:pt x="107936" y="105882"/>
                    <a:pt x="107936" y="105882"/>
                  </a:cubicBezTo>
                  <a:cubicBezTo>
                    <a:pt x="107936" y="112941"/>
                    <a:pt x="111111" y="120000"/>
                    <a:pt x="114285" y="120000"/>
                  </a:cubicBezTo>
                  <a:cubicBezTo>
                    <a:pt x="117460" y="120000"/>
                    <a:pt x="120000" y="112941"/>
                    <a:pt x="120000" y="105882"/>
                  </a:cubicBezTo>
                  <a:cubicBezTo>
                    <a:pt x="120000" y="32470"/>
                    <a:pt x="120000" y="32470"/>
                    <a:pt x="120000" y="32470"/>
                  </a:cubicBezTo>
                  <a:cubicBezTo>
                    <a:pt x="120000" y="14117"/>
                    <a:pt x="113650" y="0"/>
                    <a:pt x="106031" y="0"/>
                  </a:cubicBezTo>
                  <a:cubicBezTo>
                    <a:pt x="13968" y="0"/>
                    <a:pt x="13968" y="0"/>
                    <a:pt x="13968" y="0"/>
                  </a:cubicBezTo>
                  <a:cubicBezTo>
                    <a:pt x="6349" y="0"/>
                    <a:pt x="0" y="14117"/>
                    <a:pt x="0" y="32470"/>
                  </a:cubicBezTo>
                  <a:cubicBezTo>
                    <a:pt x="0" y="105882"/>
                    <a:pt x="0" y="105882"/>
                    <a:pt x="0" y="105882"/>
                  </a:cubicBezTo>
                  <a:cubicBezTo>
                    <a:pt x="0" y="112941"/>
                    <a:pt x="2539" y="120000"/>
                    <a:pt x="571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69" name="Shape 269"/>
          <p:cNvGrpSpPr/>
          <p:nvPr/>
        </p:nvGrpSpPr>
        <p:grpSpPr>
          <a:xfrm>
            <a:off x="983850" y="4967817"/>
            <a:ext cx="495299" cy="563032"/>
            <a:chOff x="650875" y="3040063"/>
            <a:chExt cx="371474" cy="422274"/>
          </a:xfrm>
        </p:grpSpPr>
        <p:sp>
          <p:nvSpPr>
            <p:cNvPr id="270" name="Shape 270"/>
            <p:cNvSpPr/>
            <p:nvPr/>
          </p:nvSpPr>
          <p:spPr>
            <a:xfrm>
              <a:off x="663575" y="3157538"/>
              <a:ext cx="346074" cy="3047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541" y="0"/>
                  </a:moveTo>
                  <a:cubicBezTo>
                    <a:pt x="114812" y="0"/>
                    <a:pt x="113429" y="1563"/>
                    <a:pt x="113429" y="3517"/>
                  </a:cubicBezTo>
                  <a:cubicBezTo>
                    <a:pt x="113429" y="110618"/>
                    <a:pt x="113429" y="110618"/>
                    <a:pt x="113429" y="110618"/>
                  </a:cubicBezTo>
                  <a:cubicBezTo>
                    <a:pt x="113429" y="111791"/>
                    <a:pt x="113083" y="111791"/>
                    <a:pt x="113083" y="112182"/>
                  </a:cubicBezTo>
                  <a:cubicBezTo>
                    <a:pt x="112391" y="112573"/>
                    <a:pt x="111354" y="112573"/>
                    <a:pt x="110662" y="112182"/>
                  </a:cubicBezTo>
                  <a:cubicBezTo>
                    <a:pt x="99596" y="108664"/>
                    <a:pt x="72622" y="77003"/>
                    <a:pt x="62939" y="64885"/>
                  </a:cubicBezTo>
                  <a:cubicBezTo>
                    <a:pt x="62247" y="64104"/>
                    <a:pt x="61556" y="63713"/>
                    <a:pt x="60518" y="63713"/>
                  </a:cubicBezTo>
                  <a:cubicBezTo>
                    <a:pt x="59827" y="63713"/>
                    <a:pt x="58789" y="64104"/>
                    <a:pt x="58097" y="64885"/>
                  </a:cubicBezTo>
                  <a:cubicBezTo>
                    <a:pt x="48414" y="77003"/>
                    <a:pt x="20403" y="108664"/>
                    <a:pt x="9337" y="112182"/>
                  </a:cubicBezTo>
                  <a:cubicBezTo>
                    <a:pt x="8645" y="112573"/>
                    <a:pt x="7608" y="112573"/>
                    <a:pt x="6916" y="112182"/>
                  </a:cubicBezTo>
                  <a:cubicBezTo>
                    <a:pt x="6916" y="111791"/>
                    <a:pt x="6570" y="111791"/>
                    <a:pt x="6570" y="110618"/>
                  </a:cubicBezTo>
                  <a:cubicBezTo>
                    <a:pt x="6570" y="3517"/>
                    <a:pt x="6570" y="3517"/>
                    <a:pt x="6570" y="3517"/>
                  </a:cubicBezTo>
                  <a:cubicBezTo>
                    <a:pt x="6570" y="1563"/>
                    <a:pt x="5187" y="0"/>
                    <a:pt x="3458" y="0"/>
                  </a:cubicBezTo>
                  <a:cubicBezTo>
                    <a:pt x="1729" y="0"/>
                    <a:pt x="0" y="1563"/>
                    <a:pt x="0" y="3517"/>
                  </a:cubicBezTo>
                  <a:cubicBezTo>
                    <a:pt x="0" y="110618"/>
                    <a:pt x="0" y="110618"/>
                    <a:pt x="0" y="110618"/>
                  </a:cubicBezTo>
                  <a:cubicBezTo>
                    <a:pt x="0" y="113745"/>
                    <a:pt x="1383" y="116482"/>
                    <a:pt x="3112" y="118045"/>
                  </a:cubicBezTo>
                  <a:cubicBezTo>
                    <a:pt x="4841" y="119218"/>
                    <a:pt x="6570" y="119609"/>
                    <a:pt x="8299" y="119609"/>
                  </a:cubicBezTo>
                  <a:cubicBezTo>
                    <a:pt x="9337" y="119609"/>
                    <a:pt x="10374" y="119609"/>
                    <a:pt x="11066" y="119218"/>
                  </a:cubicBezTo>
                  <a:cubicBezTo>
                    <a:pt x="24207" y="114918"/>
                    <a:pt x="51873" y="83257"/>
                    <a:pt x="60518" y="72703"/>
                  </a:cubicBezTo>
                  <a:cubicBezTo>
                    <a:pt x="69164" y="83257"/>
                    <a:pt x="95792" y="114918"/>
                    <a:pt x="108933" y="119218"/>
                  </a:cubicBezTo>
                  <a:cubicBezTo>
                    <a:pt x="111008" y="119999"/>
                    <a:pt x="114121" y="119999"/>
                    <a:pt x="116887" y="118045"/>
                  </a:cubicBezTo>
                  <a:cubicBezTo>
                    <a:pt x="118962" y="116482"/>
                    <a:pt x="120000" y="113745"/>
                    <a:pt x="120000" y="110618"/>
                  </a:cubicBezTo>
                  <a:cubicBezTo>
                    <a:pt x="120000" y="3517"/>
                    <a:pt x="120000" y="3517"/>
                    <a:pt x="120000" y="3517"/>
                  </a:cubicBezTo>
                  <a:cubicBezTo>
                    <a:pt x="120000" y="1563"/>
                    <a:pt x="118616" y="0"/>
                    <a:pt x="11654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650875" y="3040063"/>
              <a:ext cx="371474" cy="968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600" y="0"/>
                  </a:moveTo>
                  <a:cubicBezTo>
                    <a:pt x="7399" y="0"/>
                    <a:pt x="7399" y="0"/>
                    <a:pt x="7399" y="0"/>
                  </a:cubicBezTo>
                  <a:cubicBezTo>
                    <a:pt x="3217" y="0"/>
                    <a:pt x="0" y="12371"/>
                    <a:pt x="0" y="27216"/>
                  </a:cubicBezTo>
                  <a:cubicBezTo>
                    <a:pt x="0" y="108865"/>
                    <a:pt x="0" y="108865"/>
                    <a:pt x="0" y="108865"/>
                  </a:cubicBezTo>
                  <a:cubicBezTo>
                    <a:pt x="0" y="115051"/>
                    <a:pt x="1608" y="120000"/>
                    <a:pt x="3217" y="120000"/>
                  </a:cubicBezTo>
                  <a:cubicBezTo>
                    <a:pt x="116782" y="120000"/>
                    <a:pt x="116782" y="120000"/>
                    <a:pt x="116782" y="120000"/>
                  </a:cubicBezTo>
                  <a:cubicBezTo>
                    <a:pt x="118713" y="120000"/>
                    <a:pt x="119999" y="115051"/>
                    <a:pt x="119999" y="108865"/>
                  </a:cubicBezTo>
                  <a:cubicBezTo>
                    <a:pt x="119999" y="27216"/>
                    <a:pt x="119999" y="27216"/>
                    <a:pt x="119999" y="27216"/>
                  </a:cubicBezTo>
                  <a:cubicBezTo>
                    <a:pt x="119999" y="12371"/>
                    <a:pt x="116782" y="0"/>
                    <a:pt x="112600" y="0"/>
                  </a:cubicBezTo>
                  <a:close/>
                  <a:moveTo>
                    <a:pt x="113887" y="96494"/>
                  </a:moveTo>
                  <a:cubicBezTo>
                    <a:pt x="6112" y="96494"/>
                    <a:pt x="6112" y="96494"/>
                    <a:pt x="6112" y="96494"/>
                  </a:cubicBezTo>
                  <a:cubicBezTo>
                    <a:pt x="6112" y="27216"/>
                    <a:pt x="6112" y="27216"/>
                    <a:pt x="6112" y="27216"/>
                  </a:cubicBezTo>
                  <a:cubicBezTo>
                    <a:pt x="6112" y="24742"/>
                    <a:pt x="6756" y="22268"/>
                    <a:pt x="7399" y="22268"/>
                  </a:cubicBezTo>
                  <a:cubicBezTo>
                    <a:pt x="112600" y="22268"/>
                    <a:pt x="112600" y="22268"/>
                    <a:pt x="112600" y="22268"/>
                  </a:cubicBezTo>
                  <a:cubicBezTo>
                    <a:pt x="113243" y="22268"/>
                    <a:pt x="113887" y="24742"/>
                    <a:pt x="113887" y="27216"/>
                  </a:cubicBezTo>
                  <a:lnTo>
                    <a:pt x="113887" y="96494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315" name="Group 37"/>
          <p:cNvGrpSpPr/>
          <p:nvPr/>
        </p:nvGrpSpPr>
        <p:grpSpPr>
          <a:xfrm>
            <a:off x="1031967" y="5795953"/>
            <a:ext cx="399064" cy="507268"/>
            <a:chOff x="2835275" y="587375"/>
            <a:chExt cx="638175" cy="811213"/>
          </a:xfrm>
        </p:grpSpPr>
        <p:sp>
          <p:nvSpPr>
            <p:cNvPr id="316" name="Freeform 31"/>
            <p:cNvSpPr>
              <a:spLocks noEditPoints="1"/>
            </p:cNvSpPr>
            <p:nvPr/>
          </p:nvSpPr>
          <p:spPr bwMode="auto">
            <a:xfrm>
              <a:off x="2835275" y="587375"/>
              <a:ext cx="638175" cy="811213"/>
            </a:xfrm>
            <a:custGeom>
              <a:avLst/>
              <a:gdLst>
                <a:gd name="T0" fmla="*/ 160 w 170"/>
                <a:gd name="T1" fmla="*/ 29 h 216"/>
                <a:gd name="T2" fmla="*/ 126 w 170"/>
                <a:gd name="T3" fmla="*/ 29 h 216"/>
                <a:gd name="T4" fmla="*/ 126 w 170"/>
                <a:gd name="T5" fmla="*/ 15 h 216"/>
                <a:gd name="T6" fmla="*/ 111 w 170"/>
                <a:gd name="T7" fmla="*/ 0 h 216"/>
                <a:gd name="T8" fmla="*/ 59 w 170"/>
                <a:gd name="T9" fmla="*/ 0 h 216"/>
                <a:gd name="T10" fmla="*/ 44 w 170"/>
                <a:gd name="T11" fmla="*/ 15 h 216"/>
                <a:gd name="T12" fmla="*/ 44 w 170"/>
                <a:gd name="T13" fmla="*/ 29 h 216"/>
                <a:gd name="T14" fmla="*/ 10 w 170"/>
                <a:gd name="T15" fmla="*/ 29 h 216"/>
                <a:gd name="T16" fmla="*/ 0 w 170"/>
                <a:gd name="T17" fmla="*/ 38 h 216"/>
                <a:gd name="T18" fmla="*/ 0 w 170"/>
                <a:gd name="T19" fmla="*/ 57 h 216"/>
                <a:gd name="T20" fmla="*/ 10 w 170"/>
                <a:gd name="T21" fmla="*/ 66 h 216"/>
                <a:gd name="T22" fmla="*/ 15 w 170"/>
                <a:gd name="T23" fmla="*/ 66 h 216"/>
                <a:gd name="T24" fmla="*/ 15 w 170"/>
                <a:gd name="T25" fmla="*/ 203 h 216"/>
                <a:gd name="T26" fmla="*/ 29 w 170"/>
                <a:gd name="T27" fmla="*/ 216 h 216"/>
                <a:gd name="T28" fmla="*/ 141 w 170"/>
                <a:gd name="T29" fmla="*/ 216 h 216"/>
                <a:gd name="T30" fmla="*/ 155 w 170"/>
                <a:gd name="T31" fmla="*/ 203 h 216"/>
                <a:gd name="T32" fmla="*/ 155 w 170"/>
                <a:gd name="T33" fmla="*/ 67 h 216"/>
                <a:gd name="T34" fmla="*/ 160 w 170"/>
                <a:gd name="T35" fmla="*/ 67 h 216"/>
                <a:gd name="T36" fmla="*/ 170 w 170"/>
                <a:gd name="T37" fmla="*/ 57 h 216"/>
                <a:gd name="T38" fmla="*/ 170 w 170"/>
                <a:gd name="T39" fmla="*/ 38 h 216"/>
                <a:gd name="T40" fmla="*/ 160 w 170"/>
                <a:gd name="T41" fmla="*/ 29 h 216"/>
                <a:gd name="T42" fmla="*/ 56 w 170"/>
                <a:gd name="T43" fmla="*/ 15 h 216"/>
                <a:gd name="T44" fmla="*/ 59 w 170"/>
                <a:gd name="T45" fmla="*/ 12 h 216"/>
                <a:gd name="T46" fmla="*/ 111 w 170"/>
                <a:gd name="T47" fmla="*/ 12 h 216"/>
                <a:gd name="T48" fmla="*/ 114 w 170"/>
                <a:gd name="T49" fmla="*/ 15 h 216"/>
                <a:gd name="T50" fmla="*/ 114 w 170"/>
                <a:gd name="T51" fmla="*/ 29 h 216"/>
                <a:gd name="T52" fmla="*/ 56 w 170"/>
                <a:gd name="T53" fmla="*/ 29 h 216"/>
                <a:gd name="T54" fmla="*/ 56 w 170"/>
                <a:gd name="T55" fmla="*/ 15 h 216"/>
                <a:gd name="T56" fmla="*/ 143 w 170"/>
                <a:gd name="T57" fmla="*/ 203 h 216"/>
                <a:gd name="T58" fmla="*/ 141 w 170"/>
                <a:gd name="T59" fmla="*/ 205 h 216"/>
                <a:gd name="T60" fmla="*/ 29 w 170"/>
                <a:gd name="T61" fmla="*/ 205 h 216"/>
                <a:gd name="T62" fmla="*/ 27 w 170"/>
                <a:gd name="T63" fmla="*/ 203 h 216"/>
                <a:gd name="T64" fmla="*/ 27 w 170"/>
                <a:gd name="T65" fmla="*/ 67 h 216"/>
                <a:gd name="T66" fmla="*/ 143 w 170"/>
                <a:gd name="T67" fmla="*/ 67 h 216"/>
                <a:gd name="T68" fmla="*/ 143 w 170"/>
                <a:gd name="T69" fmla="*/ 203 h 216"/>
                <a:gd name="T70" fmla="*/ 158 w 170"/>
                <a:gd name="T71" fmla="*/ 55 h 216"/>
                <a:gd name="T72" fmla="*/ 12 w 170"/>
                <a:gd name="T73" fmla="*/ 55 h 216"/>
                <a:gd name="T74" fmla="*/ 12 w 170"/>
                <a:gd name="T75" fmla="*/ 40 h 216"/>
                <a:gd name="T76" fmla="*/ 158 w 170"/>
                <a:gd name="T77" fmla="*/ 40 h 216"/>
                <a:gd name="T78" fmla="*/ 158 w 170"/>
                <a:gd name="T79" fmla="*/ 5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216">
                  <a:moveTo>
                    <a:pt x="160" y="29"/>
                  </a:moveTo>
                  <a:cubicBezTo>
                    <a:pt x="126" y="29"/>
                    <a:pt x="126" y="29"/>
                    <a:pt x="126" y="29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1" y="0"/>
                    <a:pt x="44" y="7"/>
                    <a:pt x="44" y="15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4" y="29"/>
                    <a:pt x="0" y="33"/>
                    <a:pt x="0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10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5" y="210"/>
                    <a:pt x="22" y="216"/>
                    <a:pt x="29" y="216"/>
                  </a:cubicBezTo>
                  <a:cubicBezTo>
                    <a:pt x="141" y="216"/>
                    <a:pt x="141" y="216"/>
                    <a:pt x="141" y="216"/>
                  </a:cubicBezTo>
                  <a:cubicBezTo>
                    <a:pt x="148" y="216"/>
                    <a:pt x="155" y="210"/>
                    <a:pt x="155" y="203"/>
                  </a:cubicBezTo>
                  <a:cubicBezTo>
                    <a:pt x="155" y="67"/>
                    <a:pt x="155" y="67"/>
                    <a:pt x="155" y="67"/>
                  </a:cubicBezTo>
                  <a:cubicBezTo>
                    <a:pt x="160" y="67"/>
                    <a:pt x="160" y="67"/>
                    <a:pt x="160" y="67"/>
                  </a:cubicBezTo>
                  <a:cubicBezTo>
                    <a:pt x="166" y="67"/>
                    <a:pt x="170" y="62"/>
                    <a:pt x="170" y="57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0" y="33"/>
                    <a:pt x="166" y="29"/>
                    <a:pt x="160" y="29"/>
                  </a:cubicBezTo>
                  <a:close/>
                  <a:moveTo>
                    <a:pt x="56" y="15"/>
                  </a:moveTo>
                  <a:cubicBezTo>
                    <a:pt x="56" y="13"/>
                    <a:pt x="57" y="12"/>
                    <a:pt x="59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3" y="12"/>
                    <a:pt x="114" y="13"/>
                    <a:pt x="114" y="15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56" y="29"/>
                    <a:pt x="56" y="29"/>
                    <a:pt x="56" y="29"/>
                  </a:cubicBezTo>
                  <a:lnTo>
                    <a:pt x="56" y="15"/>
                  </a:lnTo>
                  <a:close/>
                  <a:moveTo>
                    <a:pt x="143" y="203"/>
                  </a:moveTo>
                  <a:cubicBezTo>
                    <a:pt x="143" y="204"/>
                    <a:pt x="142" y="205"/>
                    <a:pt x="141" y="205"/>
                  </a:cubicBezTo>
                  <a:cubicBezTo>
                    <a:pt x="29" y="205"/>
                    <a:pt x="29" y="205"/>
                    <a:pt x="29" y="205"/>
                  </a:cubicBezTo>
                  <a:cubicBezTo>
                    <a:pt x="28" y="205"/>
                    <a:pt x="27" y="204"/>
                    <a:pt x="27" y="203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143" y="67"/>
                    <a:pt x="143" y="67"/>
                    <a:pt x="143" y="67"/>
                  </a:cubicBezTo>
                  <a:lnTo>
                    <a:pt x="143" y="203"/>
                  </a:lnTo>
                  <a:close/>
                  <a:moveTo>
                    <a:pt x="158" y="55"/>
                  </a:moveTo>
                  <a:cubicBezTo>
                    <a:pt x="12" y="55"/>
                    <a:pt x="12" y="55"/>
                    <a:pt x="12" y="5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8" y="40"/>
                    <a:pt x="158" y="40"/>
                    <a:pt x="158" y="40"/>
                  </a:cubicBezTo>
                  <a:lnTo>
                    <a:pt x="158" y="5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17" name="Freeform 32"/>
            <p:cNvSpPr/>
            <p:nvPr/>
          </p:nvSpPr>
          <p:spPr bwMode="auto">
            <a:xfrm>
              <a:off x="3000375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10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18" name="Freeform 33"/>
            <p:cNvSpPr/>
            <p:nvPr/>
          </p:nvSpPr>
          <p:spPr bwMode="auto">
            <a:xfrm>
              <a:off x="3132138" y="906463"/>
              <a:ext cx="44450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3"/>
                    <a:pt x="6" y="103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  <p:sp>
          <p:nvSpPr>
            <p:cNvPr id="319" name="Freeform 34"/>
            <p:cNvSpPr/>
            <p:nvPr/>
          </p:nvSpPr>
          <p:spPr bwMode="auto">
            <a:xfrm>
              <a:off x="3262313" y="906463"/>
              <a:ext cx="46038" cy="387350"/>
            </a:xfrm>
            <a:custGeom>
              <a:avLst/>
              <a:gdLst>
                <a:gd name="T0" fmla="*/ 6 w 12"/>
                <a:gd name="T1" fmla="*/ 103 h 103"/>
                <a:gd name="T2" fmla="*/ 12 w 12"/>
                <a:gd name="T3" fmla="*/ 97 h 103"/>
                <a:gd name="T4" fmla="*/ 12 w 12"/>
                <a:gd name="T5" fmla="*/ 6 h 103"/>
                <a:gd name="T6" fmla="*/ 6 w 12"/>
                <a:gd name="T7" fmla="*/ 0 h 103"/>
                <a:gd name="T8" fmla="*/ 0 w 12"/>
                <a:gd name="T9" fmla="*/ 6 h 103"/>
                <a:gd name="T10" fmla="*/ 0 w 12"/>
                <a:gd name="T11" fmla="*/ 97 h 103"/>
                <a:gd name="T12" fmla="*/ 6 w 12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3">
                  <a:moveTo>
                    <a:pt x="6" y="103"/>
                  </a:moveTo>
                  <a:cubicBezTo>
                    <a:pt x="9" y="103"/>
                    <a:pt x="12" y="100"/>
                    <a:pt x="12" y="9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2" y="103"/>
                    <a:pt x="6" y="103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 lang="en-US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</a:endParaRPr>
            </a:p>
          </p:txBody>
        </p:sp>
      </p:grpSp>
      <p:grpSp>
        <p:nvGrpSpPr>
          <p:cNvPr id="48" name="Shape 48"/>
          <p:cNvGrpSpPr/>
          <p:nvPr/>
        </p:nvGrpSpPr>
        <p:grpSpPr>
          <a:xfrm>
            <a:off x="8464536" y="2254250"/>
            <a:ext cx="582084" cy="563033"/>
            <a:chOff x="6324601" y="1004887"/>
            <a:chExt cx="436563" cy="422275"/>
          </a:xfrm>
        </p:grpSpPr>
        <p:sp>
          <p:nvSpPr>
            <p:cNvPr id="49" name="Shape 49"/>
            <p:cNvSpPr/>
            <p:nvPr/>
          </p:nvSpPr>
          <p:spPr>
            <a:xfrm>
              <a:off x="6389689" y="1122362"/>
              <a:ext cx="96838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244" y="120000"/>
                  </a:moveTo>
                  <a:cubicBezTo>
                    <a:pt x="107755" y="120000"/>
                    <a:pt x="107755" y="120000"/>
                    <a:pt x="107755" y="120000"/>
                  </a:cubicBezTo>
                  <a:cubicBezTo>
                    <a:pt x="113877" y="120000"/>
                    <a:pt x="119999" y="93333"/>
                    <a:pt x="119999" y="60000"/>
                  </a:cubicBezTo>
                  <a:cubicBezTo>
                    <a:pt x="119999" y="26666"/>
                    <a:pt x="113877" y="0"/>
                    <a:pt x="107755" y="0"/>
                  </a:cubicBezTo>
                  <a:cubicBezTo>
                    <a:pt x="12244" y="0"/>
                    <a:pt x="12244" y="0"/>
                    <a:pt x="12244" y="0"/>
                  </a:cubicBezTo>
                  <a:cubicBezTo>
                    <a:pt x="6122" y="0"/>
                    <a:pt x="0" y="26666"/>
                    <a:pt x="0" y="60000"/>
                  </a:cubicBezTo>
                  <a:cubicBezTo>
                    <a:pt x="0" y="93333"/>
                    <a:pt x="6122" y="120000"/>
                    <a:pt x="1224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0" name="Shape 50"/>
            <p:cNvSpPr/>
            <p:nvPr/>
          </p:nvSpPr>
          <p:spPr>
            <a:xfrm>
              <a:off x="6389689" y="1330325"/>
              <a:ext cx="187324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285" y="0"/>
                  </a:moveTo>
                  <a:cubicBezTo>
                    <a:pt x="6349" y="0"/>
                    <a:pt x="6349" y="0"/>
                    <a:pt x="6349" y="0"/>
                  </a:cubicBezTo>
                  <a:cubicBezTo>
                    <a:pt x="3174" y="0"/>
                    <a:pt x="0" y="25263"/>
                    <a:pt x="0" y="63157"/>
                  </a:cubicBezTo>
                  <a:cubicBezTo>
                    <a:pt x="0" y="94736"/>
                    <a:pt x="3174" y="120000"/>
                    <a:pt x="6349" y="120000"/>
                  </a:cubicBezTo>
                  <a:cubicBezTo>
                    <a:pt x="114285" y="120000"/>
                    <a:pt x="114285" y="120000"/>
                    <a:pt x="114285" y="120000"/>
                  </a:cubicBezTo>
                  <a:cubicBezTo>
                    <a:pt x="117460" y="120000"/>
                    <a:pt x="120000" y="94736"/>
                    <a:pt x="120000" y="63157"/>
                  </a:cubicBezTo>
                  <a:cubicBezTo>
                    <a:pt x="120000" y="25263"/>
                    <a:pt x="117460" y="0"/>
                    <a:pt x="114285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1" name="Shape 51"/>
            <p:cNvSpPr/>
            <p:nvPr/>
          </p:nvSpPr>
          <p:spPr>
            <a:xfrm>
              <a:off x="6324601" y="1004887"/>
              <a:ext cx="436563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906" y="111529"/>
                  </a:moveTo>
                  <a:cubicBezTo>
                    <a:pt x="91025" y="83011"/>
                    <a:pt x="91025" y="83011"/>
                    <a:pt x="91025" y="83011"/>
                  </a:cubicBezTo>
                  <a:cubicBezTo>
                    <a:pt x="95398" y="78494"/>
                    <a:pt x="98132" y="72282"/>
                    <a:pt x="98132" y="65505"/>
                  </a:cubicBezTo>
                  <a:cubicBezTo>
                    <a:pt x="98132" y="56752"/>
                    <a:pt x="94031" y="49129"/>
                    <a:pt x="87471" y="44611"/>
                  </a:cubicBezTo>
                  <a:cubicBezTo>
                    <a:pt x="87471" y="35858"/>
                    <a:pt x="87471" y="35858"/>
                    <a:pt x="87471" y="35858"/>
                  </a:cubicBezTo>
                  <a:cubicBezTo>
                    <a:pt x="87471" y="35858"/>
                    <a:pt x="87471" y="35858"/>
                    <a:pt x="87471" y="35858"/>
                  </a:cubicBezTo>
                  <a:cubicBezTo>
                    <a:pt x="87471" y="35576"/>
                    <a:pt x="87471" y="35576"/>
                    <a:pt x="87471" y="35294"/>
                  </a:cubicBezTo>
                  <a:cubicBezTo>
                    <a:pt x="87471" y="35294"/>
                    <a:pt x="87471" y="35294"/>
                    <a:pt x="87471" y="35294"/>
                  </a:cubicBezTo>
                  <a:cubicBezTo>
                    <a:pt x="87471" y="35011"/>
                    <a:pt x="87198" y="35011"/>
                    <a:pt x="87198" y="35011"/>
                  </a:cubicBezTo>
                  <a:cubicBezTo>
                    <a:pt x="87198" y="34729"/>
                    <a:pt x="87198" y="34729"/>
                    <a:pt x="87198" y="34729"/>
                  </a:cubicBezTo>
                  <a:cubicBezTo>
                    <a:pt x="87198" y="34729"/>
                    <a:pt x="87198" y="34447"/>
                    <a:pt x="86924" y="34447"/>
                  </a:cubicBezTo>
                  <a:cubicBezTo>
                    <a:pt x="86924" y="34447"/>
                    <a:pt x="86924" y="34447"/>
                    <a:pt x="86924" y="34447"/>
                  </a:cubicBezTo>
                  <a:cubicBezTo>
                    <a:pt x="86924" y="34164"/>
                    <a:pt x="86924" y="34164"/>
                    <a:pt x="86924" y="34164"/>
                  </a:cubicBezTo>
                  <a:cubicBezTo>
                    <a:pt x="58223" y="847"/>
                    <a:pt x="58223" y="847"/>
                    <a:pt x="58223" y="847"/>
                  </a:cubicBezTo>
                  <a:cubicBezTo>
                    <a:pt x="58223" y="847"/>
                    <a:pt x="58223" y="847"/>
                    <a:pt x="57949" y="847"/>
                  </a:cubicBezTo>
                  <a:cubicBezTo>
                    <a:pt x="57949" y="564"/>
                    <a:pt x="57949" y="564"/>
                    <a:pt x="57949" y="564"/>
                  </a:cubicBezTo>
                  <a:cubicBezTo>
                    <a:pt x="57949" y="564"/>
                    <a:pt x="57949" y="564"/>
                    <a:pt x="57676" y="282"/>
                  </a:cubicBezTo>
                  <a:cubicBezTo>
                    <a:pt x="57676" y="282"/>
                    <a:pt x="57676" y="282"/>
                    <a:pt x="57676" y="282"/>
                  </a:cubicBezTo>
                  <a:cubicBezTo>
                    <a:pt x="57403" y="282"/>
                    <a:pt x="57403" y="282"/>
                    <a:pt x="57403" y="0"/>
                  </a:cubicBezTo>
                  <a:cubicBezTo>
                    <a:pt x="57129" y="0"/>
                    <a:pt x="57129" y="0"/>
                    <a:pt x="57129" y="0"/>
                  </a:cubicBezTo>
                  <a:cubicBezTo>
                    <a:pt x="57129" y="0"/>
                    <a:pt x="56856" y="0"/>
                    <a:pt x="56856" y="0"/>
                  </a:cubicBezTo>
                  <a:cubicBezTo>
                    <a:pt x="56856" y="0"/>
                    <a:pt x="56583" y="0"/>
                    <a:pt x="56583" y="0"/>
                  </a:cubicBezTo>
                  <a:cubicBezTo>
                    <a:pt x="56583" y="0"/>
                    <a:pt x="56309" y="0"/>
                    <a:pt x="56309" y="0"/>
                  </a:cubicBezTo>
                  <a:cubicBezTo>
                    <a:pt x="56309" y="0"/>
                    <a:pt x="56309" y="0"/>
                    <a:pt x="56309" y="0"/>
                  </a:cubicBezTo>
                  <a:cubicBezTo>
                    <a:pt x="6013" y="0"/>
                    <a:pt x="6013" y="0"/>
                    <a:pt x="6013" y="0"/>
                  </a:cubicBezTo>
                  <a:cubicBezTo>
                    <a:pt x="2733" y="0"/>
                    <a:pt x="0" y="2823"/>
                    <a:pt x="0" y="6211"/>
                  </a:cubicBezTo>
                  <a:cubicBezTo>
                    <a:pt x="0" y="113505"/>
                    <a:pt x="0" y="113505"/>
                    <a:pt x="0" y="113505"/>
                  </a:cubicBezTo>
                  <a:cubicBezTo>
                    <a:pt x="0" y="116894"/>
                    <a:pt x="2733" y="120000"/>
                    <a:pt x="6013" y="120000"/>
                  </a:cubicBezTo>
                  <a:cubicBezTo>
                    <a:pt x="81184" y="120000"/>
                    <a:pt x="81184" y="120000"/>
                    <a:pt x="81184" y="120000"/>
                  </a:cubicBezTo>
                  <a:cubicBezTo>
                    <a:pt x="84738" y="120000"/>
                    <a:pt x="87471" y="116894"/>
                    <a:pt x="87471" y="113505"/>
                  </a:cubicBezTo>
                  <a:cubicBezTo>
                    <a:pt x="87471" y="86682"/>
                    <a:pt x="87471" y="86682"/>
                    <a:pt x="87471" y="86682"/>
                  </a:cubicBezTo>
                  <a:cubicBezTo>
                    <a:pt x="115353" y="115482"/>
                    <a:pt x="115353" y="115482"/>
                    <a:pt x="115353" y="115482"/>
                  </a:cubicBezTo>
                  <a:cubicBezTo>
                    <a:pt x="115899" y="116047"/>
                    <a:pt x="116446" y="116047"/>
                    <a:pt x="116993" y="116047"/>
                  </a:cubicBezTo>
                  <a:cubicBezTo>
                    <a:pt x="117813" y="116047"/>
                    <a:pt x="118359" y="116047"/>
                    <a:pt x="118906" y="115482"/>
                  </a:cubicBezTo>
                  <a:cubicBezTo>
                    <a:pt x="120000" y="114352"/>
                    <a:pt x="120000" y="112658"/>
                    <a:pt x="118906" y="111529"/>
                  </a:cubicBezTo>
                  <a:close/>
                  <a:moveTo>
                    <a:pt x="92938" y="65505"/>
                  </a:moveTo>
                  <a:cubicBezTo>
                    <a:pt x="92938" y="76235"/>
                    <a:pt x="84464" y="84988"/>
                    <a:pt x="74077" y="84988"/>
                  </a:cubicBezTo>
                  <a:cubicBezTo>
                    <a:pt x="63690" y="84988"/>
                    <a:pt x="55216" y="76235"/>
                    <a:pt x="55216" y="65505"/>
                  </a:cubicBezTo>
                  <a:cubicBezTo>
                    <a:pt x="55216" y="54776"/>
                    <a:pt x="63690" y="45741"/>
                    <a:pt x="74077" y="45741"/>
                  </a:cubicBezTo>
                  <a:cubicBezTo>
                    <a:pt x="84464" y="45741"/>
                    <a:pt x="92938" y="54776"/>
                    <a:pt x="92938" y="65505"/>
                  </a:cubicBezTo>
                  <a:close/>
                  <a:moveTo>
                    <a:pt x="58769" y="9600"/>
                  </a:moveTo>
                  <a:cubicBezTo>
                    <a:pt x="79271" y="33317"/>
                    <a:pt x="79271" y="33317"/>
                    <a:pt x="79271" y="33317"/>
                  </a:cubicBezTo>
                  <a:cubicBezTo>
                    <a:pt x="59863" y="33317"/>
                    <a:pt x="59863" y="33317"/>
                    <a:pt x="59863" y="33317"/>
                  </a:cubicBezTo>
                  <a:cubicBezTo>
                    <a:pt x="59589" y="33035"/>
                    <a:pt x="58769" y="32188"/>
                    <a:pt x="58769" y="31341"/>
                  </a:cubicBezTo>
                  <a:lnTo>
                    <a:pt x="58769" y="9600"/>
                  </a:lnTo>
                  <a:close/>
                  <a:moveTo>
                    <a:pt x="81184" y="114635"/>
                  </a:moveTo>
                  <a:cubicBezTo>
                    <a:pt x="6013" y="114635"/>
                    <a:pt x="6013" y="114635"/>
                    <a:pt x="6013" y="114635"/>
                  </a:cubicBezTo>
                  <a:cubicBezTo>
                    <a:pt x="5466" y="114635"/>
                    <a:pt x="5193" y="114070"/>
                    <a:pt x="5193" y="113505"/>
                  </a:cubicBezTo>
                  <a:cubicBezTo>
                    <a:pt x="5193" y="6211"/>
                    <a:pt x="5193" y="6211"/>
                    <a:pt x="5193" y="6211"/>
                  </a:cubicBezTo>
                  <a:cubicBezTo>
                    <a:pt x="5193" y="5647"/>
                    <a:pt x="5466" y="5082"/>
                    <a:pt x="6013" y="5082"/>
                  </a:cubicBezTo>
                  <a:cubicBezTo>
                    <a:pt x="53576" y="5082"/>
                    <a:pt x="53576" y="5082"/>
                    <a:pt x="53576" y="5082"/>
                  </a:cubicBezTo>
                  <a:cubicBezTo>
                    <a:pt x="53576" y="31341"/>
                    <a:pt x="53576" y="31341"/>
                    <a:pt x="53576" y="31341"/>
                  </a:cubicBezTo>
                  <a:cubicBezTo>
                    <a:pt x="53576" y="34729"/>
                    <a:pt x="56309" y="38400"/>
                    <a:pt x="59863" y="38400"/>
                  </a:cubicBezTo>
                  <a:cubicBezTo>
                    <a:pt x="82277" y="38400"/>
                    <a:pt x="82277" y="38400"/>
                    <a:pt x="82277" y="38400"/>
                  </a:cubicBezTo>
                  <a:cubicBezTo>
                    <a:pt x="82277" y="42070"/>
                    <a:pt x="82277" y="42070"/>
                    <a:pt x="82277" y="42070"/>
                  </a:cubicBezTo>
                  <a:cubicBezTo>
                    <a:pt x="79817" y="41223"/>
                    <a:pt x="77084" y="40658"/>
                    <a:pt x="74077" y="40658"/>
                  </a:cubicBezTo>
                  <a:cubicBezTo>
                    <a:pt x="67517" y="40658"/>
                    <a:pt x="61503" y="43482"/>
                    <a:pt x="57129" y="48000"/>
                  </a:cubicBezTo>
                  <a:cubicBezTo>
                    <a:pt x="20501" y="48000"/>
                    <a:pt x="20501" y="48000"/>
                    <a:pt x="20501" y="48000"/>
                  </a:cubicBezTo>
                  <a:cubicBezTo>
                    <a:pt x="19134" y="48000"/>
                    <a:pt x="17767" y="49129"/>
                    <a:pt x="17767" y="50541"/>
                  </a:cubicBezTo>
                  <a:cubicBezTo>
                    <a:pt x="17767" y="52235"/>
                    <a:pt x="19134" y="53364"/>
                    <a:pt x="20501" y="53364"/>
                  </a:cubicBezTo>
                  <a:cubicBezTo>
                    <a:pt x="53302" y="53364"/>
                    <a:pt x="53302" y="53364"/>
                    <a:pt x="53302" y="53364"/>
                  </a:cubicBezTo>
                  <a:cubicBezTo>
                    <a:pt x="51662" y="56188"/>
                    <a:pt x="50569" y="59294"/>
                    <a:pt x="50296" y="62682"/>
                  </a:cubicBezTo>
                  <a:cubicBezTo>
                    <a:pt x="20501" y="62682"/>
                    <a:pt x="20501" y="62682"/>
                    <a:pt x="20501" y="62682"/>
                  </a:cubicBezTo>
                  <a:cubicBezTo>
                    <a:pt x="19134" y="62682"/>
                    <a:pt x="17767" y="64094"/>
                    <a:pt x="17767" y="65505"/>
                  </a:cubicBezTo>
                  <a:cubicBezTo>
                    <a:pt x="17767" y="66917"/>
                    <a:pt x="19134" y="68047"/>
                    <a:pt x="20501" y="68047"/>
                  </a:cubicBezTo>
                  <a:cubicBezTo>
                    <a:pt x="50296" y="68047"/>
                    <a:pt x="50296" y="68047"/>
                    <a:pt x="50296" y="68047"/>
                  </a:cubicBezTo>
                  <a:cubicBezTo>
                    <a:pt x="50569" y="71435"/>
                    <a:pt x="51662" y="74823"/>
                    <a:pt x="53302" y="77647"/>
                  </a:cubicBezTo>
                  <a:cubicBezTo>
                    <a:pt x="20501" y="77647"/>
                    <a:pt x="20501" y="77647"/>
                    <a:pt x="20501" y="77647"/>
                  </a:cubicBezTo>
                  <a:cubicBezTo>
                    <a:pt x="19134" y="77647"/>
                    <a:pt x="17767" y="78776"/>
                    <a:pt x="17767" y="80188"/>
                  </a:cubicBezTo>
                  <a:cubicBezTo>
                    <a:pt x="17767" y="81600"/>
                    <a:pt x="19134" y="83011"/>
                    <a:pt x="20501" y="83011"/>
                  </a:cubicBezTo>
                  <a:cubicBezTo>
                    <a:pt x="57129" y="83011"/>
                    <a:pt x="57129" y="83011"/>
                    <a:pt x="57129" y="83011"/>
                  </a:cubicBezTo>
                  <a:cubicBezTo>
                    <a:pt x="61503" y="87529"/>
                    <a:pt x="67517" y="90352"/>
                    <a:pt x="74077" y="90352"/>
                  </a:cubicBezTo>
                  <a:cubicBezTo>
                    <a:pt x="77084" y="90352"/>
                    <a:pt x="79817" y="89788"/>
                    <a:pt x="82277" y="88658"/>
                  </a:cubicBezTo>
                  <a:cubicBezTo>
                    <a:pt x="82277" y="113505"/>
                    <a:pt x="82277" y="113505"/>
                    <a:pt x="82277" y="113505"/>
                  </a:cubicBezTo>
                  <a:cubicBezTo>
                    <a:pt x="82277" y="114070"/>
                    <a:pt x="82004" y="114635"/>
                    <a:pt x="81184" y="114635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34" name="Shape 134"/>
          <p:cNvGrpSpPr/>
          <p:nvPr/>
        </p:nvGrpSpPr>
        <p:grpSpPr>
          <a:xfrm>
            <a:off x="8430670" y="3158068"/>
            <a:ext cx="649817" cy="563033"/>
            <a:chOff x="6337301" y="1682750"/>
            <a:chExt cx="487363" cy="422275"/>
          </a:xfrm>
        </p:grpSpPr>
        <p:sp>
          <p:nvSpPr>
            <p:cNvPr id="135" name="Shape 135"/>
            <p:cNvSpPr/>
            <p:nvPr/>
          </p:nvSpPr>
          <p:spPr>
            <a:xfrm>
              <a:off x="6337301" y="1682750"/>
              <a:ext cx="487363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612" y="0"/>
                  </a:moveTo>
                  <a:cubicBezTo>
                    <a:pt x="95265" y="0"/>
                    <a:pt x="95265" y="0"/>
                    <a:pt x="95265" y="0"/>
                  </a:cubicBezTo>
                  <a:cubicBezTo>
                    <a:pt x="24734" y="0"/>
                    <a:pt x="24734" y="0"/>
                    <a:pt x="24734" y="0"/>
                  </a:cubicBezTo>
                  <a:cubicBezTo>
                    <a:pt x="5387" y="0"/>
                    <a:pt x="5387" y="0"/>
                    <a:pt x="5387" y="0"/>
                  </a:cubicBezTo>
                  <a:cubicBezTo>
                    <a:pt x="2448" y="0"/>
                    <a:pt x="0" y="2823"/>
                    <a:pt x="0" y="6211"/>
                  </a:cubicBezTo>
                  <a:cubicBezTo>
                    <a:pt x="0" y="113505"/>
                    <a:pt x="0" y="113505"/>
                    <a:pt x="0" y="113505"/>
                  </a:cubicBezTo>
                  <a:cubicBezTo>
                    <a:pt x="0" y="117176"/>
                    <a:pt x="2448" y="120000"/>
                    <a:pt x="5387" y="120000"/>
                  </a:cubicBezTo>
                  <a:cubicBezTo>
                    <a:pt x="24734" y="120000"/>
                    <a:pt x="24734" y="120000"/>
                    <a:pt x="24734" y="120000"/>
                  </a:cubicBezTo>
                  <a:cubicBezTo>
                    <a:pt x="95265" y="120000"/>
                    <a:pt x="95265" y="120000"/>
                    <a:pt x="95265" y="120000"/>
                  </a:cubicBezTo>
                  <a:cubicBezTo>
                    <a:pt x="114612" y="120000"/>
                    <a:pt x="114612" y="120000"/>
                    <a:pt x="114612" y="120000"/>
                  </a:cubicBezTo>
                  <a:cubicBezTo>
                    <a:pt x="117795" y="120000"/>
                    <a:pt x="120000" y="117176"/>
                    <a:pt x="120000" y="113505"/>
                  </a:cubicBezTo>
                  <a:cubicBezTo>
                    <a:pt x="120000" y="6211"/>
                    <a:pt x="120000" y="6211"/>
                    <a:pt x="120000" y="6211"/>
                  </a:cubicBezTo>
                  <a:cubicBezTo>
                    <a:pt x="120000" y="2823"/>
                    <a:pt x="117795" y="0"/>
                    <a:pt x="114612" y="0"/>
                  </a:cubicBezTo>
                  <a:close/>
                  <a:moveTo>
                    <a:pt x="4653" y="113505"/>
                  </a:moveTo>
                  <a:cubicBezTo>
                    <a:pt x="4653" y="6211"/>
                    <a:pt x="4653" y="6211"/>
                    <a:pt x="4653" y="6211"/>
                  </a:cubicBezTo>
                  <a:cubicBezTo>
                    <a:pt x="4653" y="5647"/>
                    <a:pt x="4897" y="5364"/>
                    <a:pt x="5387" y="5364"/>
                  </a:cubicBezTo>
                  <a:cubicBezTo>
                    <a:pt x="22530" y="5364"/>
                    <a:pt x="22530" y="5364"/>
                    <a:pt x="22530" y="5364"/>
                  </a:cubicBezTo>
                  <a:cubicBezTo>
                    <a:pt x="22530" y="114635"/>
                    <a:pt x="22530" y="114635"/>
                    <a:pt x="22530" y="114635"/>
                  </a:cubicBezTo>
                  <a:cubicBezTo>
                    <a:pt x="5387" y="114635"/>
                    <a:pt x="5387" y="114635"/>
                    <a:pt x="5387" y="114635"/>
                  </a:cubicBezTo>
                  <a:cubicBezTo>
                    <a:pt x="4897" y="114635"/>
                    <a:pt x="4653" y="114352"/>
                    <a:pt x="4653" y="113505"/>
                  </a:cubicBezTo>
                  <a:close/>
                  <a:moveTo>
                    <a:pt x="26938" y="114635"/>
                  </a:moveTo>
                  <a:cubicBezTo>
                    <a:pt x="26938" y="5364"/>
                    <a:pt x="26938" y="5364"/>
                    <a:pt x="26938" y="5364"/>
                  </a:cubicBezTo>
                  <a:cubicBezTo>
                    <a:pt x="93061" y="5364"/>
                    <a:pt x="93061" y="5364"/>
                    <a:pt x="93061" y="5364"/>
                  </a:cubicBezTo>
                  <a:cubicBezTo>
                    <a:pt x="93061" y="114635"/>
                    <a:pt x="93061" y="114635"/>
                    <a:pt x="93061" y="114635"/>
                  </a:cubicBezTo>
                  <a:lnTo>
                    <a:pt x="26938" y="114635"/>
                  </a:lnTo>
                  <a:close/>
                  <a:moveTo>
                    <a:pt x="115591" y="113505"/>
                  </a:moveTo>
                  <a:cubicBezTo>
                    <a:pt x="115591" y="114352"/>
                    <a:pt x="115102" y="114635"/>
                    <a:pt x="114612" y="114635"/>
                  </a:cubicBezTo>
                  <a:cubicBezTo>
                    <a:pt x="97714" y="114635"/>
                    <a:pt x="97714" y="114635"/>
                    <a:pt x="97714" y="114635"/>
                  </a:cubicBezTo>
                  <a:cubicBezTo>
                    <a:pt x="97714" y="5364"/>
                    <a:pt x="97714" y="5364"/>
                    <a:pt x="97714" y="5364"/>
                  </a:cubicBezTo>
                  <a:cubicBezTo>
                    <a:pt x="114612" y="5364"/>
                    <a:pt x="114612" y="5364"/>
                    <a:pt x="114612" y="5364"/>
                  </a:cubicBezTo>
                  <a:cubicBezTo>
                    <a:pt x="115102" y="5364"/>
                    <a:pt x="115591" y="5647"/>
                    <a:pt x="115591" y="6211"/>
                  </a:cubicBezTo>
                  <a:lnTo>
                    <a:pt x="115591" y="11350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6519864" y="1811338"/>
              <a:ext cx="136524" cy="1762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496" y="54915"/>
                  </a:moveTo>
                  <a:cubicBezTo>
                    <a:pt x="13138" y="2033"/>
                    <a:pt x="13138" y="2033"/>
                    <a:pt x="13138" y="2033"/>
                  </a:cubicBezTo>
                  <a:cubicBezTo>
                    <a:pt x="10510" y="677"/>
                    <a:pt x="7007" y="0"/>
                    <a:pt x="4379" y="1355"/>
                  </a:cubicBezTo>
                  <a:cubicBezTo>
                    <a:pt x="1751" y="2711"/>
                    <a:pt x="0" y="4745"/>
                    <a:pt x="0" y="6779"/>
                  </a:cubicBezTo>
                  <a:cubicBezTo>
                    <a:pt x="0" y="113898"/>
                    <a:pt x="0" y="113898"/>
                    <a:pt x="0" y="113898"/>
                  </a:cubicBezTo>
                  <a:cubicBezTo>
                    <a:pt x="0" y="115932"/>
                    <a:pt x="1751" y="117966"/>
                    <a:pt x="4379" y="119322"/>
                  </a:cubicBezTo>
                  <a:cubicBezTo>
                    <a:pt x="6131" y="119999"/>
                    <a:pt x="7007" y="119999"/>
                    <a:pt x="8759" y="119999"/>
                  </a:cubicBezTo>
                  <a:cubicBezTo>
                    <a:pt x="10510" y="119999"/>
                    <a:pt x="11386" y="119322"/>
                    <a:pt x="13138" y="118644"/>
                  </a:cubicBezTo>
                  <a:cubicBezTo>
                    <a:pt x="116496" y="65762"/>
                    <a:pt x="116496" y="65762"/>
                    <a:pt x="116496" y="65762"/>
                  </a:cubicBezTo>
                  <a:cubicBezTo>
                    <a:pt x="118248" y="64406"/>
                    <a:pt x="120000" y="62372"/>
                    <a:pt x="120000" y="60338"/>
                  </a:cubicBezTo>
                  <a:cubicBezTo>
                    <a:pt x="120000" y="58305"/>
                    <a:pt x="118248" y="56271"/>
                    <a:pt x="116496" y="54915"/>
                  </a:cubicBezTo>
                  <a:close/>
                  <a:moveTo>
                    <a:pt x="16642" y="101694"/>
                  </a:moveTo>
                  <a:cubicBezTo>
                    <a:pt x="16642" y="18983"/>
                    <a:pt x="16642" y="18983"/>
                    <a:pt x="16642" y="18983"/>
                  </a:cubicBezTo>
                  <a:cubicBezTo>
                    <a:pt x="97226" y="60338"/>
                    <a:pt x="97226" y="60338"/>
                    <a:pt x="97226" y="60338"/>
                  </a:cubicBezTo>
                  <a:lnTo>
                    <a:pt x="16642" y="101694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6370639" y="1787525"/>
              <a:ext cx="44450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6666"/>
                    <a:pt x="0" y="60000"/>
                  </a:cubicBezTo>
                  <a:cubicBezTo>
                    <a:pt x="0" y="93333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3333"/>
                    <a:pt x="120000" y="60000"/>
                  </a:cubicBezTo>
                  <a:cubicBezTo>
                    <a:pt x="120000" y="26666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6370639" y="1733550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000" y="120000"/>
                  </a:move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4736"/>
                    <a:pt x="120000" y="63157"/>
                  </a:cubicBezTo>
                  <a:cubicBezTo>
                    <a:pt x="120000" y="31578"/>
                    <a:pt x="106666" y="0"/>
                    <a:pt x="93333" y="0"/>
                  </a:cubicBez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31578"/>
                    <a:pt x="0" y="63157"/>
                  </a:cubicBezTo>
                  <a:cubicBezTo>
                    <a:pt x="0" y="94736"/>
                    <a:pt x="10666" y="120000"/>
                    <a:pt x="24000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6370639" y="1838325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5263"/>
                    <a:pt x="0" y="63157"/>
                  </a:cubicBezTo>
                  <a:cubicBezTo>
                    <a:pt x="0" y="94736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4736"/>
                    <a:pt x="120000" y="63157"/>
                  </a:cubicBezTo>
                  <a:cubicBezTo>
                    <a:pt x="120000" y="25263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0" name="Shape 140"/>
            <p:cNvSpPr/>
            <p:nvPr/>
          </p:nvSpPr>
          <p:spPr>
            <a:xfrm>
              <a:off x="6370639" y="1892300"/>
              <a:ext cx="44450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6666"/>
                    <a:pt x="0" y="60000"/>
                  </a:cubicBezTo>
                  <a:cubicBezTo>
                    <a:pt x="0" y="93333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3333"/>
                    <a:pt x="120000" y="60000"/>
                  </a:cubicBezTo>
                  <a:cubicBezTo>
                    <a:pt x="120000" y="26666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6370639" y="1943100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5263"/>
                    <a:pt x="0" y="56842"/>
                  </a:cubicBezTo>
                  <a:cubicBezTo>
                    <a:pt x="0" y="94736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4736"/>
                    <a:pt x="120000" y="56842"/>
                  </a:cubicBezTo>
                  <a:cubicBezTo>
                    <a:pt x="120000" y="25263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6370639" y="1995488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31578"/>
                    <a:pt x="0" y="63157"/>
                  </a:cubicBezTo>
                  <a:cubicBezTo>
                    <a:pt x="0" y="94736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4736"/>
                    <a:pt x="120000" y="63157"/>
                  </a:cubicBezTo>
                  <a:cubicBezTo>
                    <a:pt x="120000" y="31578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6370639" y="2047875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5263"/>
                    <a:pt x="0" y="56842"/>
                  </a:cubicBezTo>
                  <a:cubicBezTo>
                    <a:pt x="0" y="88421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88421"/>
                    <a:pt x="120000" y="56842"/>
                  </a:cubicBezTo>
                  <a:cubicBezTo>
                    <a:pt x="120000" y="25263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4" name="Shape 144"/>
            <p:cNvSpPr/>
            <p:nvPr/>
          </p:nvSpPr>
          <p:spPr>
            <a:xfrm>
              <a:off x="6748464" y="1787525"/>
              <a:ext cx="44450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6666"/>
                    <a:pt x="0" y="60000"/>
                  </a:cubicBezTo>
                  <a:cubicBezTo>
                    <a:pt x="0" y="93333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3333"/>
                    <a:pt x="120000" y="60000"/>
                  </a:cubicBezTo>
                  <a:cubicBezTo>
                    <a:pt x="120000" y="26666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5" name="Shape 145"/>
            <p:cNvSpPr/>
            <p:nvPr/>
          </p:nvSpPr>
          <p:spPr>
            <a:xfrm>
              <a:off x="6748464" y="1733550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31578"/>
                    <a:pt x="0" y="63157"/>
                  </a:cubicBezTo>
                  <a:cubicBezTo>
                    <a:pt x="0" y="94736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4736"/>
                    <a:pt x="120000" y="63157"/>
                  </a:cubicBezTo>
                  <a:cubicBezTo>
                    <a:pt x="120000" y="31578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6" name="Shape 146"/>
            <p:cNvSpPr/>
            <p:nvPr/>
          </p:nvSpPr>
          <p:spPr>
            <a:xfrm>
              <a:off x="6748464" y="1838325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5263"/>
                    <a:pt x="0" y="63157"/>
                  </a:cubicBezTo>
                  <a:cubicBezTo>
                    <a:pt x="0" y="94736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4736"/>
                    <a:pt x="120000" y="63157"/>
                  </a:cubicBezTo>
                  <a:cubicBezTo>
                    <a:pt x="120000" y="25263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7" name="Shape 147"/>
            <p:cNvSpPr/>
            <p:nvPr/>
          </p:nvSpPr>
          <p:spPr>
            <a:xfrm>
              <a:off x="6748464" y="1892300"/>
              <a:ext cx="44450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6666"/>
                    <a:pt x="0" y="60000"/>
                  </a:cubicBezTo>
                  <a:cubicBezTo>
                    <a:pt x="0" y="93333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3333"/>
                    <a:pt x="120000" y="60000"/>
                  </a:cubicBezTo>
                  <a:cubicBezTo>
                    <a:pt x="120000" y="26666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8" name="Shape 148"/>
            <p:cNvSpPr/>
            <p:nvPr/>
          </p:nvSpPr>
          <p:spPr>
            <a:xfrm>
              <a:off x="6748464" y="1943100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5263"/>
                    <a:pt x="0" y="56842"/>
                  </a:cubicBezTo>
                  <a:cubicBezTo>
                    <a:pt x="0" y="94736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4736"/>
                    <a:pt x="120000" y="56842"/>
                  </a:cubicBezTo>
                  <a:cubicBezTo>
                    <a:pt x="120000" y="25263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49" name="Shape 149"/>
            <p:cNvSpPr/>
            <p:nvPr/>
          </p:nvSpPr>
          <p:spPr>
            <a:xfrm>
              <a:off x="6748464" y="1995488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31578"/>
                    <a:pt x="0" y="63157"/>
                  </a:cubicBezTo>
                  <a:cubicBezTo>
                    <a:pt x="0" y="94736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94736"/>
                    <a:pt x="120000" y="63157"/>
                  </a:cubicBezTo>
                  <a:cubicBezTo>
                    <a:pt x="120000" y="31578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6748464" y="2047875"/>
              <a:ext cx="44450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3333" y="0"/>
                  </a:moveTo>
                  <a:cubicBezTo>
                    <a:pt x="24000" y="0"/>
                    <a:pt x="24000" y="0"/>
                    <a:pt x="24000" y="0"/>
                  </a:cubicBezTo>
                  <a:cubicBezTo>
                    <a:pt x="10666" y="0"/>
                    <a:pt x="0" y="25263"/>
                    <a:pt x="0" y="56842"/>
                  </a:cubicBezTo>
                  <a:cubicBezTo>
                    <a:pt x="0" y="88421"/>
                    <a:pt x="10666" y="120000"/>
                    <a:pt x="24000" y="120000"/>
                  </a:cubicBezTo>
                  <a:cubicBezTo>
                    <a:pt x="93333" y="120000"/>
                    <a:pt x="93333" y="120000"/>
                    <a:pt x="93333" y="120000"/>
                  </a:cubicBezTo>
                  <a:cubicBezTo>
                    <a:pt x="106666" y="120000"/>
                    <a:pt x="120000" y="88421"/>
                    <a:pt x="120000" y="56842"/>
                  </a:cubicBezTo>
                  <a:cubicBezTo>
                    <a:pt x="120000" y="25263"/>
                    <a:pt x="106666" y="0"/>
                    <a:pt x="9333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15" name="Shape 215"/>
          <p:cNvGrpSpPr/>
          <p:nvPr/>
        </p:nvGrpSpPr>
        <p:grpSpPr>
          <a:xfrm>
            <a:off x="8394687" y="4967818"/>
            <a:ext cx="721783" cy="563033"/>
            <a:chOff x="6272214" y="3040063"/>
            <a:chExt cx="541337" cy="422275"/>
          </a:xfrm>
        </p:grpSpPr>
        <p:sp>
          <p:nvSpPr>
            <p:cNvPr id="216" name="Shape 216"/>
            <p:cNvSpPr/>
            <p:nvPr/>
          </p:nvSpPr>
          <p:spPr>
            <a:xfrm>
              <a:off x="6272214" y="3143250"/>
              <a:ext cx="541337" cy="3190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79" y="88500"/>
                  </a:moveTo>
                  <a:cubicBezTo>
                    <a:pt x="105441" y="2625"/>
                    <a:pt x="105441" y="2625"/>
                    <a:pt x="105441" y="2625"/>
                  </a:cubicBezTo>
                  <a:cubicBezTo>
                    <a:pt x="105220" y="1500"/>
                    <a:pt x="104779" y="750"/>
                    <a:pt x="104117" y="375"/>
                  </a:cubicBezTo>
                  <a:cubicBezTo>
                    <a:pt x="103455" y="0"/>
                    <a:pt x="102794" y="0"/>
                    <a:pt x="102352" y="750"/>
                  </a:cubicBezTo>
                  <a:cubicBezTo>
                    <a:pt x="88014" y="14250"/>
                    <a:pt x="88014" y="14250"/>
                    <a:pt x="88014" y="14250"/>
                  </a:cubicBezTo>
                  <a:cubicBezTo>
                    <a:pt x="86911" y="15375"/>
                    <a:pt x="86691" y="17250"/>
                    <a:pt x="87132" y="19125"/>
                  </a:cubicBezTo>
                  <a:cubicBezTo>
                    <a:pt x="87794" y="20625"/>
                    <a:pt x="89117" y="21375"/>
                    <a:pt x="90000" y="20250"/>
                  </a:cubicBezTo>
                  <a:cubicBezTo>
                    <a:pt x="102132" y="9000"/>
                    <a:pt x="102132" y="9000"/>
                    <a:pt x="102132" y="9000"/>
                  </a:cubicBezTo>
                  <a:cubicBezTo>
                    <a:pt x="115367" y="88125"/>
                    <a:pt x="115367" y="88125"/>
                    <a:pt x="115367" y="88125"/>
                  </a:cubicBezTo>
                  <a:cubicBezTo>
                    <a:pt x="93308" y="111000"/>
                    <a:pt x="93308" y="111000"/>
                    <a:pt x="93308" y="111000"/>
                  </a:cubicBezTo>
                  <a:cubicBezTo>
                    <a:pt x="88014" y="37500"/>
                    <a:pt x="88014" y="37500"/>
                    <a:pt x="88014" y="37500"/>
                  </a:cubicBezTo>
                  <a:cubicBezTo>
                    <a:pt x="87794" y="35625"/>
                    <a:pt x="86911" y="34500"/>
                    <a:pt x="85808" y="34500"/>
                  </a:cubicBezTo>
                  <a:cubicBezTo>
                    <a:pt x="84485" y="34875"/>
                    <a:pt x="83823" y="36750"/>
                    <a:pt x="83823" y="38625"/>
                  </a:cubicBezTo>
                  <a:cubicBezTo>
                    <a:pt x="89338" y="111750"/>
                    <a:pt x="89338" y="111750"/>
                    <a:pt x="89338" y="111750"/>
                  </a:cubicBezTo>
                  <a:cubicBezTo>
                    <a:pt x="61985" y="99375"/>
                    <a:pt x="61985" y="99375"/>
                    <a:pt x="61985" y="99375"/>
                  </a:cubicBezTo>
                  <a:cubicBezTo>
                    <a:pt x="61985" y="86625"/>
                    <a:pt x="61985" y="86625"/>
                    <a:pt x="61985" y="86625"/>
                  </a:cubicBezTo>
                  <a:cubicBezTo>
                    <a:pt x="61985" y="84750"/>
                    <a:pt x="61102" y="83250"/>
                    <a:pt x="60000" y="83250"/>
                  </a:cubicBezTo>
                  <a:cubicBezTo>
                    <a:pt x="58897" y="83250"/>
                    <a:pt x="57794" y="84750"/>
                    <a:pt x="57794" y="86625"/>
                  </a:cubicBezTo>
                  <a:cubicBezTo>
                    <a:pt x="57794" y="99375"/>
                    <a:pt x="57794" y="99375"/>
                    <a:pt x="57794" y="99375"/>
                  </a:cubicBezTo>
                  <a:cubicBezTo>
                    <a:pt x="30661" y="111750"/>
                    <a:pt x="30661" y="111750"/>
                    <a:pt x="30661" y="111750"/>
                  </a:cubicBezTo>
                  <a:cubicBezTo>
                    <a:pt x="35955" y="38625"/>
                    <a:pt x="35955" y="38625"/>
                    <a:pt x="35955" y="38625"/>
                  </a:cubicBezTo>
                  <a:cubicBezTo>
                    <a:pt x="36176" y="36750"/>
                    <a:pt x="35294" y="34875"/>
                    <a:pt x="34191" y="34500"/>
                  </a:cubicBezTo>
                  <a:cubicBezTo>
                    <a:pt x="33088" y="34500"/>
                    <a:pt x="31985" y="35625"/>
                    <a:pt x="31985" y="37500"/>
                  </a:cubicBezTo>
                  <a:cubicBezTo>
                    <a:pt x="26470" y="111000"/>
                    <a:pt x="26470" y="111000"/>
                    <a:pt x="26470" y="111000"/>
                  </a:cubicBezTo>
                  <a:cubicBezTo>
                    <a:pt x="4632" y="88125"/>
                    <a:pt x="4632" y="88125"/>
                    <a:pt x="4632" y="88125"/>
                  </a:cubicBezTo>
                  <a:cubicBezTo>
                    <a:pt x="17867" y="9000"/>
                    <a:pt x="17867" y="9000"/>
                    <a:pt x="17867" y="9000"/>
                  </a:cubicBezTo>
                  <a:cubicBezTo>
                    <a:pt x="30000" y="20250"/>
                    <a:pt x="30000" y="20250"/>
                    <a:pt x="30000" y="20250"/>
                  </a:cubicBezTo>
                  <a:cubicBezTo>
                    <a:pt x="30882" y="21375"/>
                    <a:pt x="32205" y="20625"/>
                    <a:pt x="32647" y="19125"/>
                  </a:cubicBezTo>
                  <a:cubicBezTo>
                    <a:pt x="33308" y="17250"/>
                    <a:pt x="32867" y="15375"/>
                    <a:pt x="31985" y="14250"/>
                  </a:cubicBezTo>
                  <a:cubicBezTo>
                    <a:pt x="17647" y="750"/>
                    <a:pt x="17647" y="750"/>
                    <a:pt x="17647" y="750"/>
                  </a:cubicBezTo>
                  <a:cubicBezTo>
                    <a:pt x="16985" y="0"/>
                    <a:pt x="16323" y="0"/>
                    <a:pt x="15882" y="375"/>
                  </a:cubicBezTo>
                  <a:cubicBezTo>
                    <a:pt x="15220" y="750"/>
                    <a:pt x="14779" y="1500"/>
                    <a:pt x="14558" y="2625"/>
                  </a:cubicBezTo>
                  <a:cubicBezTo>
                    <a:pt x="220" y="88500"/>
                    <a:pt x="220" y="88500"/>
                    <a:pt x="220" y="88500"/>
                  </a:cubicBezTo>
                  <a:cubicBezTo>
                    <a:pt x="0" y="90375"/>
                    <a:pt x="220" y="91875"/>
                    <a:pt x="1102" y="92625"/>
                  </a:cubicBezTo>
                  <a:cubicBezTo>
                    <a:pt x="27132" y="119625"/>
                    <a:pt x="27132" y="119625"/>
                    <a:pt x="27132" y="119625"/>
                  </a:cubicBezTo>
                  <a:cubicBezTo>
                    <a:pt x="27132" y="119625"/>
                    <a:pt x="27132" y="119625"/>
                    <a:pt x="27132" y="119625"/>
                  </a:cubicBezTo>
                  <a:cubicBezTo>
                    <a:pt x="27132" y="119625"/>
                    <a:pt x="27132" y="119625"/>
                    <a:pt x="27132" y="119625"/>
                  </a:cubicBezTo>
                  <a:cubicBezTo>
                    <a:pt x="27352" y="119625"/>
                    <a:pt x="27352" y="120000"/>
                    <a:pt x="27352" y="120000"/>
                  </a:cubicBezTo>
                  <a:cubicBezTo>
                    <a:pt x="27352" y="120000"/>
                    <a:pt x="27573" y="120000"/>
                    <a:pt x="27573" y="120000"/>
                  </a:cubicBezTo>
                  <a:cubicBezTo>
                    <a:pt x="27573" y="120000"/>
                    <a:pt x="27573" y="120000"/>
                    <a:pt x="27794" y="120000"/>
                  </a:cubicBezTo>
                  <a:cubicBezTo>
                    <a:pt x="27794" y="120000"/>
                    <a:pt x="27794" y="120000"/>
                    <a:pt x="27794" y="120000"/>
                  </a:cubicBezTo>
                  <a:cubicBezTo>
                    <a:pt x="28014" y="120000"/>
                    <a:pt x="28014" y="120000"/>
                    <a:pt x="28235" y="120000"/>
                  </a:cubicBezTo>
                  <a:cubicBezTo>
                    <a:pt x="28235" y="120000"/>
                    <a:pt x="28235" y="120000"/>
                    <a:pt x="28235" y="120000"/>
                  </a:cubicBezTo>
                  <a:cubicBezTo>
                    <a:pt x="28235" y="120000"/>
                    <a:pt x="28455" y="120000"/>
                    <a:pt x="28676" y="120000"/>
                  </a:cubicBezTo>
                  <a:cubicBezTo>
                    <a:pt x="28676" y="120000"/>
                    <a:pt x="28676" y="120000"/>
                    <a:pt x="28676" y="120000"/>
                  </a:cubicBezTo>
                  <a:cubicBezTo>
                    <a:pt x="28676" y="120000"/>
                    <a:pt x="28676" y="120000"/>
                    <a:pt x="28676" y="120000"/>
                  </a:cubicBezTo>
                  <a:cubicBezTo>
                    <a:pt x="60000" y="105375"/>
                    <a:pt x="60000" y="105375"/>
                    <a:pt x="60000" y="105375"/>
                  </a:cubicBezTo>
                  <a:cubicBezTo>
                    <a:pt x="91102" y="120000"/>
                    <a:pt x="91102" y="120000"/>
                    <a:pt x="91102" y="120000"/>
                  </a:cubicBezTo>
                  <a:cubicBezTo>
                    <a:pt x="91323" y="120000"/>
                    <a:pt x="91323" y="120000"/>
                    <a:pt x="91323" y="120000"/>
                  </a:cubicBezTo>
                  <a:cubicBezTo>
                    <a:pt x="91323" y="120000"/>
                    <a:pt x="91323" y="120000"/>
                    <a:pt x="91323" y="120000"/>
                  </a:cubicBezTo>
                  <a:cubicBezTo>
                    <a:pt x="91323" y="120000"/>
                    <a:pt x="91544" y="120000"/>
                    <a:pt x="91764" y="120000"/>
                  </a:cubicBezTo>
                  <a:cubicBezTo>
                    <a:pt x="91764" y="120000"/>
                    <a:pt x="91764" y="120000"/>
                    <a:pt x="91764" y="120000"/>
                  </a:cubicBezTo>
                  <a:cubicBezTo>
                    <a:pt x="91764" y="120000"/>
                    <a:pt x="91985" y="120000"/>
                    <a:pt x="91985" y="120000"/>
                  </a:cubicBezTo>
                  <a:cubicBezTo>
                    <a:pt x="92205" y="120000"/>
                    <a:pt x="92205" y="120000"/>
                    <a:pt x="92205" y="120000"/>
                  </a:cubicBezTo>
                  <a:cubicBezTo>
                    <a:pt x="92205" y="120000"/>
                    <a:pt x="92426" y="120000"/>
                    <a:pt x="92426" y="120000"/>
                  </a:cubicBezTo>
                  <a:cubicBezTo>
                    <a:pt x="92426" y="120000"/>
                    <a:pt x="92426" y="120000"/>
                    <a:pt x="92426" y="120000"/>
                  </a:cubicBezTo>
                  <a:cubicBezTo>
                    <a:pt x="92647" y="120000"/>
                    <a:pt x="92647" y="119625"/>
                    <a:pt x="92647" y="119625"/>
                  </a:cubicBezTo>
                  <a:cubicBezTo>
                    <a:pt x="92867" y="119625"/>
                    <a:pt x="92867" y="119625"/>
                    <a:pt x="92867" y="119625"/>
                  </a:cubicBezTo>
                  <a:cubicBezTo>
                    <a:pt x="92867" y="119625"/>
                    <a:pt x="92867" y="119625"/>
                    <a:pt x="92867" y="119625"/>
                  </a:cubicBezTo>
                  <a:cubicBezTo>
                    <a:pt x="118897" y="92625"/>
                    <a:pt x="118897" y="92625"/>
                    <a:pt x="118897" y="92625"/>
                  </a:cubicBezTo>
                  <a:cubicBezTo>
                    <a:pt x="119558" y="91875"/>
                    <a:pt x="120000" y="90375"/>
                    <a:pt x="119779" y="885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6429376" y="3040063"/>
              <a:ext cx="227013" cy="3111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315" y="119233"/>
                  </a:moveTo>
                  <a:cubicBezTo>
                    <a:pt x="57368" y="119616"/>
                    <a:pt x="58947" y="120000"/>
                    <a:pt x="59999" y="120000"/>
                  </a:cubicBezTo>
                  <a:cubicBezTo>
                    <a:pt x="61052" y="120000"/>
                    <a:pt x="62105" y="119616"/>
                    <a:pt x="63157" y="119233"/>
                  </a:cubicBezTo>
                  <a:cubicBezTo>
                    <a:pt x="65789" y="117699"/>
                    <a:pt x="119999" y="81277"/>
                    <a:pt x="119999" y="43706"/>
                  </a:cubicBezTo>
                  <a:cubicBezTo>
                    <a:pt x="119999" y="19169"/>
                    <a:pt x="93684" y="0"/>
                    <a:pt x="59999" y="0"/>
                  </a:cubicBezTo>
                  <a:cubicBezTo>
                    <a:pt x="26315" y="0"/>
                    <a:pt x="0" y="19169"/>
                    <a:pt x="0" y="43706"/>
                  </a:cubicBezTo>
                  <a:cubicBezTo>
                    <a:pt x="0" y="80511"/>
                    <a:pt x="54210" y="117699"/>
                    <a:pt x="56315" y="119233"/>
                  </a:cubicBezTo>
                  <a:close/>
                  <a:moveTo>
                    <a:pt x="59999" y="6900"/>
                  </a:moveTo>
                  <a:cubicBezTo>
                    <a:pt x="88421" y="6900"/>
                    <a:pt x="109999" y="22619"/>
                    <a:pt x="109999" y="43706"/>
                  </a:cubicBezTo>
                  <a:cubicBezTo>
                    <a:pt x="109999" y="72843"/>
                    <a:pt x="71578" y="103130"/>
                    <a:pt x="59999" y="111565"/>
                  </a:cubicBezTo>
                  <a:cubicBezTo>
                    <a:pt x="48421" y="102747"/>
                    <a:pt x="9473" y="72460"/>
                    <a:pt x="9473" y="43706"/>
                  </a:cubicBezTo>
                  <a:cubicBezTo>
                    <a:pt x="9473" y="22619"/>
                    <a:pt x="31052" y="6900"/>
                    <a:pt x="59999" y="69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6480176" y="3090863"/>
              <a:ext cx="123824" cy="1238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cubicBezTo>
                    <a:pt x="120000" y="27096"/>
                    <a:pt x="92903" y="0"/>
                    <a:pt x="60000" y="0"/>
                  </a:cubicBezTo>
                  <a:cubicBezTo>
                    <a:pt x="27096" y="0"/>
                    <a:pt x="0" y="27096"/>
                    <a:pt x="0" y="60000"/>
                  </a:cubicBezTo>
                  <a:cubicBezTo>
                    <a:pt x="0" y="92903"/>
                    <a:pt x="27096" y="120000"/>
                    <a:pt x="60000" y="120000"/>
                  </a:cubicBezTo>
                  <a:cubicBezTo>
                    <a:pt x="92903" y="120000"/>
                    <a:pt x="120000" y="92903"/>
                    <a:pt x="120000" y="60000"/>
                  </a:cubicBezTo>
                  <a:close/>
                  <a:moveTo>
                    <a:pt x="60000" y="101612"/>
                  </a:moveTo>
                  <a:cubicBezTo>
                    <a:pt x="36774" y="101612"/>
                    <a:pt x="18387" y="83225"/>
                    <a:pt x="18387" y="60000"/>
                  </a:cubicBezTo>
                  <a:cubicBezTo>
                    <a:pt x="18387" y="36774"/>
                    <a:pt x="36774" y="18387"/>
                    <a:pt x="60000" y="18387"/>
                  </a:cubicBezTo>
                  <a:cubicBezTo>
                    <a:pt x="83225" y="18387"/>
                    <a:pt x="101612" y="36774"/>
                    <a:pt x="101612" y="60000"/>
                  </a:cubicBezTo>
                  <a:cubicBezTo>
                    <a:pt x="101612" y="83225"/>
                    <a:pt x="83225" y="101612"/>
                    <a:pt x="60000" y="101612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30" name="Shape 230"/>
          <p:cNvGrpSpPr/>
          <p:nvPr/>
        </p:nvGrpSpPr>
        <p:grpSpPr>
          <a:xfrm>
            <a:off x="8474062" y="4061885"/>
            <a:ext cx="563033" cy="565151"/>
            <a:chOff x="6337301" y="2360613"/>
            <a:chExt cx="422275" cy="423863"/>
          </a:xfrm>
        </p:grpSpPr>
        <p:sp>
          <p:nvSpPr>
            <p:cNvPr id="231" name="Shape 231"/>
            <p:cNvSpPr/>
            <p:nvPr/>
          </p:nvSpPr>
          <p:spPr>
            <a:xfrm>
              <a:off x="6337301" y="2360613"/>
              <a:ext cx="422275" cy="423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505" y="0"/>
                  </a:moveTo>
                  <a:cubicBezTo>
                    <a:pt x="6211" y="0"/>
                    <a:pt x="6211" y="0"/>
                    <a:pt x="6211" y="0"/>
                  </a:cubicBezTo>
                  <a:cubicBezTo>
                    <a:pt x="2823" y="0"/>
                    <a:pt x="0" y="2823"/>
                    <a:pt x="0" y="6494"/>
                  </a:cubicBezTo>
                  <a:cubicBezTo>
                    <a:pt x="0" y="39811"/>
                    <a:pt x="0" y="39811"/>
                    <a:pt x="0" y="39811"/>
                  </a:cubicBezTo>
                  <a:cubicBezTo>
                    <a:pt x="0" y="41223"/>
                    <a:pt x="1129" y="42352"/>
                    <a:pt x="2541" y="42352"/>
                  </a:cubicBezTo>
                  <a:cubicBezTo>
                    <a:pt x="3952" y="42352"/>
                    <a:pt x="5364" y="41223"/>
                    <a:pt x="5364" y="39811"/>
                  </a:cubicBezTo>
                  <a:cubicBezTo>
                    <a:pt x="5364" y="6494"/>
                    <a:pt x="5364" y="6494"/>
                    <a:pt x="5364" y="6494"/>
                  </a:cubicBezTo>
                  <a:cubicBezTo>
                    <a:pt x="5364" y="5929"/>
                    <a:pt x="5647" y="5364"/>
                    <a:pt x="6211" y="5364"/>
                  </a:cubicBezTo>
                  <a:cubicBezTo>
                    <a:pt x="113505" y="5364"/>
                    <a:pt x="113505" y="5364"/>
                    <a:pt x="113505" y="5364"/>
                  </a:cubicBezTo>
                  <a:cubicBezTo>
                    <a:pt x="114070" y="5364"/>
                    <a:pt x="114635" y="5929"/>
                    <a:pt x="114635" y="6494"/>
                  </a:cubicBezTo>
                  <a:cubicBezTo>
                    <a:pt x="114635" y="113788"/>
                    <a:pt x="114635" y="113788"/>
                    <a:pt x="114635" y="113788"/>
                  </a:cubicBezTo>
                  <a:cubicBezTo>
                    <a:pt x="114635" y="114352"/>
                    <a:pt x="114070" y="114635"/>
                    <a:pt x="113505" y="114635"/>
                  </a:cubicBezTo>
                  <a:cubicBezTo>
                    <a:pt x="80188" y="114635"/>
                    <a:pt x="80188" y="114635"/>
                    <a:pt x="80188" y="114635"/>
                  </a:cubicBezTo>
                  <a:cubicBezTo>
                    <a:pt x="78776" y="114635"/>
                    <a:pt x="77647" y="116047"/>
                    <a:pt x="77647" y="117458"/>
                  </a:cubicBezTo>
                  <a:cubicBezTo>
                    <a:pt x="77647" y="118870"/>
                    <a:pt x="78776" y="120000"/>
                    <a:pt x="80188" y="120000"/>
                  </a:cubicBezTo>
                  <a:cubicBezTo>
                    <a:pt x="113505" y="120000"/>
                    <a:pt x="113505" y="120000"/>
                    <a:pt x="113505" y="120000"/>
                  </a:cubicBezTo>
                  <a:cubicBezTo>
                    <a:pt x="117176" y="120000"/>
                    <a:pt x="120000" y="117176"/>
                    <a:pt x="120000" y="113788"/>
                  </a:cubicBezTo>
                  <a:cubicBezTo>
                    <a:pt x="120000" y="6494"/>
                    <a:pt x="120000" y="6494"/>
                    <a:pt x="120000" y="6494"/>
                  </a:cubicBezTo>
                  <a:cubicBezTo>
                    <a:pt x="120000" y="2823"/>
                    <a:pt x="117176" y="0"/>
                    <a:pt x="113505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32" name="Shape 232"/>
            <p:cNvSpPr/>
            <p:nvPr/>
          </p:nvSpPr>
          <p:spPr>
            <a:xfrm>
              <a:off x="6337301" y="2425700"/>
              <a:ext cx="357188" cy="3587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983" y="10696"/>
                  </a:moveTo>
                  <a:cubicBezTo>
                    <a:pt x="113983" y="38105"/>
                    <a:pt x="113983" y="38105"/>
                    <a:pt x="113983" y="38105"/>
                  </a:cubicBezTo>
                  <a:cubicBezTo>
                    <a:pt x="113983" y="39777"/>
                    <a:pt x="115320" y="41114"/>
                    <a:pt x="116991" y="41114"/>
                  </a:cubicBezTo>
                  <a:cubicBezTo>
                    <a:pt x="118662" y="41114"/>
                    <a:pt x="120000" y="39777"/>
                    <a:pt x="120000" y="38105"/>
                  </a:cubicBezTo>
                  <a:cubicBezTo>
                    <a:pt x="120000" y="3008"/>
                    <a:pt x="120000" y="3008"/>
                    <a:pt x="120000" y="3008"/>
                  </a:cubicBezTo>
                  <a:cubicBezTo>
                    <a:pt x="120000" y="1337"/>
                    <a:pt x="118662" y="0"/>
                    <a:pt x="116991" y="0"/>
                  </a:cubicBezTo>
                  <a:cubicBezTo>
                    <a:pt x="81894" y="0"/>
                    <a:pt x="81894" y="0"/>
                    <a:pt x="81894" y="0"/>
                  </a:cubicBezTo>
                  <a:cubicBezTo>
                    <a:pt x="80222" y="0"/>
                    <a:pt x="78885" y="1337"/>
                    <a:pt x="78885" y="3008"/>
                  </a:cubicBezTo>
                  <a:cubicBezTo>
                    <a:pt x="78885" y="4679"/>
                    <a:pt x="80222" y="6350"/>
                    <a:pt x="81894" y="6350"/>
                  </a:cubicBezTo>
                  <a:cubicBezTo>
                    <a:pt x="109303" y="6350"/>
                    <a:pt x="109303" y="6350"/>
                    <a:pt x="109303" y="6350"/>
                  </a:cubicBezTo>
                  <a:cubicBezTo>
                    <a:pt x="80557" y="35097"/>
                    <a:pt x="80557" y="35097"/>
                    <a:pt x="80557" y="35097"/>
                  </a:cubicBezTo>
                  <a:cubicBezTo>
                    <a:pt x="7353" y="35097"/>
                    <a:pt x="7353" y="35097"/>
                    <a:pt x="7353" y="35097"/>
                  </a:cubicBezTo>
                  <a:cubicBezTo>
                    <a:pt x="3342" y="35097"/>
                    <a:pt x="0" y="38440"/>
                    <a:pt x="0" y="42451"/>
                  </a:cubicBezTo>
                  <a:cubicBezTo>
                    <a:pt x="0" y="112646"/>
                    <a:pt x="0" y="112646"/>
                    <a:pt x="0" y="112646"/>
                  </a:cubicBezTo>
                  <a:cubicBezTo>
                    <a:pt x="0" y="116657"/>
                    <a:pt x="3342" y="120000"/>
                    <a:pt x="7353" y="120000"/>
                  </a:cubicBezTo>
                  <a:cubicBezTo>
                    <a:pt x="77548" y="120000"/>
                    <a:pt x="77548" y="120000"/>
                    <a:pt x="77548" y="120000"/>
                  </a:cubicBezTo>
                  <a:cubicBezTo>
                    <a:pt x="81559" y="120000"/>
                    <a:pt x="84902" y="116657"/>
                    <a:pt x="84902" y="112646"/>
                  </a:cubicBezTo>
                  <a:cubicBezTo>
                    <a:pt x="84902" y="39442"/>
                    <a:pt x="84902" y="39442"/>
                    <a:pt x="84902" y="39442"/>
                  </a:cubicBezTo>
                  <a:lnTo>
                    <a:pt x="113983" y="10696"/>
                  </a:lnTo>
                  <a:close/>
                  <a:moveTo>
                    <a:pt x="78885" y="112646"/>
                  </a:moveTo>
                  <a:cubicBezTo>
                    <a:pt x="78885" y="113314"/>
                    <a:pt x="78217" y="113649"/>
                    <a:pt x="77548" y="113649"/>
                  </a:cubicBezTo>
                  <a:cubicBezTo>
                    <a:pt x="7353" y="113649"/>
                    <a:pt x="7353" y="113649"/>
                    <a:pt x="7353" y="113649"/>
                  </a:cubicBezTo>
                  <a:cubicBezTo>
                    <a:pt x="6685" y="113649"/>
                    <a:pt x="6350" y="113314"/>
                    <a:pt x="6350" y="112646"/>
                  </a:cubicBezTo>
                  <a:cubicBezTo>
                    <a:pt x="6350" y="42451"/>
                    <a:pt x="6350" y="42451"/>
                    <a:pt x="6350" y="42451"/>
                  </a:cubicBezTo>
                  <a:cubicBezTo>
                    <a:pt x="6350" y="41782"/>
                    <a:pt x="6685" y="41114"/>
                    <a:pt x="7353" y="41114"/>
                  </a:cubicBezTo>
                  <a:cubicBezTo>
                    <a:pt x="78885" y="41114"/>
                    <a:pt x="78885" y="41114"/>
                    <a:pt x="78885" y="41114"/>
                  </a:cubicBezTo>
                  <a:lnTo>
                    <a:pt x="78885" y="11264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320" name="Freeform 32"/>
          <p:cNvSpPr>
            <a:spLocks noEditPoints="1"/>
          </p:cNvSpPr>
          <p:nvPr/>
        </p:nvSpPr>
        <p:spPr bwMode="auto">
          <a:xfrm>
            <a:off x="8459885" y="5870745"/>
            <a:ext cx="591386" cy="590214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 lang="en-US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grpSp>
        <p:nvGrpSpPr>
          <p:cNvPr id="65" name="Shape 65"/>
          <p:cNvGrpSpPr/>
          <p:nvPr/>
        </p:nvGrpSpPr>
        <p:grpSpPr>
          <a:xfrm>
            <a:off x="10590084" y="2254250"/>
            <a:ext cx="738716" cy="563033"/>
            <a:chOff x="7888289" y="1004887"/>
            <a:chExt cx="554037" cy="422275"/>
          </a:xfrm>
        </p:grpSpPr>
        <p:sp>
          <p:nvSpPr>
            <p:cNvPr id="66" name="Shape 66"/>
            <p:cNvSpPr/>
            <p:nvPr/>
          </p:nvSpPr>
          <p:spPr>
            <a:xfrm>
              <a:off x="8345489" y="1004887"/>
              <a:ext cx="58738" cy="3825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20000"/>
                  </a:moveTo>
                  <a:cubicBezTo>
                    <a:pt x="95172" y="120000"/>
                    <a:pt x="120000" y="116571"/>
                    <a:pt x="120000" y="110961"/>
                  </a:cubicBezTo>
                  <a:cubicBezTo>
                    <a:pt x="120000" y="2805"/>
                    <a:pt x="120000" y="2805"/>
                    <a:pt x="120000" y="2805"/>
                  </a:cubicBezTo>
                  <a:cubicBezTo>
                    <a:pt x="120000" y="1246"/>
                    <a:pt x="111724" y="0"/>
                    <a:pt x="99310" y="0"/>
                  </a:cubicBezTo>
                  <a:cubicBezTo>
                    <a:pt x="88965" y="0"/>
                    <a:pt x="80689" y="1246"/>
                    <a:pt x="80689" y="2805"/>
                  </a:cubicBezTo>
                  <a:cubicBezTo>
                    <a:pt x="80689" y="110961"/>
                    <a:pt x="80689" y="110961"/>
                    <a:pt x="80689" y="110961"/>
                  </a:cubicBezTo>
                  <a:cubicBezTo>
                    <a:pt x="80689" y="111896"/>
                    <a:pt x="80689" y="114077"/>
                    <a:pt x="60000" y="114077"/>
                  </a:cubicBezTo>
                  <a:cubicBezTo>
                    <a:pt x="53793" y="114077"/>
                    <a:pt x="37241" y="114077"/>
                    <a:pt x="37241" y="110961"/>
                  </a:cubicBezTo>
                  <a:cubicBezTo>
                    <a:pt x="37241" y="2805"/>
                    <a:pt x="37241" y="2805"/>
                    <a:pt x="37241" y="2805"/>
                  </a:cubicBezTo>
                  <a:cubicBezTo>
                    <a:pt x="37241" y="1246"/>
                    <a:pt x="28965" y="0"/>
                    <a:pt x="18620" y="0"/>
                  </a:cubicBezTo>
                  <a:cubicBezTo>
                    <a:pt x="8275" y="0"/>
                    <a:pt x="0" y="1246"/>
                    <a:pt x="0" y="2805"/>
                  </a:cubicBezTo>
                  <a:cubicBezTo>
                    <a:pt x="0" y="110961"/>
                    <a:pt x="0" y="110961"/>
                    <a:pt x="0" y="110961"/>
                  </a:cubicBezTo>
                  <a:cubicBezTo>
                    <a:pt x="0" y="116883"/>
                    <a:pt x="28965" y="120000"/>
                    <a:pt x="60000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7" name="Shape 67"/>
            <p:cNvSpPr/>
            <p:nvPr/>
          </p:nvSpPr>
          <p:spPr>
            <a:xfrm>
              <a:off x="7942264" y="1147762"/>
              <a:ext cx="147638" cy="1349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751" y="0"/>
                  </a:moveTo>
                  <a:cubicBezTo>
                    <a:pt x="7248" y="0"/>
                    <a:pt x="7248" y="0"/>
                    <a:pt x="7248" y="0"/>
                  </a:cubicBezTo>
                  <a:cubicBezTo>
                    <a:pt x="3221" y="0"/>
                    <a:pt x="0" y="3529"/>
                    <a:pt x="0" y="7941"/>
                  </a:cubicBezTo>
                  <a:cubicBezTo>
                    <a:pt x="0" y="112058"/>
                    <a:pt x="0" y="112058"/>
                    <a:pt x="0" y="112058"/>
                  </a:cubicBezTo>
                  <a:cubicBezTo>
                    <a:pt x="0" y="116470"/>
                    <a:pt x="3221" y="120000"/>
                    <a:pt x="7248" y="120000"/>
                  </a:cubicBezTo>
                  <a:cubicBezTo>
                    <a:pt x="112751" y="120000"/>
                    <a:pt x="112751" y="120000"/>
                    <a:pt x="112751" y="120000"/>
                  </a:cubicBezTo>
                  <a:cubicBezTo>
                    <a:pt x="116778" y="120000"/>
                    <a:pt x="120000" y="116470"/>
                    <a:pt x="120000" y="112058"/>
                  </a:cubicBezTo>
                  <a:cubicBezTo>
                    <a:pt x="120000" y="7941"/>
                    <a:pt x="120000" y="7941"/>
                    <a:pt x="120000" y="7941"/>
                  </a:cubicBezTo>
                  <a:cubicBezTo>
                    <a:pt x="120000" y="3529"/>
                    <a:pt x="116778" y="0"/>
                    <a:pt x="112751" y="0"/>
                  </a:cubicBezTo>
                  <a:close/>
                  <a:moveTo>
                    <a:pt x="105503" y="104117"/>
                  </a:moveTo>
                  <a:cubicBezTo>
                    <a:pt x="14496" y="104117"/>
                    <a:pt x="14496" y="104117"/>
                    <a:pt x="14496" y="104117"/>
                  </a:cubicBezTo>
                  <a:cubicBezTo>
                    <a:pt x="14496" y="15882"/>
                    <a:pt x="14496" y="15882"/>
                    <a:pt x="14496" y="15882"/>
                  </a:cubicBezTo>
                  <a:cubicBezTo>
                    <a:pt x="105503" y="15882"/>
                    <a:pt x="105503" y="15882"/>
                    <a:pt x="105503" y="15882"/>
                  </a:cubicBezTo>
                  <a:lnTo>
                    <a:pt x="105503" y="10411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8" name="Shape 68"/>
            <p:cNvSpPr/>
            <p:nvPr/>
          </p:nvSpPr>
          <p:spPr>
            <a:xfrm>
              <a:off x="7942264" y="1042987"/>
              <a:ext cx="330200" cy="714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396" y="0"/>
                  </a:moveTo>
                  <a:cubicBezTo>
                    <a:pt x="3243" y="0"/>
                    <a:pt x="3243" y="0"/>
                    <a:pt x="3243" y="0"/>
                  </a:cubicBezTo>
                  <a:cubicBezTo>
                    <a:pt x="1441" y="0"/>
                    <a:pt x="0" y="6760"/>
                    <a:pt x="0" y="15211"/>
                  </a:cubicBezTo>
                  <a:cubicBezTo>
                    <a:pt x="0" y="104788"/>
                    <a:pt x="0" y="104788"/>
                    <a:pt x="0" y="104788"/>
                  </a:cubicBezTo>
                  <a:cubicBezTo>
                    <a:pt x="0" y="113239"/>
                    <a:pt x="1441" y="120000"/>
                    <a:pt x="3243" y="120000"/>
                  </a:cubicBezTo>
                  <a:cubicBezTo>
                    <a:pt x="116396" y="120000"/>
                    <a:pt x="116396" y="120000"/>
                    <a:pt x="116396" y="120000"/>
                  </a:cubicBezTo>
                  <a:cubicBezTo>
                    <a:pt x="118198" y="120000"/>
                    <a:pt x="120000" y="113239"/>
                    <a:pt x="120000" y="104788"/>
                  </a:cubicBezTo>
                  <a:cubicBezTo>
                    <a:pt x="120000" y="15211"/>
                    <a:pt x="120000" y="15211"/>
                    <a:pt x="120000" y="15211"/>
                  </a:cubicBezTo>
                  <a:cubicBezTo>
                    <a:pt x="120000" y="6760"/>
                    <a:pt x="118198" y="0"/>
                    <a:pt x="116396" y="0"/>
                  </a:cubicBezTo>
                  <a:close/>
                  <a:moveTo>
                    <a:pt x="113153" y="87887"/>
                  </a:moveTo>
                  <a:cubicBezTo>
                    <a:pt x="6486" y="87887"/>
                    <a:pt x="6486" y="87887"/>
                    <a:pt x="6486" y="87887"/>
                  </a:cubicBezTo>
                  <a:cubicBezTo>
                    <a:pt x="6486" y="32112"/>
                    <a:pt x="6486" y="32112"/>
                    <a:pt x="6486" y="32112"/>
                  </a:cubicBezTo>
                  <a:cubicBezTo>
                    <a:pt x="113153" y="32112"/>
                    <a:pt x="113153" y="32112"/>
                    <a:pt x="113153" y="32112"/>
                  </a:cubicBezTo>
                  <a:lnTo>
                    <a:pt x="113153" y="8788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9" name="Shape 69"/>
            <p:cNvSpPr/>
            <p:nvPr/>
          </p:nvSpPr>
          <p:spPr>
            <a:xfrm>
              <a:off x="8123239" y="1147762"/>
              <a:ext cx="1492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00" y="0"/>
                  </a:moveTo>
                  <a:cubicBezTo>
                    <a:pt x="7200" y="0"/>
                    <a:pt x="7200" y="0"/>
                    <a:pt x="7200" y="0"/>
                  </a:cubicBezTo>
                  <a:cubicBezTo>
                    <a:pt x="3200" y="0"/>
                    <a:pt x="0" y="26666"/>
                    <a:pt x="0" y="60000"/>
                  </a:cubicBezTo>
                  <a:cubicBezTo>
                    <a:pt x="0" y="93333"/>
                    <a:pt x="3200" y="120000"/>
                    <a:pt x="7200" y="120000"/>
                  </a:cubicBezTo>
                  <a:cubicBezTo>
                    <a:pt x="112000" y="120000"/>
                    <a:pt x="112000" y="120000"/>
                    <a:pt x="112000" y="120000"/>
                  </a:cubicBezTo>
                  <a:cubicBezTo>
                    <a:pt x="116000" y="120000"/>
                    <a:pt x="120000" y="93333"/>
                    <a:pt x="120000" y="60000"/>
                  </a:cubicBezTo>
                  <a:cubicBezTo>
                    <a:pt x="120000" y="26666"/>
                    <a:pt x="116000" y="0"/>
                    <a:pt x="112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0" name="Shape 70"/>
            <p:cNvSpPr/>
            <p:nvPr/>
          </p:nvSpPr>
          <p:spPr>
            <a:xfrm>
              <a:off x="8123239" y="1185862"/>
              <a:ext cx="1492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00" y="0"/>
                  </a:moveTo>
                  <a:cubicBezTo>
                    <a:pt x="7200" y="0"/>
                    <a:pt x="7200" y="0"/>
                    <a:pt x="7200" y="0"/>
                  </a:cubicBezTo>
                  <a:cubicBezTo>
                    <a:pt x="3200" y="0"/>
                    <a:pt x="0" y="25263"/>
                    <a:pt x="0" y="56842"/>
                  </a:cubicBezTo>
                  <a:cubicBezTo>
                    <a:pt x="0" y="94736"/>
                    <a:pt x="3200" y="120000"/>
                    <a:pt x="7200" y="120000"/>
                  </a:cubicBezTo>
                  <a:cubicBezTo>
                    <a:pt x="112000" y="120000"/>
                    <a:pt x="112000" y="120000"/>
                    <a:pt x="112000" y="120000"/>
                  </a:cubicBezTo>
                  <a:cubicBezTo>
                    <a:pt x="116000" y="120000"/>
                    <a:pt x="120000" y="94736"/>
                    <a:pt x="120000" y="56842"/>
                  </a:cubicBezTo>
                  <a:cubicBezTo>
                    <a:pt x="120000" y="25263"/>
                    <a:pt x="116000" y="0"/>
                    <a:pt x="112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1" name="Shape 71"/>
            <p:cNvSpPr/>
            <p:nvPr/>
          </p:nvSpPr>
          <p:spPr>
            <a:xfrm>
              <a:off x="8123239" y="1225550"/>
              <a:ext cx="1492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00" y="0"/>
                  </a:moveTo>
                  <a:cubicBezTo>
                    <a:pt x="7200" y="0"/>
                    <a:pt x="7200" y="0"/>
                    <a:pt x="7200" y="0"/>
                  </a:cubicBezTo>
                  <a:cubicBezTo>
                    <a:pt x="3200" y="0"/>
                    <a:pt x="0" y="31578"/>
                    <a:pt x="0" y="63157"/>
                  </a:cubicBezTo>
                  <a:cubicBezTo>
                    <a:pt x="0" y="94736"/>
                    <a:pt x="3200" y="120000"/>
                    <a:pt x="7200" y="120000"/>
                  </a:cubicBezTo>
                  <a:cubicBezTo>
                    <a:pt x="112000" y="120000"/>
                    <a:pt x="112000" y="120000"/>
                    <a:pt x="112000" y="120000"/>
                  </a:cubicBezTo>
                  <a:cubicBezTo>
                    <a:pt x="116000" y="120000"/>
                    <a:pt x="120000" y="94736"/>
                    <a:pt x="120000" y="63157"/>
                  </a:cubicBezTo>
                  <a:cubicBezTo>
                    <a:pt x="120000" y="31578"/>
                    <a:pt x="116000" y="0"/>
                    <a:pt x="112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2" name="Shape 72"/>
            <p:cNvSpPr/>
            <p:nvPr/>
          </p:nvSpPr>
          <p:spPr>
            <a:xfrm>
              <a:off x="8123239" y="1265237"/>
              <a:ext cx="1492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00" y="0"/>
                  </a:moveTo>
                  <a:cubicBezTo>
                    <a:pt x="7200" y="0"/>
                    <a:pt x="7200" y="0"/>
                    <a:pt x="7200" y="0"/>
                  </a:cubicBezTo>
                  <a:cubicBezTo>
                    <a:pt x="3200" y="0"/>
                    <a:pt x="0" y="26666"/>
                    <a:pt x="0" y="60000"/>
                  </a:cubicBezTo>
                  <a:cubicBezTo>
                    <a:pt x="0" y="93333"/>
                    <a:pt x="3200" y="120000"/>
                    <a:pt x="7200" y="120000"/>
                  </a:cubicBezTo>
                  <a:cubicBezTo>
                    <a:pt x="112000" y="120000"/>
                    <a:pt x="112000" y="120000"/>
                    <a:pt x="112000" y="120000"/>
                  </a:cubicBezTo>
                  <a:cubicBezTo>
                    <a:pt x="116000" y="120000"/>
                    <a:pt x="120000" y="93333"/>
                    <a:pt x="120000" y="60000"/>
                  </a:cubicBezTo>
                  <a:cubicBezTo>
                    <a:pt x="120000" y="26666"/>
                    <a:pt x="116000" y="0"/>
                    <a:pt x="112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3" name="Shape 73"/>
            <p:cNvSpPr/>
            <p:nvPr/>
          </p:nvSpPr>
          <p:spPr>
            <a:xfrm>
              <a:off x="8123239" y="1303337"/>
              <a:ext cx="1492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00" y="0"/>
                  </a:moveTo>
                  <a:cubicBezTo>
                    <a:pt x="7200" y="0"/>
                    <a:pt x="7200" y="0"/>
                    <a:pt x="7200" y="0"/>
                  </a:cubicBezTo>
                  <a:cubicBezTo>
                    <a:pt x="3200" y="0"/>
                    <a:pt x="0" y="25263"/>
                    <a:pt x="0" y="56842"/>
                  </a:cubicBezTo>
                  <a:cubicBezTo>
                    <a:pt x="0" y="94736"/>
                    <a:pt x="3200" y="120000"/>
                    <a:pt x="7200" y="120000"/>
                  </a:cubicBezTo>
                  <a:cubicBezTo>
                    <a:pt x="112000" y="120000"/>
                    <a:pt x="112000" y="120000"/>
                    <a:pt x="112000" y="120000"/>
                  </a:cubicBezTo>
                  <a:cubicBezTo>
                    <a:pt x="116000" y="120000"/>
                    <a:pt x="120000" y="94736"/>
                    <a:pt x="120000" y="56842"/>
                  </a:cubicBezTo>
                  <a:cubicBezTo>
                    <a:pt x="120000" y="25263"/>
                    <a:pt x="116000" y="0"/>
                    <a:pt x="112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4" name="Shape 74"/>
            <p:cNvSpPr/>
            <p:nvPr/>
          </p:nvSpPr>
          <p:spPr>
            <a:xfrm>
              <a:off x="7942264" y="1303337"/>
              <a:ext cx="147638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751" y="0"/>
                  </a:moveTo>
                  <a:cubicBezTo>
                    <a:pt x="7248" y="0"/>
                    <a:pt x="7248" y="0"/>
                    <a:pt x="7248" y="0"/>
                  </a:cubicBezTo>
                  <a:cubicBezTo>
                    <a:pt x="3221" y="0"/>
                    <a:pt x="0" y="25263"/>
                    <a:pt x="0" y="56842"/>
                  </a:cubicBezTo>
                  <a:cubicBezTo>
                    <a:pt x="0" y="94736"/>
                    <a:pt x="3221" y="120000"/>
                    <a:pt x="7248" y="120000"/>
                  </a:cubicBezTo>
                  <a:cubicBezTo>
                    <a:pt x="112751" y="120000"/>
                    <a:pt x="112751" y="120000"/>
                    <a:pt x="112751" y="120000"/>
                  </a:cubicBezTo>
                  <a:cubicBezTo>
                    <a:pt x="116778" y="120000"/>
                    <a:pt x="120000" y="94736"/>
                    <a:pt x="120000" y="56842"/>
                  </a:cubicBezTo>
                  <a:cubicBezTo>
                    <a:pt x="120000" y="25263"/>
                    <a:pt x="116778" y="0"/>
                    <a:pt x="11275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5" name="Shape 75"/>
            <p:cNvSpPr/>
            <p:nvPr/>
          </p:nvSpPr>
          <p:spPr>
            <a:xfrm>
              <a:off x="8123239" y="1343025"/>
              <a:ext cx="1492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000" y="0"/>
                  </a:moveTo>
                  <a:cubicBezTo>
                    <a:pt x="7200" y="0"/>
                    <a:pt x="7200" y="0"/>
                    <a:pt x="7200" y="0"/>
                  </a:cubicBezTo>
                  <a:cubicBezTo>
                    <a:pt x="3200" y="0"/>
                    <a:pt x="0" y="25263"/>
                    <a:pt x="0" y="63157"/>
                  </a:cubicBezTo>
                  <a:cubicBezTo>
                    <a:pt x="0" y="94736"/>
                    <a:pt x="3200" y="120000"/>
                    <a:pt x="7200" y="120000"/>
                  </a:cubicBezTo>
                  <a:cubicBezTo>
                    <a:pt x="112000" y="120000"/>
                    <a:pt x="112000" y="120000"/>
                    <a:pt x="112000" y="120000"/>
                  </a:cubicBezTo>
                  <a:cubicBezTo>
                    <a:pt x="116000" y="120000"/>
                    <a:pt x="120000" y="94736"/>
                    <a:pt x="120000" y="63157"/>
                  </a:cubicBezTo>
                  <a:cubicBezTo>
                    <a:pt x="120000" y="25263"/>
                    <a:pt x="116000" y="0"/>
                    <a:pt x="11200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6" name="Shape 76"/>
            <p:cNvSpPr/>
            <p:nvPr/>
          </p:nvSpPr>
          <p:spPr>
            <a:xfrm>
              <a:off x="7942264" y="1343025"/>
              <a:ext cx="147638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751" y="0"/>
                  </a:moveTo>
                  <a:cubicBezTo>
                    <a:pt x="7248" y="0"/>
                    <a:pt x="7248" y="0"/>
                    <a:pt x="7248" y="0"/>
                  </a:cubicBezTo>
                  <a:cubicBezTo>
                    <a:pt x="3221" y="0"/>
                    <a:pt x="0" y="25263"/>
                    <a:pt x="0" y="63157"/>
                  </a:cubicBezTo>
                  <a:cubicBezTo>
                    <a:pt x="0" y="94736"/>
                    <a:pt x="3221" y="120000"/>
                    <a:pt x="7248" y="120000"/>
                  </a:cubicBezTo>
                  <a:cubicBezTo>
                    <a:pt x="112751" y="120000"/>
                    <a:pt x="112751" y="120000"/>
                    <a:pt x="112751" y="120000"/>
                  </a:cubicBezTo>
                  <a:cubicBezTo>
                    <a:pt x="116778" y="120000"/>
                    <a:pt x="120000" y="94736"/>
                    <a:pt x="120000" y="63157"/>
                  </a:cubicBezTo>
                  <a:cubicBezTo>
                    <a:pt x="120000" y="25263"/>
                    <a:pt x="116778" y="0"/>
                    <a:pt x="112751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7" name="Shape 77"/>
            <p:cNvSpPr/>
            <p:nvPr/>
          </p:nvSpPr>
          <p:spPr>
            <a:xfrm>
              <a:off x="7888289" y="1004887"/>
              <a:ext cx="554037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057" y="0"/>
                  </a:moveTo>
                  <a:cubicBezTo>
                    <a:pt x="116762" y="0"/>
                    <a:pt x="115899" y="1129"/>
                    <a:pt x="115899" y="2541"/>
                  </a:cubicBezTo>
                  <a:cubicBezTo>
                    <a:pt x="115899" y="100517"/>
                    <a:pt x="115899" y="100517"/>
                    <a:pt x="115899" y="100517"/>
                  </a:cubicBezTo>
                  <a:cubicBezTo>
                    <a:pt x="115899" y="108423"/>
                    <a:pt x="111151" y="114635"/>
                    <a:pt x="105323" y="114635"/>
                  </a:cubicBezTo>
                  <a:cubicBezTo>
                    <a:pt x="99280" y="114635"/>
                    <a:pt x="94532" y="108423"/>
                    <a:pt x="94532" y="100517"/>
                  </a:cubicBezTo>
                  <a:cubicBezTo>
                    <a:pt x="94532" y="2541"/>
                    <a:pt x="94532" y="2541"/>
                    <a:pt x="94532" y="2541"/>
                  </a:cubicBezTo>
                  <a:cubicBezTo>
                    <a:pt x="94532" y="1129"/>
                    <a:pt x="93669" y="0"/>
                    <a:pt x="92589" y="0"/>
                  </a:cubicBezTo>
                  <a:cubicBezTo>
                    <a:pt x="1942" y="0"/>
                    <a:pt x="1942" y="0"/>
                    <a:pt x="1942" y="0"/>
                  </a:cubicBezTo>
                  <a:cubicBezTo>
                    <a:pt x="863" y="0"/>
                    <a:pt x="0" y="1129"/>
                    <a:pt x="0" y="2541"/>
                  </a:cubicBezTo>
                  <a:cubicBezTo>
                    <a:pt x="0" y="100517"/>
                    <a:pt x="0" y="100517"/>
                    <a:pt x="0" y="100517"/>
                  </a:cubicBezTo>
                  <a:cubicBezTo>
                    <a:pt x="0" y="111247"/>
                    <a:pt x="6690" y="120000"/>
                    <a:pt x="14676" y="120000"/>
                  </a:cubicBezTo>
                  <a:cubicBezTo>
                    <a:pt x="105323" y="120000"/>
                    <a:pt x="105323" y="120000"/>
                    <a:pt x="105323" y="120000"/>
                  </a:cubicBezTo>
                  <a:cubicBezTo>
                    <a:pt x="105323" y="120000"/>
                    <a:pt x="105323" y="120000"/>
                    <a:pt x="105323" y="120000"/>
                  </a:cubicBezTo>
                  <a:cubicBezTo>
                    <a:pt x="105323" y="120000"/>
                    <a:pt x="105323" y="120000"/>
                    <a:pt x="105323" y="120000"/>
                  </a:cubicBezTo>
                  <a:cubicBezTo>
                    <a:pt x="113309" y="119717"/>
                    <a:pt x="120000" y="111247"/>
                    <a:pt x="120000" y="100517"/>
                  </a:cubicBezTo>
                  <a:cubicBezTo>
                    <a:pt x="120000" y="2541"/>
                    <a:pt x="120000" y="2541"/>
                    <a:pt x="120000" y="2541"/>
                  </a:cubicBezTo>
                  <a:cubicBezTo>
                    <a:pt x="120000" y="1129"/>
                    <a:pt x="119136" y="0"/>
                    <a:pt x="118057" y="0"/>
                  </a:cubicBezTo>
                  <a:close/>
                  <a:moveTo>
                    <a:pt x="95179" y="114635"/>
                  </a:moveTo>
                  <a:cubicBezTo>
                    <a:pt x="14676" y="114635"/>
                    <a:pt x="14676" y="114635"/>
                    <a:pt x="14676" y="114635"/>
                  </a:cubicBezTo>
                  <a:cubicBezTo>
                    <a:pt x="8848" y="114635"/>
                    <a:pt x="4100" y="108423"/>
                    <a:pt x="4100" y="100517"/>
                  </a:cubicBezTo>
                  <a:cubicBezTo>
                    <a:pt x="4100" y="5082"/>
                    <a:pt x="4100" y="5082"/>
                    <a:pt x="4100" y="5082"/>
                  </a:cubicBezTo>
                  <a:cubicBezTo>
                    <a:pt x="90431" y="5082"/>
                    <a:pt x="90431" y="5082"/>
                    <a:pt x="90431" y="5082"/>
                  </a:cubicBezTo>
                  <a:cubicBezTo>
                    <a:pt x="90431" y="100517"/>
                    <a:pt x="90431" y="100517"/>
                    <a:pt x="90431" y="100517"/>
                  </a:cubicBezTo>
                  <a:cubicBezTo>
                    <a:pt x="90431" y="100800"/>
                    <a:pt x="90431" y="101364"/>
                    <a:pt x="90431" y="101647"/>
                  </a:cubicBezTo>
                  <a:cubicBezTo>
                    <a:pt x="90431" y="101647"/>
                    <a:pt x="90647" y="101929"/>
                    <a:pt x="90647" y="101929"/>
                  </a:cubicBezTo>
                  <a:cubicBezTo>
                    <a:pt x="90647" y="102211"/>
                    <a:pt x="90647" y="102494"/>
                    <a:pt x="90647" y="102494"/>
                  </a:cubicBezTo>
                  <a:cubicBezTo>
                    <a:pt x="90647" y="102776"/>
                    <a:pt x="90647" y="102776"/>
                    <a:pt x="90647" y="103058"/>
                  </a:cubicBezTo>
                  <a:cubicBezTo>
                    <a:pt x="90647" y="103058"/>
                    <a:pt x="90647" y="103341"/>
                    <a:pt x="90647" y="103623"/>
                  </a:cubicBezTo>
                  <a:cubicBezTo>
                    <a:pt x="90647" y="103623"/>
                    <a:pt x="90647" y="103905"/>
                    <a:pt x="90647" y="103905"/>
                  </a:cubicBezTo>
                  <a:cubicBezTo>
                    <a:pt x="90863" y="104188"/>
                    <a:pt x="90863" y="104470"/>
                    <a:pt x="90863" y="104470"/>
                  </a:cubicBezTo>
                  <a:cubicBezTo>
                    <a:pt x="90863" y="104752"/>
                    <a:pt x="90863" y="104752"/>
                    <a:pt x="90863" y="105035"/>
                  </a:cubicBezTo>
                  <a:cubicBezTo>
                    <a:pt x="90863" y="105035"/>
                    <a:pt x="90863" y="105317"/>
                    <a:pt x="91079" y="105600"/>
                  </a:cubicBezTo>
                  <a:cubicBezTo>
                    <a:pt x="91079" y="105600"/>
                    <a:pt x="91079" y="105882"/>
                    <a:pt x="91079" y="105882"/>
                  </a:cubicBezTo>
                  <a:cubicBezTo>
                    <a:pt x="91079" y="106164"/>
                    <a:pt x="91079" y="106164"/>
                    <a:pt x="91294" y="106447"/>
                  </a:cubicBezTo>
                  <a:cubicBezTo>
                    <a:pt x="91294" y="106447"/>
                    <a:pt x="91294" y="106729"/>
                    <a:pt x="91294" y="106729"/>
                  </a:cubicBezTo>
                  <a:cubicBezTo>
                    <a:pt x="91294" y="107011"/>
                    <a:pt x="91294" y="107294"/>
                    <a:pt x="91510" y="107294"/>
                  </a:cubicBezTo>
                  <a:cubicBezTo>
                    <a:pt x="91510" y="107576"/>
                    <a:pt x="91510" y="107576"/>
                    <a:pt x="91510" y="107858"/>
                  </a:cubicBezTo>
                  <a:cubicBezTo>
                    <a:pt x="91510" y="107858"/>
                    <a:pt x="91726" y="108141"/>
                    <a:pt x="91726" y="108141"/>
                  </a:cubicBezTo>
                  <a:cubicBezTo>
                    <a:pt x="91726" y="108423"/>
                    <a:pt x="91726" y="108423"/>
                    <a:pt x="91942" y="108705"/>
                  </a:cubicBezTo>
                  <a:cubicBezTo>
                    <a:pt x="91942" y="108705"/>
                    <a:pt x="91942" y="108988"/>
                    <a:pt x="91942" y="108988"/>
                  </a:cubicBezTo>
                  <a:cubicBezTo>
                    <a:pt x="92158" y="109270"/>
                    <a:pt x="92158" y="109270"/>
                    <a:pt x="92158" y="109552"/>
                  </a:cubicBezTo>
                  <a:cubicBezTo>
                    <a:pt x="92158" y="109552"/>
                    <a:pt x="92374" y="109835"/>
                    <a:pt x="92374" y="109835"/>
                  </a:cubicBezTo>
                  <a:cubicBezTo>
                    <a:pt x="92374" y="110117"/>
                    <a:pt x="92374" y="110117"/>
                    <a:pt x="92589" y="110400"/>
                  </a:cubicBezTo>
                  <a:cubicBezTo>
                    <a:pt x="92589" y="110400"/>
                    <a:pt x="92589" y="110682"/>
                    <a:pt x="92805" y="110682"/>
                  </a:cubicBezTo>
                  <a:cubicBezTo>
                    <a:pt x="92805" y="110964"/>
                    <a:pt x="92805" y="110964"/>
                    <a:pt x="93021" y="111247"/>
                  </a:cubicBezTo>
                  <a:cubicBezTo>
                    <a:pt x="93021" y="111247"/>
                    <a:pt x="93021" y="111247"/>
                    <a:pt x="93021" y="111529"/>
                  </a:cubicBezTo>
                  <a:cubicBezTo>
                    <a:pt x="93237" y="111529"/>
                    <a:pt x="93237" y="111811"/>
                    <a:pt x="93237" y="111811"/>
                  </a:cubicBezTo>
                  <a:cubicBezTo>
                    <a:pt x="93453" y="112094"/>
                    <a:pt x="93453" y="112094"/>
                    <a:pt x="93453" y="112376"/>
                  </a:cubicBezTo>
                  <a:cubicBezTo>
                    <a:pt x="93669" y="112376"/>
                    <a:pt x="93669" y="112658"/>
                    <a:pt x="93669" y="112658"/>
                  </a:cubicBezTo>
                  <a:cubicBezTo>
                    <a:pt x="93884" y="112658"/>
                    <a:pt x="93884" y="112941"/>
                    <a:pt x="94100" y="112941"/>
                  </a:cubicBezTo>
                  <a:cubicBezTo>
                    <a:pt x="94100" y="113223"/>
                    <a:pt x="94100" y="113223"/>
                    <a:pt x="94316" y="113505"/>
                  </a:cubicBezTo>
                  <a:cubicBezTo>
                    <a:pt x="94316" y="113505"/>
                    <a:pt x="94316" y="113505"/>
                    <a:pt x="94532" y="113788"/>
                  </a:cubicBezTo>
                  <a:cubicBezTo>
                    <a:pt x="94532" y="113788"/>
                    <a:pt x="94532" y="114070"/>
                    <a:pt x="94748" y="114070"/>
                  </a:cubicBezTo>
                  <a:cubicBezTo>
                    <a:pt x="94748" y="114070"/>
                    <a:pt x="94964" y="114352"/>
                    <a:pt x="94964" y="114352"/>
                  </a:cubicBezTo>
                  <a:cubicBezTo>
                    <a:pt x="94964" y="114352"/>
                    <a:pt x="95179" y="114635"/>
                    <a:pt x="95179" y="114635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55" name="Shape 155"/>
          <p:cNvGrpSpPr/>
          <p:nvPr/>
        </p:nvGrpSpPr>
        <p:grpSpPr>
          <a:xfrm>
            <a:off x="10590084" y="3158068"/>
            <a:ext cx="738716" cy="563033"/>
            <a:chOff x="7980364" y="1682750"/>
            <a:chExt cx="554037" cy="422275"/>
          </a:xfrm>
        </p:grpSpPr>
        <p:sp>
          <p:nvSpPr>
            <p:cNvPr id="156" name="Shape 156"/>
            <p:cNvSpPr/>
            <p:nvPr/>
          </p:nvSpPr>
          <p:spPr>
            <a:xfrm>
              <a:off x="7980364" y="1682750"/>
              <a:ext cx="554037" cy="3571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035" y="43788"/>
                  </a:moveTo>
                  <a:cubicBezTo>
                    <a:pt x="108561" y="43788"/>
                    <a:pt x="108561" y="43788"/>
                    <a:pt x="108561" y="43788"/>
                  </a:cubicBezTo>
                  <a:cubicBezTo>
                    <a:pt x="108561" y="29415"/>
                    <a:pt x="108561" y="29415"/>
                    <a:pt x="108561" y="29415"/>
                  </a:cubicBezTo>
                  <a:cubicBezTo>
                    <a:pt x="108561" y="25403"/>
                    <a:pt x="106402" y="21727"/>
                    <a:pt x="103812" y="21727"/>
                  </a:cubicBezTo>
                  <a:cubicBezTo>
                    <a:pt x="98201" y="21727"/>
                    <a:pt x="98201" y="21727"/>
                    <a:pt x="98201" y="21727"/>
                  </a:cubicBezTo>
                  <a:cubicBezTo>
                    <a:pt x="96906" y="21727"/>
                    <a:pt x="96043" y="23398"/>
                    <a:pt x="96043" y="25069"/>
                  </a:cubicBezTo>
                  <a:cubicBezTo>
                    <a:pt x="96043" y="26740"/>
                    <a:pt x="96906" y="28077"/>
                    <a:pt x="98201" y="28077"/>
                  </a:cubicBezTo>
                  <a:cubicBezTo>
                    <a:pt x="103812" y="28077"/>
                    <a:pt x="103812" y="28077"/>
                    <a:pt x="103812" y="28077"/>
                  </a:cubicBezTo>
                  <a:cubicBezTo>
                    <a:pt x="104244" y="28077"/>
                    <a:pt x="104676" y="28746"/>
                    <a:pt x="104676" y="29415"/>
                  </a:cubicBezTo>
                  <a:cubicBezTo>
                    <a:pt x="104676" y="43788"/>
                    <a:pt x="104676" y="43788"/>
                    <a:pt x="104676" y="43788"/>
                  </a:cubicBezTo>
                  <a:cubicBezTo>
                    <a:pt x="94532" y="43788"/>
                    <a:pt x="94532" y="43788"/>
                    <a:pt x="94532" y="43788"/>
                  </a:cubicBezTo>
                  <a:cubicBezTo>
                    <a:pt x="94532" y="3008"/>
                    <a:pt x="94532" y="3008"/>
                    <a:pt x="94532" y="3008"/>
                  </a:cubicBezTo>
                  <a:cubicBezTo>
                    <a:pt x="94532" y="1337"/>
                    <a:pt x="93669" y="0"/>
                    <a:pt x="92374" y="0"/>
                  </a:cubicBezTo>
                  <a:cubicBezTo>
                    <a:pt x="27410" y="0"/>
                    <a:pt x="27410" y="0"/>
                    <a:pt x="27410" y="0"/>
                  </a:cubicBezTo>
                  <a:cubicBezTo>
                    <a:pt x="26330" y="0"/>
                    <a:pt x="25467" y="1337"/>
                    <a:pt x="25467" y="3008"/>
                  </a:cubicBezTo>
                  <a:cubicBezTo>
                    <a:pt x="25467" y="43788"/>
                    <a:pt x="25467" y="43788"/>
                    <a:pt x="25467" y="43788"/>
                  </a:cubicBezTo>
                  <a:cubicBezTo>
                    <a:pt x="15323" y="43788"/>
                    <a:pt x="15323" y="43788"/>
                    <a:pt x="15323" y="43788"/>
                  </a:cubicBezTo>
                  <a:cubicBezTo>
                    <a:pt x="15323" y="29415"/>
                    <a:pt x="15323" y="29415"/>
                    <a:pt x="15323" y="29415"/>
                  </a:cubicBezTo>
                  <a:cubicBezTo>
                    <a:pt x="15323" y="28746"/>
                    <a:pt x="15755" y="28077"/>
                    <a:pt x="16187" y="28077"/>
                  </a:cubicBezTo>
                  <a:cubicBezTo>
                    <a:pt x="21798" y="28077"/>
                    <a:pt x="21798" y="28077"/>
                    <a:pt x="21798" y="28077"/>
                  </a:cubicBezTo>
                  <a:cubicBezTo>
                    <a:pt x="22877" y="28077"/>
                    <a:pt x="23741" y="26740"/>
                    <a:pt x="23741" y="25069"/>
                  </a:cubicBezTo>
                  <a:cubicBezTo>
                    <a:pt x="23741" y="23398"/>
                    <a:pt x="22877" y="21727"/>
                    <a:pt x="21798" y="21727"/>
                  </a:cubicBezTo>
                  <a:cubicBezTo>
                    <a:pt x="16187" y="21727"/>
                    <a:pt x="16187" y="21727"/>
                    <a:pt x="16187" y="21727"/>
                  </a:cubicBezTo>
                  <a:cubicBezTo>
                    <a:pt x="13381" y="21727"/>
                    <a:pt x="11223" y="25403"/>
                    <a:pt x="11223" y="29415"/>
                  </a:cubicBezTo>
                  <a:cubicBezTo>
                    <a:pt x="11223" y="43788"/>
                    <a:pt x="11223" y="43788"/>
                    <a:pt x="11223" y="43788"/>
                  </a:cubicBezTo>
                  <a:cubicBezTo>
                    <a:pt x="4748" y="43788"/>
                    <a:pt x="4748" y="43788"/>
                    <a:pt x="4748" y="43788"/>
                  </a:cubicBezTo>
                  <a:cubicBezTo>
                    <a:pt x="2158" y="43788"/>
                    <a:pt x="0" y="47130"/>
                    <a:pt x="0" y="51142"/>
                  </a:cubicBezTo>
                  <a:cubicBezTo>
                    <a:pt x="0" y="112646"/>
                    <a:pt x="0" y="112646"/>
                    <a:pt x="0" y="112646"/>
                  </a:cubicBezTo>
                  <a:cubicBezTo>
                    <a:pt x="0" y="116657"/>
                    <a:pt x="2158" y="120000"/>
                    <a:pt x="4748" y="120000"/>
                  </a:cubicBezTo>
                  <a:cubicBezTo>
                    <a:pt x="21798" y="120000"/>
                    <a:pt x="21798" y="120000"/>
                    <a:pt x="21798" y="120000"/>
                  </a:cubicBezTo>
                  <a:cubicBezTo>
                    <a:pt x="22877" y="120000"/>
                    <a:pt x="23741" y="118662"/>
                    <a:pt x="23741" y="116991"/>
                  </a:cubicBezTo>
                  <a:cubicBezTo>
                    <a:pt x="23741" y="115320"/>
                    <a:pt x="22877" y="113983"/>
                    <a:pt x="21798" y="113983"/>
                  </a:cubicBezTo>
                  <a:cubicBezTo>
                    <a:pt x="4748" y="113983"/>
                    <a:pt x="4748" y="113983"/>
                    <a:pt x="4748" y="113983"/>
                  </a:cubicBezTo>
                  <a:cubicBezTo>
                    <a:pt x="4316" y="113983"/>
                    <a:pt x="4100" y="113314"/>
                    <a:pt x="4100" y="112646"/>
                  </a:cubicBezTo>
                  <a:cubicBezTo>
                    <a:pt x="4100" y="98272"/>
                    <a:pt x="4100" y="98272"/>
                    <a:pt x="4100" y="98272"/>
                  </a:cubicBezTo>
                  <a:cubicBezTo>
                    <a:pt x="115899" y="98272"/>
                    <a:pt x="115899" y="98272"/>
                    <a:pt x="115899" y="98272"/>
                  </a:cubicBezTo>
                  <a:cubicBezTo>
                    <a:pt x="115899" y="112646"/>
                    <a:pt x="115899" y="112646"/>
                    <a:pt x="115899" y="112646"/>
                  </a:cubicBezTo>
                  <a:cubicBezTo>
                    <a:pt x="115899" y="113314"/>
                    <a:pt x="115467" y="113983"/>
                    <a:pt x="115035" y="113983"/>
                  </a:cubicBezTo>
                  <a:cubicBezTo>
                    <a:pt x="98201" y="113983"/>
                    <a:pt x="98201" y="113983"/>
                    <a:pt x="98201" y="113983"/>
                  </a:cubicBezTo>
                  <a:cubicBezTo>
                    <a:pt x="96906" y="113983"/>
                    <a:pt x="96043" y="115320"/>
                    <a:pt x="96043" y="116991"/>
                  </a:cubicBezTo>
                  <a:cubicBezTo>
                    <a:pt x="96043" y="118662"/>
                    <a:pt x="96906" y="120000"/>
                    <a:pt x="98201" y="120000"/>
                  </a:cubicBezTo>
                  <a:cubicBezTo>
                    <a:pt x="115035" y="120000"/>
                    <a:pt x="115035" y="120000"/>
                    <a:pt x="115035" y="120000"/>
                  </a:cubicBezTo>
                  <a:cubicBezTo>
                    <a:pt x="117841" y="120000"/>
                    <a:pt x="120000" y="116657"/>
                    <a:pt x="120000" y="112646"/>
                  </a:cubicBezTo>
                  <a:cubicBezTo>
                    <a:pt x="120000" y="51142"/>
                    <a:pt x="120000" y="51142"/>
                    <a:pt x="120000" y="51142"/>
                  </a:cubicBezTo>
                  <a:cubicBezTo>
                    <a:pt x="120000" y="47130"/>
                    <a:pt x="117841" y="43788"/>
                    <a:pt x="115035" y="43788"/>
                  </a:cubicBezTo>
                  <a:close/>
                  <a:moveTo>
                    <a:pt x="29352" y="6350"/>
                  </a:moveTo>
                  <a:cubicBezTo>
                    <a:pt x="90431" y="6350"/>
                    <a:pt x="90431" y="6350"/>
                    <a:pt x="90431" y="6350"/>
                  </a:cubicBezTo>
                  <a:cubicBezTo>
                    <a:pt x="90431" y="43788"/>
                    <a:pt x="90431" y="43788"/>
                    <a:pt x="90431" y="43788"/>
                  </a:cubicBezTo>
                  <a:cubicBezTo>
                    <a:pt x="29352" y="43788"/>
                    <a:pt x="29352" y="43788"/>
                    <a:pt x="29352" y="43788"/>
                  </a:cubicBezTo>
                  <a:lnTo>
                    <a:pt x="29352" y="6350"/>
                  </a:lnTo>
                  <a:close/>
                  <a:moveTo>
                    <a:pt x="4100" y="91922"/>
                  </a:moveTo>
                  <a:cubicBezTo>
                    <a:pt x="4100" y="51142"/>
                    <a:pt x="4100" y="51142"/>
                    <a:pt x="4100" y="51142"/>
                  </a:cubicBezTo>
                  <a:cubicBezTo>
                    <a:pt x="4100" y="50473"/>
                    <a:pt x="4316" y="50139"/>
                    <a:pt x="4748" y="50139"/>
                  </a:cubicBezTo>
                  <a:cubicBezTo>
                    <a:pt x="115035" y="50139"/>
                    <a:pt x="115035" y="50139"/>
                    <a:pt x="115035" y="50139"/>
                  </a:cubicBezTo>
                  <a:cubicBezTo>
                    <a:pt x="115467" y="50139"/>
                    <a:pt x="115899" y="50473"/>
                    <a:pt x="115899" y="51142"/>
                  </a:cubicBezTo>
                  <a:cubicBezTo>
                    <a:pt x="115899" y="91922"/>
                    <a:pt x="115899" y="91922"/>
                    <a:pt x="115899" y="91922"/>
                  </a:cubicBezTo>
                  <a:lnTo>
                    <a:pt x="4100" y="9192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7" name="Shape 157"/>
            <p:cNvSpPr/>
            <p:nvPr/>
          </p:nvSpPr>
          <p:spPr>
            <a:xfrm>
              <a:off x="8097839" y="1982788"/>
              <a:ext cx="319087" cy="1222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250" y="0"/>
                  </a:moveTo>
                  <a:cubicBezTo>
                    <a:pt x="114375" y="0"/>
                    <a:pt x="112875" y="3870"/>
                    <a:pt x="112875" y="9677"/>
                  </a:cubicBezTo>
                  <a:cubicBezTo>
                    <a:pt x="112875" y="101612"/>
                    <a:pt x="112875" y="101612"/>
                    <a:pt x="112875" y="101612"/>
                  </a:cubicBezTo>
                  <a:cubicBezTo>
                    <a:pt x="6750" y="101612"/>
                    <a:pt x="6750" y="101612"/>
                    <a:pt x="6750" y="101612"/>
                  </a:cubicBezTo>
                  <a:cubicBezTo>
                    <a:pt x="6750" y="9677"/>
                    <a:pt x="6750" y="9677"/>
                    <a:pt x="6750" y="9677"/>
                  </a:cubicBezTo>
                  <a:cubicBezTo>
                    <a:pt x="6750" y="3870"/>
                    <a:pt x="5250" y="0"/>
                    <a:pt x="3375" y="0"/>
                  </a:cubicBezTo>
                  <a:cubicBezTo>
                    <a:pt x="1500" y="0"/>
                    <a:pt x="0" y="3870"/>
                    <a:pt x="0" y="9677"/>
                  </a:cubicBezTo>
                  <a:cubicBezTo>
                    <a:pt x="0" y="110322"/>
                    <a:pt x="0" y="110322"/>
                    <a:pt x="0" y="110322"/>
                  </a:cubicBezTo>
                  <a:cubicBezTo>
                    <a:pt x="0" y="116129"/>
                    <a:pt x="1500" y="120000"/>
                    <a:pt x="3375" y="120000"/>
                  </a:cubicBezTo>
                  <a:cubicBezTo>
                    <a:pt x="116250" y="120000"/>
                    <a:pt x="116250" y="120000"/>
                    <a:pt x="116250" y="120000"/>
                  </a:cubicBezTo>
                  <a:cubicBezTo>
                    <a:pt x="118500" y="120000"/>
                    <a:pt x="120000" y="116129"/>
                    <a:pt x="120000" y="110322"/>
                  </a:cubicBezTo>
                  <a:cubicBezTo>
                    <a:pt x="120000" y="9677"/>
                    <a:pt x="120000" y="9677"/>
                    <a:pt x="120000" y="9677"/>
                  </a:cubicBezTo>
                  <a:cubicBezTo>
                    <a:pt x="120000" y="3870"/>
                    <a:pt x="118500" y="0"/>
                    <a:pt x="11625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8" name="Shape 158"/>
            <p:cNvSpPr/>
            <p:nvPr/>
          </p:nvSpPr>
          <p:spPr>
            <a:xfrm>
              <a:off x="8456614" y="1897063"/>
              <a:ext cx="44450" cy="4603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9" name="Shape 159"/>
            <p:cNvSpPr/>
            <p:nvPr/>
          </p:nvSpPr>
          <p:spPr>
            <a:xfrm>
              <a:off x="8404225" y="1897063"/>
              <a:ext cx="44450" cy="4603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92" name="Shape 192"/>
          <p:cNvGrpSpPr/>
          <p:nvPr/>
        </p:nvGrpSpPr>
        <p:grpSpPr>
          <a:xfrm>
            <a:off x="10676867" y="4061885"/>
            <a:ext cx="565151" cy="565151"/>
            <a:chOff x="7888289" y="2360613"/>
            <a:chExt cx="423863" cy="423863"/>
          </a:xfrm>
        </p:grpSpPr>
        <p:sp>
          <p:nvSpPr>
            <p:cNvPr id="193" name="Shape 193"/>
            <p:cNvSpPr/>
            <p:nvPr/>
          </p:nvSpPr>
          <p:spPr>
            <a:xfrm>
              <a:off x="7888289" y="2360613"/>
              <a:ext cx="423863" cy="423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788" y="0"/>
                  </a:moveTo>
                  <a:cubicBezTo>
                    <a:pt x="6494" y="0"/>
                    <a:pt x="6494" y="0"/>
                    <a:pt x="6494" y="0"/>
                  </a:cubicBezTo>
                  <a:cubicBezTo>
                    <a:pt x="2823" y="0"/>
                    <a:pt x="0" y="2823"/>
                    <a:pt x="0" y="6494"/>
                  </a:cubicBezTo>
                  <a:cubicBezTo>
                    <a:pt x="0" y="113788"/>
                    <a:pt x="0" y="113788"/>
                    <a:pt x="0" y="113788"/>
                  </a:cubicBezTo>
                  <a:cubicBezTo>
                    <a:pt x="0" y="117176"/>
                    <a:pt x="2823" y="120000"/>
                    <a:pt x="6494" y="120000"/>
                  </a:cubicBezTo>
                  <a:cubicBezTo>
                    <a:pt x="113788" y="120000"/>
                    <a:pt x="113788" y="120000"/>
                    <a:pt x="113788" y="120000"/>
                  </a:cubicBezTo>
                  <a:cubicBezTo>
                    <a:pt x="117176" y="120000"/>
                    <a:pt x="120000" y="117176"/>
                    <a:pt x="120000" y="113788"/>
                  </a:cubicBezTo>
                  <a:cubicBezTo>
                    <a:pt x="120000" y="6494"/>
                    <a:pt x="120000" y="6494"/>
                    <a:pt x="120000" y="6494"/>
                  </a:cubicBezTo>
                  <a:cubicBezTo>
                    <a:pt x="120000" y="2823"/>
                    <a:pt x="117176" y="0"/>
                    <a:pt x="113788" y="0"/>
                  </a:cubicBezTo>
                  <a:close/>
                  <a:moveTo>
                    <a:pt x="114635" y="113788"/>
                  </a:moveTo>
                  <a:cubicBezTo>
                    <a:pt x="114635" y="114352"/>
                    <a:pt x="114352" y="114635"/>
                    <a:pt x="113788" y="114635"/>
                  </a:cubicBezTo>
                  <a:cubicBezTo>
                    <a:pt x="6494" y="114635"/>
                    <a:pt x="6494" y="114635"/>
                    <a:pt x="6494" y="114635"/>
                  </a:cubicBezTo>
                  <a:cubicBezTo>
                    <a:pt x="5647" y="114635"/>
                    <a:pt x="5364" y="114352"/>
                    <a:pt x="5364" y="113788"/>
                  </a:cubicBezTo>
                  <a:cubicBezTo>
                    <a:pt x="5364" y="6494"/>
                    <a:pt x="5364" y="6494"/>
                    <a:pt x="5364" y="6494"/>
                  </a:cubicBezTo>
                  <a:cubicBezTo>
                    <a:pt x="5364" y="5929"/>
                    <a:pt x="5647" y="5364"/>
                    <a:pt x="6494" y="5364"/>
                  </a:cubicBezTo>
                  <a:cubicBezTo>
                    <a:pt x="113788" y="5364"/>
                    <a:pt x="113788" y="5364"/>
                    <a:pt x="113788" y="5364"/>
                  </a:cubicBezTo>
                  <a:cubicBezTo>
                    <a:pt x="114352" y="5364"/>
                    <a:pt x="114635" y="5929"/>
                    <a:pt x="114635" y="6494"/>
                  </a:cubicBezTo>
                  <a:lnTo>
                    <a:pt x="114635" y="1137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4" name="Shape 194"/>
            <p:cNvSpPr/>
            <p:nvPr/>
          </p:nvSpPr>
          <p:spPr>
            <a:xfrm>
              <a:off x="7934325" y="2405063"/>
              <a:ext cx="336549" cy="3333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307" y="3223"/>
                  </a:moveTo>
                  <a:cubicBezTo>
                    <a:pt x="89112" y="0"/>
                    <a:pt x="83786" y="0"/>
                    <a:pt x="80591" y="3223"/>
                  </a:cubicBezTo>
                  <a:cubicBezTo>
                    <a:pt x="63195" y="20776"/>
                    <a:pt x="63195" y="20776"/>
                    <a:pt x="63195" y="20776"/>
                  </a:cubicBezTo>
                  <a:cubicBezTo>
                    <a:pt x="63195" y="21134"/>
                    <a:pt x="62840" y="21134"/>
                    <a:pt x="62840" y="21492"/>
                  </a:cubicBezTo>
                  <a:cubicBezTo>
                    <a:pt x="15976" y="68776"/>
                    <a:pt x="15976" y="68776"/>
                    <a:pt x="15976" y="68776"/>
                  </a:cubicBezTo>
                  <a:cubicBezTo>
                    <a:pt x="15621" y="69134"/>
                    <a:pt x="15266" y="69492"/>
                    <a:pt x="15266" y="69850"/>
                  </a:cubicBezTo>
                  <a:cubicBezTo>
                    <a:pt x="355" y="115701"/>
                    <a:pt x="355" y="115701"/>
                    <a:pt x="355" y="115701"/>
                  </a:cubicBezTo>
                  <a:cubicBezTo>
                    <a:pt x="0" y="116776"/>
                    <a:pt x="355" y="118208"/>
                    <a:pt x="1420" y="118925"/>
                  </a:cubicBezTo>
                  <a:cubicBezTo>
                    <a:pt x="1775" y="119641"/>
                    <a:pt x="2840" y="120000"/>
                    <a:pt x="3550" y="120000"/>
                  </a:cubicBezTo>
                  <a:cubicBezTo>
                    <a:pt x="3905" y="120000"/>
                    <a:pt x="4260" y="120000"/>
                    <a:pt x="4615" y="120000"/>
                  </a:cubicBezTo>
                  <a:cubicBezTo>
                    <a:pt x="51124" y="106029"/>
                    <a:pt x="51124" y="106029"/>
                    <a:pt x="51124" y="106029"/>
                  </a:cubicBezTo>
                  <a:cubicBezTo>
                    <a:pt x="51834" y="105671"/>
                    <a:pt x="52189" y="105313"/>
                    <a:pt x="52544" y="104955"/>
                  </a:cubicBezTo>
                  <a:cubicBezTo>
                    <a:pt x="99408" y="57313"/>
                    <a:pt x="99408" y="57313"/>
                    <a:pt x="99408" y="57313"/>
                  </a:cubicBezTo>
                  <a:cubicBezTo>
                    <a:pt x="99763" y="56955"/>
                    <a:pt x="99763" y="56597"/>
                    <a:pt x="99763" y="56597"/>
                  </a:cubicBezTo>
                  <a:cubicBezTo>
                    <a:pt x="116804" y="39761"/>
                    <a:pt x="116804" y="39761"/>
                    <a:pt x="116804" y="39761"/>
                  </a:cubicBezTo>
                  <a:cubicBezTo>
                    <a:pt x="120000" y="36537"/>
                    <a:pt x="120000" y="31164"/>
                    <a:pt x="116804" y="27940"/>
                  </a:cubicBezTo>
                  <a:lnTo>
                    <a:pt x="92307" y="3223"/>
                  </a:lnTo>
                  <a:close/>
                  <a:moveTo>
                    <a:pt x="44023" y="85253"/>
                  </a:moveTo>
                  <a:cubicBezTo>
                    <a:pt x="34792" y="85253"/>
                    <a:pt x="34792" y="85253"/>
                    <a:pt x="34792" y="85253"/>
                  </a:cubicBezTo>
                  <a:cubicBezTo>
                    <a:pt x="34792" y="75582"/>
                    <a:pt x="34792" y="75582"/>
                    <a:pt x="34792" y="75582"/>
                  </a:cubicBezTo>
                  <a:cubicBezTo>
                    <a:pt x="73846" y="36179"/>
                    <a:pt x="73846" y="36179"/>
                    <a:pt x="73846" y="36179"/>
                  </a:cubicBezTo>
                  <a:cubicBezTo>
                    <a:pt x="83786" y="46208"/>
                    <a:pt x="83786" y="46208"/>
                    <a:pt x="83786" y="46208"/>
                  </a:cubicBezTo>
                  <a:lnTo>
                    <a:pt x="44023" y="85253"/>
                  </a:lnTo>
                  <a:close/>
                  <a:moveTo>
                    <a:pt x="30532" y="70567"/>
                  </a:moveTo>
                  <a:cubicBezTo>
                    <a:pt x="24852" y="69134"/>
                    <a:pt x="24852" y="69134"/>
                    <a:pt x="24852" y="69134"/>
                  </a:cubicBezTo>
                  <a:cubicBezTo>
                    <a:pt x="65680" y="27940"/>
                    <a:pt x="65680" y="27940"/>
                    <a:pt x="65680" y="27940"/>
                  </a:cubicBezTo>
                  <a:cubicBezTo>
                    <a:pt x="69230" y="31522"/>
                    <a:pt x="69230" y="31522"/>
                    <a:pt x="69230" y="31522"/>
                  </a:cubicBezTo>
                  <a:lnTo>
                    <a:pt x="30532" y="70567"/>
                  </a:lnTo>
                  <a:close/>
                  <a:moveTo>
                    <a:pt x="20591" y="74865"/>
                  </a:moveTo>
                  <a:cubicBezTo>
                    <a:pt x="28402" y="76656"/>
                    <a:pt x="28402" y="76656"/>
                    <a:pt x="28402" y="76656"/>
                  </a:cubicBezTo>
                  <a:cubicBezTo>
                    <a:pt x="28402" y="88477"/>
                    <a:pt x="28402" y="88477"/>
                    <a:pt x="28402" y="88477"/>
                  </a:cubicBezTo>
                  <a:cubicBezTo>
                    <a:pt x="28402" y="90626"/>
                    <a:pt x="29822" y="92059"/>
                    <a:pt x="31597" y="92059"/>
                  </a:cubicBezTo>
                  <a:cubicBezTo>
                    <a:pt x="42958" y="92059"/>
                    <a:pt x="42958" y="92059"/>
                    <a:pt x="42958" y="92059"/>
                  </a:cubicBezTo>
                  <a:cubicBezTo>
                    <a:pt x="45443" y="100656"/>
                    <a:pt x="45443" y="100656"/>
                    <a:pt x="45443" y="100656"/>
                  </a:cubicBezTo>
                  <a:cubicBezTo>
                    <a:pt x="8875" y="111761"/>
                    <a:pt x="8875" y="111761"/>
                    <a:pt x="8875" y="111761"/>
                  </a:cubicBezTo>
                  <a:lnTo>
                    <a:pt x="20591" y="74865"/>
                  </a:lnTo>
                  <a:close/>
                  <a:moveTo>
                    <a:pt x="51479" y="96716"/>
                  </a:moveTo>
                  <a:cubicBezTo>
                    <a:pt x="49349" y="89552"/>
                    <a:pt x="49349" y="89552"/>
                    <a:pt x="49349" y="89552"/>
                  </a:cubicBezTo>
                  <a:cubicBezTo>
                    <a:pt x="88402" y="50865"/>
                    <a:pt x="88402" y="50865"/>
                    <a:pt x="88402" y="50865"/>
                  </a:cubicBezTo>
                  <a:cubicBezTo>
                    <a:pt x="92307" y="54805"/>
                    <a:pt x="92307" y="54805"/>
                    <a:pt x="92307" y="54805"/>
                  </a:cubicBezTo>
                  <a:lnTo>
                    <a:pt x="51479" y="96716"/>
                  </a:lnTo>
                  <a:close/>
                  <a:moveTo>
                    <a:pt x="112189" y="34746"/>
                  </a:moveTo>
                  <a:cubicBezTo>
                    <a:pt x="96923" y="50149"/>
                    <a:pt x="96923" y="50149"/>
                    <a:pt x="96923" y="50149"/>
                  </a:cubicBezTo>
                  <a:cubicBezTo>
                    <a:pt x="70295" y="23283"/>
                    <a:pt x="70295" y="23283"/>
                    <a:pt x="70295" y="23283"/>
                  </a:cubicBezTo>
                  <a:cubicBezTo>
                    <a:pt x="85562" y="7880"/>
                    <a:pt x="85562" y="7880"/>
                    <a:pt x="85562" y="7880"/>
                  </a:cubicBezTo>
                  <a:cubicBezTo>
                    <a:pt x="85917" y="7522"/>
                    <a:pt x="86272" y="7522"/>
                    <a:pt x="86627" y="7522"/>
                  </a:cubicBezTo>
                  <a:cubicBezTo>
                    <a:pt x="86627" y="7522"/>
                    <a:pt x="87337" y="7522"/>
                    <a:pt x="87692" y="7880"/>
                  </a:cubicBezTo>
                  <a:cubicBezTo>
                    <a:pt x="112189" y="32597"/>
                    <a:pt x="112189" y="32597"/>
                    <a:pt x="112189" y="32597"/>
                  </a:cubicBezTo>
                  <a:cubicBezTo>
                    <a:pt x="112544" y="33313"/>
                    <a:pt x="112544" y="34388"/>
                    <a:pt x="112189" y="3474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19" name="Shape 219"/>
          <p:cNvGrpSpPr/>
          <p:nvPr/>
        </p:nvGrpSpPr>
        <p:grpSpPr>
          <a:xfrm>
            <a:off x="10590084" y="4965700"/>
            <a:ext cx="738716" cy="565149"/>
            <a:chOff x="7888289" y="3038475"/>
            <a:chExt cx="554037" cy="423862"/>
          </a:xfrm>
        </p:grpSpPr>
        <p:sp>
          <p:nvSpPr>
            <p:cNvPr id="220" name="Shape 220"/>
            <p:cNvSpPr/>
            <p:nvPr/>
          </p:nvSpPr>
          <p:spPr>
            <a:xfrm>
              <a:off x="7915275" y="3222625"/>
              <a:ext cx="501650" cy="2397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619" y="0"/>
                  </a:moveTo>
                  <a:cubicBezTo>
                    <a:pt x="2380" y="0"/>
                    <a:pt x="2380" y="0"/>
                    <a:pt x="2380" y="0"/>
                  </a:cubicBezTo>
                  <a:cubicBezTo>
                    <a:pt x="1666" y="0"/>
                    <a:pt x="952" y="497"/>
                    <a:pt x="476" y="1991"/>
                  </a:cubicBezTo>
                  <a:cubicBezTo>
                    <a:pt x="238" y="2987"/>
                    <a:pt x="0" y="4481"/>
                    <a:pt x="238" y="5975"/>
                  </a:cubicBezTo>
                  <a:cubicBezTo>
                    <a:pt x="12619" y="110041"/>
                    <a:pt x="12619" y="110041"/>
                    <a:pt x="12619" y="110041"/>
                  </a:cubicBezTo>
                  <a:cubicBezTo>
                    <a:pt x="12619" y="110041"/>
                    <a:pt x="12619" y="110041"/>
                    <a:pt x="12619" y="110539"/>
                  </a:cubicBezTo>
                  <a:cubicBezTo>
                    <a:pt x="13571" y="117012"/>
                    <a:pt x="15238" y="120000"/>
                    <a:pt x="17857" y="120000"/>
                  </a:cubicBezTo>
                  <a:cubicBezTo>
                    <a:pt x="102142" y="120000"/>
                    <a:pt x="102142" y="120000"/>
                    <a:pt x="102142" y="120000"/>
                  </a:cubicBezTo>
                  <a:cubicBezTo>
                    <a:pt x="104761" y="120000"/>
                    <a:pt x="106428" y="117012"/>
                    <a:pt x="107380" y="110539"/>
                  </a:cubicBezTo>
                  <a:cubicBezTo>
                    <a:pt x="107380" y="110041"/>
                    <a:pt x="107380" y="110041"/>
                    <a:pt x="107380" y="110041"/>
                  </a:cubicBezTo>
                  <a:cubicBezTo>
                    <a:pt x="120000" y="5975"/>
                    <a:pt x="120000" y="5975"/>
                    <a:pt x="120000" y="5975"/>
                  </a:cubicBezTo>
                  <a:cubicBezTo>
                    <a:pt x="120000" y="4481"/>
                    <a:pt x="120000" y="2987"/>
                    <a:pt x="119523" y="1991"/>
                  </a:cubicBezTo>
                  <a:cubicBezTo>
                    <a:pt x="119047" y="497"/>
                    <a:pt x="118333" y="0"/>
                    <a:pt x="117619" y="0"/>
                  </a:cubicBezTo>
                  <a:close/>
                  <a:moveTo>
                    <a:pt x="103095" y="108049"/>
                  </a:moveTo>
                  <a:cubicBezTo>
                    <a:pt x="102619" y="111037"/>
                    <a:pt x="102380" y="111037"/>
                    <a:pt x="102142" y="111037"/>
                  </a:cubicBezTo>
                  <a:cubicBezTo>
                    <a:pt x="17857" y="111037"/>
                    <a:pt x="17857" y="111037"/>
                    <a:pt x="17857" y="111037"/>
                  </a:cubicBezTo>
                  <a:cubicBezTo>
                    <a:pt x="17619" y="111037"/>
                    <a:pt x="17380" y="111037"/>
                    <a:pt x="16904" y="108049"/>
                  </a:cubicBezTo>
                  <a:cubicBezTo>
                    <a:pt x="5238" y="9460"/>
                    <a:pt x="5238" y="9460"/>
                    <a:pt x="5238" y="9460"/>
                  </a:cubicBezTo>
                  <a:cubicBezTo>
                    <a:pt x="114761" y="9460"/>
                    <a:pt x="114761" y="9460"/>
                    <a:pt x="114761" y="9460"/>
                  </a:cubicBezTo>
                  <a:lnTo>
                    <a:pt x="103095" y="10804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8123239" y="3273425"/>
              <a:ext cx="19049" cy="1365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842" y="120000"/>
                  </a:moveTo>
                  <a:cubicBezTo>
                    <a:pt x="88421" y="120000"/>
                    <a:pt x="120000" y="116496"/>
                    <a:pt x="120000" y="112116"/>
                  </a:cubicBezTo>
                  <a:cubicBezTo>
                    <a:pt x="120000" y="8759"/>
                    <a:pt x="120000" y="8759"/>
                    <a:pt x="120000" y="8759"/>
                  </a:cubicBezTo>
                  <a:cubicBezTo>
                    <a:pt x="120000" y="4379"/>
                    <a:pt x="88421" y="0"/>
                    <a:pt x="56842" y="0"/>
                  </a:cubicBezTo>
                  <a:cubicBezTo>
                    <a:pt x="25263" y="0"/>
                    <a:pt x="0" y="4379"/>
                    <a:pt x="0" y="8759"/>
                  </a:cubicBezTo>
                  <a:cubicBezTo>
                    <a:pt x="0" y="112116"/>
                    <a:pt x="0" y="112116"/>
                    <a:pt x="0" y="112116"/>
                  </a:cubicBezTo>
                  <a:cubicBezTo>
                    <a:pt x="0" y="116496"/>
                    <a:pt x="25263" y="120000"/>
                    <a:pt x="56842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8020050" y="3273425"/>
              <a:ext cx="31750" cy="1365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8750" y="112992"/>
                  </a:moveTo>
                  <a:cubicBezTo>
                    <a:pt x="52500" y="117372"/>
                    <a:pt x="67500" y="120000"/>
                    <a:pt x="86250" y="120000"/>
                  </a:cubicBezTo>
                  <a:cubicBezTo>
                    <a:pt x="86250" y="120000"/>
                    <a:pt x="86250" y="120000"/>
                    <a:pt x="90000" y="120000"/>
                  </a:cubicBezTo>
                  <a:cubicBezTo>
                    <a:pt x="108750" y="119124"/>
                    <a:pt x="120000" y="115620"/>
                    <a:pt x="120000" y="111240"/>
                  </a:cubicBezTo>
                  <a:cubicBezTo>
                    <a:pt x="71250" y="7883"/>
                    <a:pt x="71250" y="7883"/>
                    <a:pt x="71250" y="7883"/>
                  </a:cubicBezTo>
                  <a:cubicBezTo>
                    <a:pt x="67500" y="3503"/>
                    <a:pt x="52500" y="0"/>
                    <a:pt x="30000" y="0"/>
                  </a:cubicBezTo>
                  <a:cubicBezTo>
                    <a:pt x="11250" y="875"/>
                    <a:pt x="0" y="5255"/>
                    <a:pt x="0" y="9635"/>
                  </a:cubicBezTo>
                  <a:lnTo>
                    <a:pt x="48750" y="11299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8202614" y="3273425"/>
              <a:ext cx="17462" cy="1365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20000"/>
                  </a:moveTo>
                  <a:cubicBezTo>
                    <a:pt x="93333" y="120000"/>
                    <a:pt x="120000" y="116496"/>
                    <a:pt x="120000" y="112116"/>
                  </a:cubicBezTo>
                  <a:cubicBezTo>
                    <a:pt x="120000" y="8759"/>
                    <a:pt x="120000" y="8759"/>
                    <a:pt x="120000" y="8759"/>
                  </a:cubicBezTo>
                  <a:cubicBezTo>
                    <a:pt x="120000" y="4379"/>
                    <a:pt x="93333" y="0"/>
                    <a:pt x="60000" y="0"/>
                  </a:cubicBezTo>
                  <a:cubicBezTo>
                    <a:pt x="26666" y="0"/>
                    <a:pt x="0" y="4379"/>
                    <a:pt x="0" y="8759"/>
                  </a:cubicBezTo>
                  <a:cubicBezTo>
                    <a:pt x="0" y="112116"/>
                    <a:pt x="0" y="112116"/>
                    <a:pt x="0" y="112116"/>
                  </a:cubicBezTo>
                  <a:cubicBezTo>
                    <a:pt x="0" y="116496"/>
                    <a:pt x="26666" y="120000"/>
                    <a:pt x="60000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8280400" y="3273425"/>
              <a:ext cx="31750" cy="1365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000" y="120000"/>
                  </a:moveTo>
                  <a:cubicBezTo>
                    <a:pt x="33750" y="120000"/>
                    <a:pt x="33750" y="120000"/>
                    <a:pt x="37500" y="120000"/>
                  </a:cubicBezTo>
                  <a:cubicBezTo>
                    <a:pt x="52500" y="120000"/>
                    <a:pt x="67500" y="117372"/>
                    <a:pt x="71250" y="112992"/>
                  </a:cubicBezTo>
                  <a:cubicBezTo>
                    <a:pt x="120000" y="9635"/>
                    <a:pt x="120000" y="9635"/>
                    <a:pt x="120000" y="9635"/>
                  </a:cubicBezTo>
                  <a:cubicBezTo>
                    <a:pt x="120000" y="5255"/>
                    <a:pt x="108750" y="875"/>
                    <a:pt x="90000" y="0"/>
                  </a:cubicBezTo>
                  <a:cubicBezTo>
                    <a:pt x="71250" y="0"/>
                    <a:pt x="52500" y="3503"/>
                    <a:pt x="48750" y="7883"/>
                  </a:cubicBezTo>
                  <a:cubicBezTo>
                    <a:pt x="0" y="111240"/>
                    <a:pt x="0" y="111240"/>
                    <a:pt x="0" y="111240"/>
                  </a:cubicBezTo>
                  <a:cubicBezTo>
                    <a:pt x="0" y="115620"/>
                    <a:pt x="11250" y="119124"/>
                    <a:pt x="30000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8207375" y="3038475"/>
              <a:ext cx="144462" cy="1619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931" y="117804"/>
                  </a:moveTo>
                  <a:cubicBezTo>
                    <a:pt x="107586" y="119268"/>
                    <a:pt x="109241" y="120000"/>
                    <a:pt x="111724" y="120000"/>
                  </a:cubicBezTo>
                  <a:cubicBezTo>
                    <a:pt x="113379" y="120000"/>
                    <a:pt x="115034" y="120000"/>
                    <a:pt x="116689" y="118536"/>
                  </a:cubicBezTo>
                  <a:cubicBezTo>
                    <a:pt x="120000" y="116341"/>
                    <a:pt x="120000" y="111951"/>
                    <a:pt x="117517" y="109024"/>
                  </a:cubicBezTo>
                  <a:cubicBezTo>
                    <a:pt x="14896" y="3658"/>
                    <a:pt x="14896" y="3658"/>
                    <a:pt x="14896" y="3658"/>
                  </a:cubicBezTo>
                  <a:cubicBezTo>
                    <a:pt x="11586" y="731"/>
                    <a:pt x="6620" y="0"/>
                    <a:pt x="3310" y="2926"/>
                  </a:cubicBezTo>
                  <a:cubicBezTo>
                    <a:pt x="0" y="5121"/>
                    <a:pt x="0" y="9512"/>
                    <a:pt x="2482" y="12439"/>
                  </a:cubicBezTo>
                  <a:lnTo>
                    <a:pt x="105931" y="117804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7993064" y="3038475"/>
              <a:ext cx="138112" cy="1619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33" y="120000"/>
                  </a:moveTo>
                  <a:cubicBezTo>
                    <a:pt x="11223" y="120000"/>
                    <a:pt x="13812" y="119268"/>
                    <a:pt x="15539" y="117804"/>
                  </a:cubicBezTo>
                  <a:cubicBezTo>
                    <a:pt x="116546" y="12439"/>
                    <a:pt x="116546" y="12439"/>
                    <a:pt x="116546" y="12439"/>
                  </a:cubicBezTo>
                  <a:cubicBezTo>
                    <a:pt x="120000" y="9512"/>
                    <a:pt x="119136" y="5121"/>
                    <a:pt x="115683" y="2926"/>
                  </a:cubicBezTo>
                  <a:cubicBezTo>
                    <a:pt x="112230" y="0"/>
                    <a:pt x="107050" y="731"/>
                    <a:pt x="104460" y="3658"/>
                  </a:cubicBezTo>
                  <a:cubicBezTo>
                    <a:pt x="2589" y="109024"/>
                    <a:pt x="2589" y="109024"/>
                    <a:pt x="2589" y="109024"/>
                  </a:cubicBezTo>
                  <a:cubicBezTo>
                    <a:pt x="0" y="111951"/>
                    <a:pt x="0" y="116341"/>
                    <a:pt x="3453" y="118536"/>
                  </a:cubicBezTo>
                  <a:cubicBezTo>
                    <a:pt x="5179" y="120000"/>
                    <a:pt x="6906" y="120000"/>
                    <a:pt x="8633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7" name="Shape 227"/>
            <p:cNvSpPr/>
            <p:nvPr/>
          </p:nvSpPr>
          <p:spPr>
            <a:xfrm>
              <a:off x="8370889" y="3170238"/>
              <a:ext cx="71437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788" y="0"/>
                  </a:moveTo>
                  <a:cubicBezTo>
                    <a:pt x="15211" y="0"/>
                    <a:pt x="15211" y="0"/>
                    <a:pt x="15211" y="0"/>
                  </a:cubicBezTo>
                  <a:cubicBezTo>
                    <a:pt x="6760" y="0"/>
                    <a:pt x="0" y="26666"/>
                    <a:pt x="0" y="60000"/>
                  </a:cubicBezTo>
                  <a:cubicBezTo>
                    <a:pt x="0" y="93333"/>
                    <a:pt x="6760" y="120000"/>
                    <a:pt x="15211" y="120000"/>
                  </a:cubicBezTo>
                  <a:cubicBezTo>
                    <a:pt x="104788" y="120000"/>
                    <a:pt x="104788" y="120000"/>
                    <a:pt x="104788" y="120000"/>
                  </a:cubicBezTo>
                  <a:cubicBezTo>
                    <a:pt x="113239" y="120000"/>
                    <a:pt x="120000" y="93333"/>
                    <a:pt x="120000" y="60000"/>
                  </a:cubicBezTo>
                  <a:cubicBezTo>
                    <a:pt x="120000" y="26666"/>
                    <a:pt x="113239" y="0"/>
                    <a:pt x="104788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8" name="Shape 228"/>
            <p:cNvSpPr/>
            <p:nvPr/>
          </p:nvSpPr>
          <p:spPr>
            <a:xfrm>
              <a:off x="8058150" y="3170238"/>
              <a:ext cx="228600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240" y="0"/>
                  </a:moveTo>
                  <a:cubicBezTo>
                    <a:pt x="2620" y="0"/>
                    <a:pt x="0" y="26666"/>
                    <a:pt x="0" y="60000"/>
                  </a:cubicBezTo>
                  <a:cubicBezTo>
                    <a:pt x="0" y="93333"/>
                    <a:pt x="2620" y="120000"/>
                    <a:pt x="5240" y="120000"/>
                  </a:cubicBezTo>
                  <a:cubicBezTo>
                    <a:pt x="114759" y="120000"/>
                    <a:pt x="114759" y="120000"/>
                    <a:pt x="114759" y="120000"/>
                  </a:cubicBezTo>
                  <a:cubicBezTo>
                    <a:pt x="117903" y="120000"/>
                    <a:pt x="119999" y="93333"/>
                    <a:pt x="119999" y="60000"/>
                  </a:cubicBezTo>
                  <a:cubicBezTo>
                    <a:pt x="119999" y="26666"/>
                    <a:pt x="117903" y="0"/>
                    <a:pt x="114759" y="0"/>
                  </a:cubicBezTo>
                  <a:lnTo>
                    <a:pt x="524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29" name="Shape 229"/>
            <p:cNvSpPr/>
            <p:nvPr/>
          </p:nvSpPr>
          <p:spPr>
            <a:xfrm>
              <a:off x="7888289" y="3170238"/>
              <a:ext cx="84138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cubicBezTo>
                    <a:pt x="120000" y="26666"/>
                    <a:pt x="114285" y="0"/>
                    <a:pt x="107142" y="0"/>
                  </a:cubicBezTo>
                  <a:cubicBezTo>
                    <a:pt x="12857" y="0"/>
                    <a:pt x="12857" y="0"/>
                    <a:pt x="12857" y="0"/>
                  </a:cubicBezTo>
                  <a:cubicBezTo>
                    <a:pt x="5714" y="0"/>
                    <a:pt x="0" y="26666"/>
                    <a:pt x="0" y="60000"/>
                  </a:cubicBezTo>
                  <a:cubicBezTo>
                    <a:pt x="0" y="93333"/>
                    <a:pt x="5714" y="120000"/>
                    <a:pt x="12857" y="120000"/>
                  </a:cubicBezTo>
                  <a:cubicBezTo>
                    <a:pt x="107142" y="120000"/>
                    <a:pt x="107142" y="120000"/>
                    <a:pt x="107142" y="120000"/>
                  </a:cubicBezTo>
                  <a:cubicBezTo>
                    <a:pt x="114285" y="120000"/>
                    <a:pt x="120000" y="93333"/>
                    <a:pt x="120000" y="6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322" name="Freeform 60"/>
          <p:cNvSpPr>
            <a:spLocks noEditPoints="1"/>
          </p:cNvSpPr>
          <p:nvPr/>
        </p:nvSpPr>
        <p:spPr bwMode="auto">
          <a:xfrm>
            <a:off x="10699608" y="5880677"/>
            <a:ext cx="519668" cy="534954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 lang="en-US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grpSp>
        <p:nvGrpSpPr>
          <p:cNvPr id="57" name="Shape 57"/>
          <p:cNvGrpSpPr/>
          <p:nvPr/>
        </p:nvGrpSpPr>
        <p:grpSpPr>
          <a:xfrm>
            <a:off x="9605628" y="2254250"/>
            <a:ext cx="495299" cy="563033"/>
            <a:chOff x="7080250" y="1004887"/>
            <a:chExt cx="371474" cy="422275"/>
          </a:xfrm>
        </p:grpSpPr>
        <p:sp>
          <p:nvSpPr>
            <p:cNvPr id="58" name="Shape 58"/>
            <p:cNvSpPr/>
            <p:nvPr/>
          </p:nvSpPr>
          <p:spPr>
            <a:xfrm>
              <a:off x="7080250" y="1017587"/>
              <a:ext cx="371474" cy="4095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903" y="0"/>
                  </a:moveTo>
                  <a:cubicBezTo>
                    <a:pt x="95806" y="0"/>
                    <a:pt x="95806" y="0"/>
                    <a:pt x="95806" y="0"/>
                  </a:cubicBezTo>
                  <a:cubicBezTo>
                    <a:pt x="94193" y="0"/>
                    <a:pt x="92903" y="1165"/>
                    <a:pt x="92903" y="2621"/>
                  </a:cubicBezTo>
                  <a:cubicBezTo>
                    <a:pt x="92903" y="4077"/>
                    <a:pt x="94193" y="5242"/>
                    <a:pt x="95806" y="5242"/>
                  </a:cubicBezTo>
                  <a:cubicBezTo>
                    <a:pt x="112903" y="5242"/>
                    <a:pt x="112903" y="5242"/>
                    <a:pt x="112903" y="5242"/>
                  </a:cubicBezTo>
                  <a:cubicBezTo>
                    <a:pt x="113548" y="5242"/>
                    <a:pt x="114193" y="5825"/>
                    <a:pt x="114193" y="6407"/>
                  </a:cubicBezTo>
                  <a:cubicBezTo>
                    <a:pt x="114193" y="113300"/>
                    <a:pt x="114193" y="113300"/>
                    <a:pt x="114193" y="113300"/>
                  </a:cubicBezTo>
                  <a:cubicBezTo>
                    <a:pt x="114193" y="114174"/>
                    <a:pt x="113548" y="114466"/>
                    <a:pt x="112903" y="114466"/>
                  </a:cubicBezTo>
                  <a:cubicBezTo>
                    <a:pt x="7096" y="114466"/>
                    <a:pt x="7096" y="114466"/>
                    <a:pt x="7096" y="114466"/>
                  </a:cubicBezTo>
                  <a:cubicBezTo>
                    <a:pt x="6451" y="114466"/>
                    <a:pt x="5806" y="114174"/>
                    <a:pt x="5806" y="113300"/>
                  </a:cubicBezTo>
                  <a:cubicBezTo>
                    <a:pt x="5806" y="6407"/>
                    <a:pt x="5806" y="6407"/>
                    <a:pt x="5806" y="6407"/>
                  </a:cubicBezTo>
                  <a:cubicBezTo>
                    <a:pt x="5806" y="5825"/>
                    <a:pt x="6451" y="5242"/>
                    <a:pt x="7096" y="5242"/>
                  </a:cubicBezTo>
                  <a:cubicBezTo>
                    <a:pt x="24193" y="5242"/>
                    <a:pt x="24193" y="5242"/>
                    <a:pt x="24193" y="5242"/>
                  </a:cubicBezTo>
                  <a:cubicBezTo>
                    <a:pt x="25806" y="5242"/>
                    <a:pt x="27096" y="4077"/>
                    <a:pt x="27096" y="2621"/>
                  </a:cubicBezTo>
                  <a:cubicBezTo>
                    <a:pt x="27096" y="1165"/>
                    <a:pt x="25806" y="0"/>
                    <a:pt x="24193" y="0"/>
                  </a:cubicBezTo>
                  <a:cubicBezTo>
                    <a:pt x="7096" y="0"/>
                    <a:pt x="7096" y="0"/>
                    <a:pt x="7096" y="0"/>
                  </a:cubicBezTo>
                  <a:cubicBezTo>
                    <a:pt x="2903" y="0"/>
                    <a:pt x="0" y="2621"/>
                    <a:pt x="0" y="6407"/>
                  </a:cubicBezTo>
                  <a:cubicBezTo>
                    <a:pt x="0" y="113300"/>
                    <a:pt x="0" y="113300"/>
                    <a:pt x="0" y="113300"/>
                  </a:cubicBezTo>
                  <a:cubicBezTo>
                    <a:pt x="0" y="117087"/>
                    <a:pt x="2903" y="120000"/>
                    <a:pt x="7096" y="120000"/>
                  </a:cubicBezTo>
                  <a:cubicBezTo>
                    <a:pt x="112903" y="120000"/>
                    <a:pt x="112903" y="120000"/>
                    <a:pt x="112903" y="120000"/>
                  </a:cubicBezTo>
                  <a:cubicBezTo>
                    <a:pt x="117096" y="120000"/>
                    <a:pt x="120000" y="117087"/>
                    <a:pt x="120000" y="113300"/>
                  </a:cubicBezTo>
                  <a:cubicBezTo>
                    <a:pt x="120000" y="6407"/>
                    <a:pt x="120000" y="6407"/>
                    <a:pt x="120000" y="6407"/>
                  </a:cubicBezTo>
                  <a:cubicBezTo>
                    <a:pt x="120000" y="2621"/>
                    <a:pt x="117096" y="0"/>
                    <a:pt x="11290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9" name="Shape 59"/>
            <p:cNvSpPr/>
            <p:nvPr/>
          </p:nvSpPr>
          <p:spPr>
            <a:xfrm>
              <a:off x="7119939" y="1055687"/>
              <a:ext cx="292100" cy="3317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4693" y="6846"/>
                  </a:moveTo>
                  <a:cubicBezTo>
                    <a:pt x="16734" y="6846"/>
                    <a:pt x="18367" y="5405"/>
                    <a:pt x="18367" y="3243"/>
                  </a:cubicBezTo>
                  <a:cubicBezTo>
                    <a:pt x="18367" y="1441"/>
                    <a:pt x="16734" y="0"/>
                    <a:pt x="14693" y="0"/>
                  </a:cubicBezTo>
                  <a:cubicBezTo>
                    <a:pt x="3673" y="0"/>
                    <a:pt x="3673" y="0"/>
                    <a:pt x="3673" y="0"/>
                  </a:cubicBezTo>
                  <a:cubicBezTo>
                    <a:pt x="1632" y="0"/>
                    <a:pt x="0" y="1441"/>
                    <a:pt x="0" y="3243"/>
                  </a:cubicBezTo>
                  <a:cubicBezTo>
                    <a:pt x="0" y="116756"/>
                    <a:pt x="0" y="116756"/>
                    <a:pt x="0" y="116756"/>
                  </a:cubicBezTo>
                  <a:cubicBezTo>
                    <a:pt x="0" y="118558"/>
                    <a:pt x="1632" y="120000"/>
                    <a:pt x="3673" y="120000"/>
                  </a:cubicBezTo>
                  <a:cubicBezTo>
                    <a:pt x="116326" y="120000"/>
                    <a:pt x="116326" y="120000"/>
                    <a:pt x="116326" y="120000"/>
                  </a:cubicBezTo>
                  <a:cubicBezTo>
                    <a:pt x="118367" y="120000"/>
                    <a:pt x="120000" y="118558"/>
                    <a:pt x="120000" y="116756"/>
                  </a:cubicBezTo>
                  <a:cubicBezTo>
                    <a:pt x="120000" y="3243"/>
                    <a:pt x="120000" y="3243"/>
                    <a:pt x="120000" y="3243"/>
                  </a:cubicBezTo>
                  <a:cubicBezTo>
                    <a:pt x="120000" y="1441"/>
                    <a:pt x="118367" y="0"/>
                    <a:pt x="116326" y="0"/>
                  </a:cubicBezTo>
                  <a:cubicBezTo>
                    <a:pt x="105306" y="0"/>
                    <a:pt x="105306" y="0"/>
                    <a:pt x="105306" y="0"/>
                  </a:cubicBezTo>
                  <a:cubicBezTo>
                    <a:pt x="103265" y="0"/>
                    <a:pt x="101632" y="1441"/>
                    <a:pt x="101632" y="3243"/>
                  </a:cubicBezTo>
                  <a:cubicBezTo>
                    <a:pt x="101632" y="5405"/>
                    <a:pt x="103265" y="6846"/>
                    <a:pt x="105306" y="6846"/>
                  </a:cubicBezTo>
                  <a:cubicBezTo>
                    <a:pt x="112244" y="6846"/>
                    <a:pt x="112244" y="6846"/>
                    <a:pt x="112244" y="6846"/>
                  </a:cubicBezTo>
                  <a:cubicBezTo>
                    <a:pt x="112244" y="113153"/>
                    <a:pt x="112244" y="113153"/>
                    <a:pt x="112244" y="113153"/>
                  </a:cubicBezTo>
                  <a:cubicBezTo>
                    <a:pt x="7755" y="113153"/>
                    <a:pt x="7755" y="113153"/>
                    <a:pt x="7755" y="113153"/>
                  </a:cubicBezTo>
                  <a:cubicBezTo>
                    <a:pt x="7755" y="6846"/>
                    <a:pt x="7755" y="6846"/>
                    <a:pt x="7755" y="6846"/>
                  </a:cubicBezTo>
                  <a:lnTo>
                    <a:pt x="14693" y="684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0" name="Shape 60"/>
            <p:cNvSpPr/>
            <p:nvPr/>
          </p:nvSpPr>
          <p:spPr>
            <a:xfrm>
              <a:off x="7170739" y="1004887"/>
              <a:ext cx="188913" cy="952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315" y="120000"/>
                  </a:moveTo>
                  <a:cubicBezTo>
                    <a:pt x="101684" y="120000"/>
                    <a:pt x="101684" y="120000"/>
                    <a:pt x="101684" y="120000"/>
                  </a:cubicBezTo>
                  <a:cubicBezTo>
                    <a:pt x="112421" y="120000"/>
                    <a:pt x="120000" y="105154"/>
                    <a:pt x="120000" y="84123"/>
                  </a:cubicBezTo>
                  <a:cubicBezTo>
                    <a:pt x="120000" y="11134"/>
                    <a:pt x="120000" y="11134"/>
                    <a:pt x="120000" y="11134"/>
                  </a:cubicBezTo>
                  <a:cubicBezTo>
                    <a:pt x="120000" y="4948"/>
                    <a:pt x="116842" y="0"/>
                    <a:pt x="113684" y="0"/>
                  </a:cubicBezTo>
                  <a:cubicBezTo>
                    <a:pt x="6315" y="0"/>
                    <a:pt x="6315" y="0"/>
                    <a:pt x="6315" y="0"/>
                  </a:cubicBezTo>
                  <a:cubicBezTo>
                    <a:pt x="3157" y="0"/>
                    <a:pt x="0" y="4948"/>
                    <a:pt x="0" y="11134"/>
                  </a:cubicBezTo>
                  <a:cubicBezTo>
                    <a:pt x="0" y="84123"/>
                    <a:pt x="0" y="84123"/>
                    <a:pt x="0" y="84123"/>
                  </a:cubicBezTo>
                  <a:cubicBezTo>
                    <a:pt x="0" y="105154"/>
                    <a:pt x="7578" y="120000"/>
                    <a:pt x="18315" y="120000"/>
                  </a:cubicBezTo>
                  <a:close/>
                  <a:moveTo>
                    <a:pt x="12000" y="22268"/>
                  </a:moveTo>
                  <a:cubicBezTo>
                    <a:pt x="108000" y="22268"/>
                    <a:pt x="108000" y="22268"/>
                    <a:pt x="108000" y="22268"/>
                  </a:cubicBezTo>
                  <a:cubicBezTo>
                    <a:pt x="108000" y="84123"/>
                    <a:pt x="108000" y="84123"/>
                    <a:pt x="108000" y="84123"/>
                  </a:cubicBezTo>
                  <a:cubicBezTo>
                    <a:pt x="108000" y="92783"/>
                    <a:pt x="106105" y="96494"/>
                    <a:pt x="101684" y="96494"/>
                  </a:cubicBezTo>
                  <a:cubicBezTo>
                    <a:pt x="18315" y="96494"/>
                    <a:pt x="18315" y="96494"/>
                    <a:pt x="18315" y="96494"/>
                  </a:cubicBezTo>
                  <a:cubicBezTo>
                    <a:pt x="13894" y="96494"/>
                    <a:pt x="12000" y="92783"/>
                    <a:pt x="12000" y="84123"/>
                  </a:cubicBezTo>
                  <a:lnTo>
                    <a:pt x="12000" y="2226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1" name="Shape 61"/>
            <p:cNvSpPr/>
            <p:nvPr/>
          </p:nvSpPr>
          <p:spPr>
            <a:xfrm>
              <a:off x="7185025" y="1200150"/>
              <a:ext cx="1619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6" y="120000"/>
                  </a:moveTo>
                  <a:cubicBezTo>
                    <a:pt x="113333" y="120000"/>
                    <a:pt x="113333" y="120000"/>
                    <a:pt x="113333" y="120000"/>
                  </a:cubicBezTo>
                  <a:cubicBezTo>
                    <a:pt x="117037" y="120000"/>
                    <a:pt x="120000" y="94736"/>
                    <a:pt x="120000" y="63157"/>
                  </a:cubicBezTo>
                  <a:cubicBezTo>
                    <a:pt x="120000" y="25263"/>
                    <a:pt x="117037" y="0"/>
                    <a:pt x="113333" y="0"/>
                  </a:cubicBezTo>
                  <a:cubicBezTo>
                    <a:pt x="6666" y="0"/>
                    <a:pt x="6666" y="0"/>
                    <a:pt x="6666" y="0"/>
                  </a:cubicBezTo>
                  <a:cubicBezTo>
                    <a:pt x="2962" y="0"/>
                    <a:pt x="0" y="25263"/>
                    <a:pt x="0" y="63157"/>
                  </a:cubicBezTo>
                  <a:cubicBezTo>
                    <a:pt x="0" y="94736"/>
                    <a:pt x="2962" y="120000"/>
                    <a:pt x="6666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2" name="Shape 62"/>
            <p:cNvSpPr/>
            <p:nvPr/>
          </p:nvSpPr>
          <p:spPr>
            <a:xfrm>
              <a:off x="7185025" y="1147762"/>
              <a:ext cx="1619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6" y="120000"/>
                  </a:moveTo>
                  <a:cubicBezTo>
                    <a:pt x="113333" y="120000"/>
                    <a:pt x="113333" y="120000"/>
                    <a:pt x="113333" y="120000"/>
                  </a:cubicBezTo>
                  <a:cubicBezTo>
                    <a:pt x="117037" y="120000"/>
                    <a:pt x="120000" y="93333"/>
                    <a:pt x="120000" y="60000"/>
                  </a:cubicBezTo>
                  <a:cubicBezTo>
                    <a:pt x="120000" y="26666"/>
                    <a:pt x="117037" y="0"/>
                    <a:pt x="113333" y="0"/>
                  </a:cubicBezTo>
                  <a:cubicBezTo>
                    <a:pt x="6666" y="0"/>
                    <a:pt x="6666" y="0"/>
                    <a:pt x="6666" y="0"/>
                  </a:cubicBezTo>
                  <a:cubicBezTo>
                    <a:pt x="2962" y="0"/>
                    <a:pt x="0" y="26666"/>
                    <a:pt x="0" y="60000"/>
                  </a:cubicBezTo>
                  <a:cubicBezTo>
                    <a:pt x="0" y="93333"/>
                    <a:pt x="2962" y="120000"/>
                    <a:pt x="6666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3" name="Shape 63"/>
            <p:cNvSpPr/>
            <p:nvPr/>
          </p:nvSpPr>
          <p:spPr>
            <a:xfrm>
              <a:off x="7185025" y="1252537"/>
              <a:ext cx="1619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6" y="120000"/>
                  </a:moveTo>
                  <a:cubicBezTo>
                    <a:pt x="113333" y="120000"/>
                    <a:pt x="113333" y="120000"/>
                    <a:pt x="113333" y="120000"/>
                  </a:cubicBezTo>
                  <a:cubicBezTo>
                    <a:pt x="117037" y="120000"/>
                    <a:pt x="120000" y="93333"/>
                    <a:pt x="120000" y="60000"/>
                  </a:cubicBezTo>
                  <a:cubicBezTo>
                    <a:pt x="120000" y="26666"/>
                    <a:pt x="117037" y="0"/>
                    <a:pt x="113333" y="0"/>
                  </a:cubicBezTo>
                  <a:cubicBezTo>
                    <a:pt x="6666" y="0"/>
                    <a:pt x="6666" y="0"/>
                    <a:pt x="6666" y="0"/>
                  </a:cubicBezTo>
                  <a:cubicBezTo>
                    <a:pt x="2962" y="0"/>
                    <a:pt x="0" y="26666"/>
                    <a:pt x="0" y="60000"/>
                  </a:cubicBezTo>
                  <a:cubicBezTo>
                    <a:pt x="0" y="93333"/>
                    <a:pt x="2962" y="120000"/>
                    <a:pt x="6666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4" name="Shape 64"/>
            <p:cNvSpPr/>
            <p:nvPr/>
          </p:nvSpPr>
          <p:spPr>
            <a:xfrm>
              <a:off x="7185025" y="1303337"/>
              <a:ext cx="1619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6" y="120000"/>
                  </a:moveTo>
                  <a:cubicBezTo>
                    <a:pt x="113333" y="120000"/>
                    <a:pt x="113333" y="120000"/>
                    <a:pt x="113333" y="120000"/>
                  </a:cubicBezTo>
                  <a:cubicBezTo>
                    <a:pt x="117037" y="120000"/>
                    <a:pt x="120000" y="94736"/>
                    <a:pt x="120000" y="56842"/>
                  </a:cubicBezTo>
                  <a:cubicBezTo>
                    <a:pt x="120000" y="25263"/>
                    <a:pt x="117037" y="0"/>
                    <a:pt x="113333" y="0"/>
                  </a:cubicBezTo>
                  <a:cubicBezTo>
                    <a:pt x="6666" y="0"/>
                    <a:pt x="6666" y="0"/>
                    <a:pt x="6666" y="0"/>
                  </a:cubicBezTo>
                  <a:cubicBezTo>
                    <a:pt x="2962" y="0"/>
                    <a:pt x="0" y="25263"/>
                    <a:pt x="0" y="56842"/>
                  </a:cubicBezTo>
                  <a:cubicBezTo>
                    <a:pt x="0" y="94736"/>
                    <a:pt x="2962" y="120000"/>
                    <a:pt x="6666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51" name="Shape 151"/>
          <p:cNvGrpSpPr/>
          <p:nvPr/>
        </p:nvGrpSpPr>
        <p:grpSpPr>
          <a:xfrm>
            <a:off x="9483919" y="3158068"/>
            <a:ext cx="738716" cy="563033"/>
            <a:chOff x="7145339" y="1682750"/>
            <a:chExt cx="554037" cy="422275"/>
          </a:xfrm>
        </p:grpSpPr>
        <p:sp>
          <p:nvSpPr>
            <p:cNvPr id="152" name="Shape 152"/>
            <p:cNvSpPr/>
            <p:nvPr/>
          </p:nvSpPr>
          <p:spPr>
            <a:xfrm>
              <a:off x="7145339" y="1682750"/>
              <a:ext cx="554037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446" y="22305"/>
                  </a:moveTo>
                  <a:cubicBezTo>
                    <a:pt x="91079" y="22305"/>
                    <a:pt x="91079" y="22305"/>
                    <a:pt x="91079" y="22305"/>
                  </a:cubicBezTo>
                  <a:cubicBezTo>
                    <a:pt x="86330" y="22305"/>
                    <a:pt x="86115" y="16658"/>
                    <a:pt x="86115" y="15529"/>
                  </a:cubicBezTo>
                  <a:cubicBezTo>
                    <a:pt x="86115" y="11858"/>
                    <a:pt x="86115" y="11858"/>
                    <a:pt x="86115" y="11858"/>
                  </a:cubicBezTo>
                  <a:cubicBezTo>
                    <a:pt x="86115" y="7058"/>
                    <a:pt x="82230" y="0"/>
                    <a:pt x="74244" y="0"/>
                  </a:cubicBezTo>
                  <a:cubicBezTo>
                    <a:pt x="45971" y="0"/>
                    <a:pt x="45971" y="0"/>
                    <a:pt x="45971" y="0"/>
                  </a:cubicBezTo>
                  <a:cubicBezTo>
                    <a:pt x="37338" y="0"/>
                    <a:pt x="34100" y="7058"/>
                    <a:pt x="34100" y="11858"/>
                  </a:cubicBezTo>
                  <a:cubicBezTo>
                    <a:pt x="34100" y="15529"/>
                    <a:pt x="34100" y="15529"/>
                    <a:pt x="34100" y="15529"/>
                  </a:cubicBezTo>
                  <a:cubicBezTo>
                    <a:pt x="34100" y="16658"/>
                    <a:pt x="33669" y="22305"/>
                    <a:pt x="28920" y="22305"/>
                  </a:cubicBezTo>
                  <a:cubicBezTo>
                    <a:pt x="7769" y="22305"/>
                    <a:pt x="7769" y="22305"/>
                    <a:pt x="7769" y="22305"/>
                  </a:cubicBezTo>
                  <a:cubicBezTo>
                    <a:pt x="3453" y="22305"/>
                    <a:pt x="0" y="26823"/>
                    <a:pt x="0" y="32188"/>
                  </a:cubicBezTo>
                  <a:cubicBezTo>
                    <a:pt x="0" y="98823"/>
                    <a:pt x="0" y="98823"/>
                    <a:pt x="0" y="98823"/>
                  </a:cubicBezTo>
                  <a:cubicBezTo>
                    <a:pt x="0" y="104470"/>
                    <a:pt x="3453" y="108988"/>
                    <a:pt x="7769" y="108988"/>
                  </a:cubicBezTo>
                  <a:cubicBezTo>
                    <a:pt x="24604" y="108988"/>
                    <a:pt x="24604" y="108988"/>
                    <a:pt x="24604" y="108988"/>
                  </a:cubicBezTo>
                  <a:cubicBezTo>
                    <a:pt x="25899" y="108988"/>
                    <a:pt x="26762" y="107576"/>
                    <a:pt x="26762" y="106164"/>
                  </a:cubicBezTo>
                  <a:cubicBezTo>
                    <a:pt x="26762" y="104752"/>
                    <a:pt x="25899" y="103623"/>
                    <a:pt x="24604" y="103623"/>
                  </a:cubicBezTo>
                  <a:cubicBezTo>
                    <a:pt x="7769" y="103623"/>
                    <a:pt x="7769" y="103623"/>
                    <a:pt x="7769" y="103623"/>
                  </a:cubicBezTo>
                  <a:cubicBezTo>
                    <a:pt x="5827" y="103623"/>
                    <a:pt x="4100" y="101364"/>
                    <a:pt x="4100" y="98823"/>
                  </a:cubicBezTo>
                  <a:cubicBezTo>
                    <a:pt x="4100" y="53364"/>
                    <a:pt x="4100" y="53364"/>
                    <a:pt x="4100" y="53364"/>
                  </a:cubicBezTo>
                  <a:cubicBezTo>
                    <a:pt x="25251" y="53364"/>
                    <a:pt x="25251" y="53364"/>
                    <a:pt x="25251" y="53364"/>
                  </a:cubicBezTo>
                  <a:cubicBezTo>
                    <a:pt x="23525" y="58729"/>
                    <a:pt x="22661" y="64941"/>
                    <a:pt x="22661" y="71152"/>
                  </a:cubicBezTo>
                  <a:cubicBezTo>
                    <a:pt x="22661" y="97976"/>
                    <a:pt x="39496" y="120000"/>
                    <a:pt x="60000" y="120000"/>
                  </a:cubicBezTo>
                  <a:cubicBezTo>
                    <a:pt x="80719" y="120000"/>
                    <a:pt x="97338" y="97976"/>
                    <a:pt x="97338" y="71152"/>
                  </a:cubicBezTo>
                  <a:cubicBezTo>
                    <a:pt x="97338" y="64941"/>
                    <a:pt x="96474" y="58729"/>
                    <a:pt x="94964" y="53364"/>
                  </a:cubicBezTo>
                  <a:cubicBezTo>
                    <a:pt x="115899" y="53364"/>
                    <a:pt x="115899" y="53364"/>
                    <a:pt x="115899" y="53364"/>
                  </a:cubicBezTo>
                  <a:cubicBezTo>
                    <a:pt x="115899" y="98823"/>
                    <a:pt x="115899" y="98823"/>
                    <a:pt x="115899" y="98823"/>
                  </a:cubicBezTo>
                  <a:cubicBezTo>
                    <a:pt x="115899" y="101364"/>
                    <a:pt x="114388" y="103623"/>
                    <a:pt x="112446" y="103623"/>
                  </a:cubicBezTo>
                  <a:cubicBezTo>
                    <a:pt x="92589" y="103623"/>
                    <a:pt x="92589" y="103623"/>
                    <a:pt x="92589" y="103623"/>
                  </a:cubicBezTo>
                  <a:cubicBezTo>
                    <a:pt x="91510" y="103623"/>
                    <a:pt x="90647" y="104752"/>
                    <a:pt x="90647" y="106164"/>
                  </a:cubicBezTo>
                  <a:cubicBezTo>
                    <a:pt x="90647" y="107576"/>
                    <a:pt x="91510" y="108988"/>
                    <a:pt x="92589" y="108988"/>
                  </a:cubicBezTo>
                  <a:cubicBezTo>
                    <a:pt x="112446" y="108988"/>
                    <a:pt x="112446" y="108988"/>
                    <a:pt x="112446" y="108988"/>
                  </a:cubicBezTo>
                  <a:cubicBezTo>
                    <a:pt x="116546" y="108988"/>
                    <a:pt x="120000" y="104470"/>
                    <a:pt x="120000" y="98823"/>
                  </a:cubicBezTo>
                  <a:cubicBezTo>
                    <a:pt x="120000" y="32188"/>
                    <a:pt x="120000" y="32188"/>
                    <a:pt x="120000" y="32188"/>
                  </a:cubicBezTo>
                  <a:cubicBezTo>
                    <a:pt x="120000" y="26823"/>
                    <a:pt x="116546" y="22305"/>
                    <a:pt x="112446" y="22305"/>
                  </a:cubicBezTo>
                  <a:close/>
                  <a:moveTo>
                    <a:pt x="60000" y="114635"/>
                  </a:moveTo>
                  <a:cubicBezTo>
                    <a:pt x="41654" y="114635"/>
                    <a:pt x="26762" y="95152"/>
                    <a:pt x="26762" y="71152"/>
                  </a:cubicBezTo>
                  <a:cubicBezTo>
                    <a:pt x="26762" y="47152"/>
                    <a:pt x="41654" y="27388"/>
                    <a:pt x="60000" y="27388"/>
                  </a:cubicBezTo>
                  <a:cubicBezTo>
                    <a:pt x="78345" y="27388"/>
                    <a:pt x="93453" y="47152"/>
                    <a:pt x="93453" y="71152"/>
                  </a:cubicBezTo>
                  <a:cubicBezTo>
                    <a:pt x="93453" y="95152"/>
                    <a:pt x="78345" y="114635"/>
                    <a:pt x="60000" y="114635"/>
                  </a:cubicBezTo>
                  <a:close/>
                  <a:moveTo>
                    <a:pt x="93237" y="48000"/>
                  </a:moveTo>
                  <a:cubicBezTo>
                    <a:pt x="93237" y="48000"/>
                    <a:pt x="93021" y="48000"/>
                    <a:pt x="93021" y="48000"/>
                  </a:cubicBezTo>
                  <a:cubicBezTo>
                    <a:pt x="86762" y="32752"/>
                    <a:pt x="74244" y="22305"/>
                    <a:pt x="60000" y="22305"/>
                  </a:cubicBezTo>
                  <a:cubicBezTo>
                    <a:pt x="45755" y="22305"/>
                    <a:pt x="33453" y="32752"/>
                    <a:pt x="26978" y="48000"/>
                  </a:cubicBezTo>
                  <a:cubicBezTo>
                    <a:pt x="26978" y="48000"/>
                    <a:pt x="26978" y="48000"/>
                    <a:pt x="26762" y="48000"/>
                  </a:cubicBezTo>
                  <a:cubicBezTo>
                    <a:pt x="4100" y="48000"/>
                    <a:pt x="4100" y="48000"/>
                    <a:pt x="4100" y="48000"/>
                  </a:cubicBezTo>
                  <a:cubicBezTo>
                    <a:pt x="4100" y="32188"/>
                    <a:pt x="4100" y="32188"/>
                    <a:pt x="4100" y="32188"/>
                  </a:cubicBezTo>
                  <a:cubicBezTo>
                    <a:pt x="4100" y="29647"/>
                    <a:pt x="5827" y="27388"/>
                    <a:pt x="7769" y="27388"/>
                  </a:cubicBezTo>
                  <a:cubicBezTo>
                    <a:pt x="28920" y="27388"/>
                    <a:pt x="28920" y="27388"/>
                    <a:pt x="28920" y="27388"/>
                  </a:cubicBezTo>
                  <a:cubicBezTo>
                    <a:pt x="36043" y="27388"/>
                    <a:pt x="37985" y="19764"/>
                    <a:pt x="38201" y="15529"/>
                  </a:cubicBezTo>
                  <a:cubicBezTo>
                    <a:pt x="38201" y="11858"/>
                    <a:pt x="38201" y="11858"/>
                    <a:pt x="38201" y="11858"/>
                  </a:cubicBezTo>
                  <a:cubicBezTo>
                    <a:pt x="38201" y="9317"/>
                    <a:pt x="40143" y="5364"/>
                    <a:pt x="45971" y="5364"/>
                  </a:cubicBezTo>
                  <a:cubicBezTo>
                    <a:pt x="74244" y="5364"/>
                    <a:pt x="74244" y="5364"/>
                    <a:pt x="74244" y="5364"/>
                  </a:cubicBezTo>
                  <a:cubicBezTo>
                    <a:pt x="79640" y="5364"/>
                    <a:pt x="82014" y="9600"/>
                    <a:pt x="82014" y="11858"/>
                  </a:cubicBezTo>
                  <a:cubicBezTo>
                    <a:pt x="82014" y="15529"/>
                    <a:pt x="82014" y="15529"/>
                    <a:pt x="82014" y="15529"/>
                  </a:cubicBezTo>
                  <a:cubicBezTo>
                    <a:pt x="82014" y="20329"/>
                    <a:pt x="84388" y="27388"/>
                    <a:pt x="91079" y="27388"/>
                  </a:cubicBezTo>
                  <a:cubicBezTo>
                    <a:pt x="112446" y="27388"/>
                    <a:pt x="112446" y="27388"/>
                    <a:pt x="112446" y="27388"/>
                  </a:cubicBezTo>
                  <a:cubicBezTo>
                    <a:pt x="114388" y="27388"/>
                    <a:pt x="115899" y="29647"/>
                    <a:pt x="115899" y="32188"/>
                  </a:cubicBezTo>
                  <a:cubicBezTo>
                    <a:pt x="115899" y="48000"/>
                    <a:pt x="115899" y="48000"/>
                    <a:pt x="115899" y="48000"/>
                  </a:cubicBezTo>
                  <a:lnTo>
                    <a:pt x="93237" y="4800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7185025" y="1708150"/>
              <a:ext cx="96838" cy="444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4" y="120000"/>
                  </a:moveTo>
                  <a:cubicBezTo>
                    <a:pt x="17319" y="120000"/>
                    <a:pt x="22268" y="109333"/>
                    <a:pt x="22268" y="96000"/>
                  </a:cubicBezTo>
                  <a:cubicBezTo>
                    <a:pt x="22268" y="61333"/>
                    <a:pt x="22268" y="61333"/>
                    <a:pt x="22268" y="61333"/>
                  </a:cubicBezTo>
                  <a:cubicBezTo>
                    <a:pt x="22268" y="56000"/>
                    <a:pt x="24742" y="50666"/>
                    <a:pt x="27216" y="50666"/>
                  </a:cubicBezTo>
                  <a:cubicBezTo>
                    <a:pt x="91546" y="50666"/>
                    <a:pt x="91546" y="50666"/>
                    <a:pt x="91546" y="50666"/>
                  </a:cubicBezTo>
                  <a:cubicBezTo>
                    <a:pt x="95257" y="50666"/>
                    <a:pt x="96494" y="56000"/>
                    <a:pt x="96494" y="61333"/>
                  </a:cubicBezTo>
                  <a:cubicBezTo>
                    <a:pt x="96494" y="96000"/>
                    <a:pt x="96494" y="96000"/>
                    <a:pt x="96494" y="96000"/>
                  </a:cubicBezTo>
                  <a:cubicBezTo>
                    <a:pt x="96494" y="109333"/>
                    <a:pt x="101443" y="120000"/>
                    <a:pt x="108865" y="120000"/>
                  </a:cubicBezTo>
                  <a:cubicBezTo>
                    <a:pt x="115051" y="120000"/>
                    <a:pt x="120000" y="109333"/>
                    <a:pt x="120000" y="96000"/>
                  </a:cubicBezTo>
                  <a:cubicBezTo>
                    <a:pt x="120000" y="61333"/>
                    <a:pt x="120000" y="61333"/>
                    <a:pt x="120000" y="61333"/>
                  </a:cubicBezTo>
                  <a:cubicBezTo>
                    <a:pt x="120000" y="26666"/>
                    <a:pt x="107628" y="0"/>
                    <a:pt x="91546" y="0"/>
                  </a:cubicBezTo>
                  <a:cubicBezTo>
                    <a:pt x="27216" y="0"/>
                    <a:pt x="27216" y="0"/>
                    <a:pt x="27216" y="0"/>
                  </a:cubicBezTo>
                  <a:cubicBezTo>
                    <a:pt x="12371" y="0"/>
                    <a:pt x="0" y="26666"/>
                    <a:pt x="0" y="61333"/>
                  </a:cubicBezTo>
                  <a:cubicBezTo>
                    <a:pt x="0" y="96000"/>
                    <a:pt x="0" y="96000"/>
                    <a:pt x="0" y="96000"/>
                  </a:cubicBezTo>
                  <a:cubicBezTo>
                    <a:pt x="0" y="109333"/>
                    <a:pt x="4948" y="120000"/>
                    <a:pt x="1113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54" name="Shape 154"/>
            <p:cNvSpPr/>
            <p:nvPr/>
          </p:nvSpPr>
          <p:spPr>
            <a:xfrm>
              <a:off x="7300914" y="1812925"/>
              <a:ext cx="241299" cy="2397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7272" y="0"/>
                    <a:pt x="0" y="26887"/>
                    <a:pt x="0" y="60248"/>
                  </a:cubicBezTo>
                  <a:cubicBezTo>
                    <a:pt x="0" y="93112"/>
                    <a:pt x="27272" y="120000"/>
                    <a:pt x="60000" y="120000"/>
                  </a:cubicBezTo>
                  <a:cubicBezTo>
                    <a:pt x="93223" y="120000"/>
                    <a:pt x="120000" y="93112"/>
                    <a:pt x="120000" y="60248"/>
                  </a:cubicBezTo>
                  <a:cubicBezTo>
                    <a:pt x="120000" y="26887"/>
                    <a:pt x="93223" y="0"/>
                    <a:pt x="60000" y="0"/>
                  </a:cubicBezTo>
                  <a:close/>
                  <a:moveTo>
                    <a:pt x="60000" y="111037"/>
                  </a:moveTo>
                  <a:cubicBezTo>
                    <a:pt x="32231" y="111037"/>
                    <a:pt x="9421" y="88132"/>
                    <a:pt x="9421" y="60248"/>
                  </a:cubicBezTo>
                  <a:cubicBezTo>
                    <a:pt x="9421" y="31867"/>
                    <a:pt x="32231" y="9460"/>
                    <a:pt x="60000" y="9460"/>
                  </a:cubicBezTo>
                  <a:cubicBezTo>
                    <a:pt x="87768" y="9460"/>
                    <a:pt x="110578" y="31867"/>
                    <a:pt x="110578" y="60248"/>
                  </a:cubicBezTo>
                  <a:cubicBezTo>
                    <a:pt x="110578" y="88132"/>
                    <a:pt x="87768" y="111037"/>
                    <a:pt x="60000" y="111037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63" name="Shape 263"/>
          <p:cNvGrpSpPr/>
          <p:nvPr/>
        </p:nvGrpSpPr>
        <p:grpSpPr>
          <a:xfrm>
            <a:off x="9483919" y="4061884"/>
            <a:ext cx="738716" cy="565149"/>
            <a:chOff x="7145338" y="2360613"/>
            <a:chExt cx="554037" cy="423862"/>
          </a:xfrm>
        </p:grpSpPr>
        <p:sp>
          <p:nvSpPr>
            <p:cNvPr id="264" name="Shape 264"/>
            <p:cNvSpPr/>
            <p:nvPr/>
          </p:nvSpPr>
          <p:spPr>
            <a:xfrm>
              <a:off x="7145338" y="2360613"/>
              <a:ext cx="123824" cy="1111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322" y="0"/>
                  </a:moveTo>
                  <a:cubicBezTo>
                    <a:pt x="22258" y="0"/>
                    <a:pt x="22258" y="0"/>
                    <a:pt x="22258" y="0"/>
                  </a:cubicBezTo>
                  <a:cubicBezTo>
                    <a:pt x="9677" y="0"/>
                    <a:pt x="0" y="10810"/>
                    <a:pt x="0" y="24864"/>
                  </a:cubicBezTo>
                  <a:cubicBezTo>
                    <a:pt x="0" y="109189"/>
                    <a:pt x="0" y="109189"/>
                    <a:pt x="0" y="109189"/>
                  </a:cubicBezTo>
                  <a:cubicBezTo>
                    <a:pt x="0" y="115675"/>
                    <a:pt x="3870" y="120000"/>
                    <a:pt x="9677" y="120000"/>
                  </a:cubicBezTo>
                  <a:cubicBezTo>
                    <a:pt x="14516" y="120000"/>
                    <a:pt x="18387" y="115675"/>
                    <a:pt x="18387" y="109189"/>
                  </a:cubicBezTo>
                  <a:cubicBezTo>
                    <a:pt x="18387" y="24864"/>
                    <a:pt x="18387" y="24864"/>
                    <a:pt x="18387" y="24864"/>
                  </a:cubicBezTo>
                  <a:cubicBezTo>
                    <a:pt x="18387" y="22702"/>
                    <a:pt x="20322" y="20540"/>
                    <a:pt x="22258" y="20540"/>
                  </a:cubicBezTo>
                  <a:cubicBezTo>
                    <a:pt x="110322" y="20540"/>
                    <a:pt x="110322" y="20540"/>
                    <a:pt x="110322" y="20540"/>
                  </a:cubicBezTo>
                  <a:cubicBezTo>
                    <a:pt x="116129" y="20540"/>
                    <a:pt x="120000" y="16216"/>
                    <a:pt x="120000" y="10810"/>
                  </a:cubicBezTo>
                  <a:cubicBezTo>
                    <a:pt x="120000" y="4324"/>
                    <a:pt x="116129" y="0"/>
                    <a:pt x="110322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7577138" y="2360613"/>
              <a:ext cx="122237" cy="1111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536" y="0"/>
                  </a:moveTo>
                  <a:cubicBezTo>
                    <a:pt x="8780" y="0"/>
                    <a:pt x="8780" y="0"/>
                    <a:pt x="8780" y="0"/>
                  </a:cubicBezTo>
                  <a:cubicBezTo>
                    <a:pt x="3902" y="0"/>
                    <a:pt x="0" y="4324"/>
                    <a:pt x="0" y="10810"/>
                  </a:cubicBezTo>
                  <a:cubicBezTo>
                    <a:pt x="0" y="16216"/>
                    <a:pt x="3902" y="20540"/>
                    <a:pt x="8780" y="20540"/>
                  </a:cubicBezTo>
                  <a:cubicBezTo>
                    <a:pt x="98536" y="20540"/>
                    <a:pt x="98536" y="20540"/>
                    <a:pt x="98536" y="20540"/>
                  </a:cubicBezTo>
                  <a:cubicBezTo>
                    <a:pt x="100487" y="20540"/>
                    <a:pt x="101463" y="22702"/>
                    <a:pt x="101463" y="24864"/>
                  </a:cubicBezTo>
                  <a:cubicBezTo>
                    <a:pt x="101463" y="109189"/>
                    <a:pt x="101463" y="109189"/>
                    <a:pt x="101463" y="109189"/>
                  </a:cubicBezTo>
                  <a:cubicBezTo>
                    <a:pt x="101463" y="115675"/>
                    <a:pt x="106341" y="120000"/>
                    <a:pt x="111219" y="120000"/>
                  </a:cubicBezTo>
                  <a:cubicBezTo>
                    <a:pt x="116097" y="120000"/>
                    <a:pt x="120000" y="115675"/>
                    <a:pt x="120000" y="109189"/>
                  </a:cubicBezTo>
                  <a:cubicBezTo>
                    <a:pt x="120000" y="24864"/>
                    <a:pt x="120000" y="24864"/>
                    <a:pt x="120000" y="24864"/>
                  </a:cubicBezTo>
                  <a:cubicBezTo>
                    <a:pt x="120000" y="10810"/>
                    <a:pt x="110243" y="0"/>
                    <a:pt x="98536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>
              <a:off x="7577138" y="2674938"/>
              <a:ext cx="122237" cy="1095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219" y="0"/>
                  </a:moveTo>
                  <a:cubicBezTo>
                    <a:pt x="106341" y="0"/>
                    <a:pt x="101463" y="4363"/>
                    <a:pt x="101463" y="9818"/>
                  </a:cubicBezTo>
                  <a:cubicBezTo>
                    <a:pt x="101463" y="96000"/>
                    <a:pt x="101463" y="96000"/>
                    <a:pt x="101463" y="96000"/>
                  </a:cubicBezTo>
                  <a:cubicBezTo>
                    <a:pt x="101463" y="98181"/>
                    <a:pt x="100487" y="99272"/>
                    <a:pt x="98536" y="99272"/>
                  </a:cubicBezTo>
                  <a:cubicBezTo>
                    <a:pt x="8780" y="99272"/>
                    <a:pt x="8780" y="99272"/>
                    <a:pt x="8780" y="99272"/>
                  </a:cubicBezTo>
                  <a:cubicBezTo>
                    <a:pt x="3902" y="99272"/>
                    <a:pt x="0" y="104727"/>
                    <a:pt x="0" y="110181"/>
                  </a:cubicBezTo>
                  <a:cubicBezTo>
                    <a:pt x="0" y="115636"/>
                    <a:pt x="3902" y="120000"/>
                    <a:pt x="8780" y="120000"/>
                  </a:cubicBezTo>
                  <a:cubicBezTo>
                    <a:pt x="98536" y="120000"/>
                    <a:pt x="98536" y="120000"/>
                    <a:pt x="98536" y="120000"/>
                  </a:cubicBezTo>
                  <a:cubicBezTo>
                    <a:pt x="110243" y="120000"/>
                    <a:pt x="120000" y="109090"/>
                    <a:pt x="120000" y="96000"/>
                  </a:cubicBezTo>
                  <a:cubicBezTo>
                    <a:pt x="120000" y="9818"/>
                    <a:pt x="120000" y="9818"/>
                    <a:pt x="120000" y="9818"/>
                  </a:cubicBezTo>
                  <a:cubicBezTo>
                    <a:pt x="120000" y="4363"/>
                    <a:pt x="116097" y="0"/>
                    <a:pt x="111219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67" name="Shape 267"/>
            <p:cNvSpPr/>
            <p:nvPr/>
          </p:nvSpPr>
          <p:spPr>
            <a:xfrm>
              <a:off x="7145338" y="2674938"/>
              <a:ext cx="123824" cy="1095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322" y="99272"/>
                  </a:moveTo>
                  <a:cubicBezTo>
                    <a:pt x="22258" y="99272"/>
                    <a:pt x="22258" y="99272"/>
                    <a:pt x="22258" y="99272"/>
                  </a:cubicBezTo>
                  <a:cubicBezTo>
                    <a:pt x="20322" y="99272"/>
                    <a:pt x="18387" y="98181"/>
                    <a:pt x="18387" y="96000"/>
                  </a:cubicBezTo>
                  <a:cubicBezTo>
                    <a:pt x="18387" y="9818"/>
                    <a:pt x="18387" y="9818"/>
                    <a:pt x="18387" y="9818"/>
                  </a:cubicBezTo>
                  <a:cubicBezTo>
                    <a:pt x="18387" y="4363"/>
                    <a:pt x="14516" y="0"/>
                    <a:pt x="9677" y="0"/>
                  </a:cubicBezTo>
                  <a:cubicBezTo>
                    <a:pt x="3870" y="0"/>
                    <a:pt x="0" y="4363"/>
                    <a:pt x="0" y="9818"/>
                  </a:cubicBezTo>
                  <a:cubicBezTo>
                    <a:pt x="0" y="96000"/>
                    <a:pt x="0" y="96000"/>
                    <a:pt x="0" y="96000"/>
                  </a:cubicBezTo>
                  <a:cubicBezTo>
                    <a:pt x="0" y="109090"/>
                    <a:pt x="9677" y="120000"/>
                    <a:pt x="22258" y="120000"/>
                  </a:cubicBezTo>
                  <a:cubicBezTo>
                    <a:pt x="110322" y="120000"/>
                    <a:pt x="110322" y="120000"/>
                    <a:pt x="110322" y="120000"/>
                  </a:cubicBezTo>
                  <a:cubicBezTo>
                    <a:pt x="116129" y="120000"/>
                    <a:pt x="120000" y="115636"/>
                    <a:pt x="120000" y="110181"/>
                  </a:cubicBezTo>
                  <a:cubicBezTo>
                    <a:pt x="120000" y="104727"/>
                    <a:pt x="116129" y="99272"/>
                    <a:pt x="110322" y="99272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68" name="Shape 268"/>
            <p:cNvSpPr/>
            <p:nvPr/>
          </p:nvSpPr>
          <p:spPr>
            <a:xfrm>
              <a:off x="7380288" y="2530475"/>
              <a:ext cx="84138" cy="841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142" y="0"/>
                  </a:moveTo>
                  <a:cubicBezTo>
                    <a:pt x="12857" y="0"/>
                    <a:pt x="12857" y="0"/>
                    <a:pt x="12857" y="0"/>
                  </a:cubicBezTo>
                  <a:cubicBezTo>
                    <a:pt x="5714" y="0"/>
                    <a:pt x="0" y="5714"/>
                    <a:pt x="0" y="12857"/>
                  </a:cubicBezTo>
                  <a:cubicBezTo>
                    <a:pt x="0" y="105714"/>
                    <a:pt x="0" y="105714"/>
                    <a:pt x="0" y="105714"/>
                  </a:cubicBezTo>
                  <a:cubicBezTo>
                    <a:pt x="0" y="114285"/>
                    <a:pt x="5714" y="120000"/>
                    <a:pt x="12857" y="120000"/>
                  </a:cubicBezTo>
                  <a:cubicBezTo>
                    <a:pt x="107142" y="120000"/>
                    <a:pt x="107142" y="120000"/>
                    <a:pt x="107142" y="120000"/>
                  </a:cubicBezTo>
                  <a:cubicBezTo>
                    <a:pt x="114285" y="120000"/>
                    <a:pt x="120000" y="114285"/>
                    <a:pt x="120000" y="105714"/>
                  </a:cubicBezTo>
                  <a:cubicBezTo>
                    <a:pt x="120000" y="12857"/>
                    <a:pt x="120000" y="12857"/>
                    <a:pt x="120000" y="12857"/>
                  </a:cubicBezTo>
                  <a:cubicBezTo>
                    <a:pt x="120000" y="5714"/>
                    <a:pt x="114285" y="0"/>
                    <a:pt x="107142" y="0"/>
                  </a:cubicBezTo>
                  <a:close/>
                  <a:moveTo>
                    <a:pt x="94285" y="92857"/>
                  </a:moveTo>
                  <a:cubicBezTo>
                    <a:pt x="27142" y="92857"/>
                    <a:pt x="27142" y="92857"/>
                    <a:pt x="27142" y="92857"/>
                  </a:cubicBezTo>
                  <a:cubicBezTo>
                    <a:pt x="27142" y="25714"/>
                    <a:pt x="27142" y="25714"/>
                    <a:pt x="27142" y="25714"/>
                  </a:cubicBezTo>
                  <a:cubicBezTo>
                    <a:pt x="94285" y="25714"/>
                    <a:pt x="94285" y="25714"/>
                    <a:pt x="94285" y="25714"/>
                  </a:cubicBezTo>
                  <a:lnTo>
                    <a:pt x="94285" y="9285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272" name="Shape 272"/>
          <p:cNvSpPr/>
          <p:nvPr/>
        </p:nvSpPr>
        <p:spPr>
          <a:xfrm>
            <a:off x="9545303" y="4967818"/>
            <a:ext cx="615949" cy="563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775" y="51792"/>
                </a:moveTo>
                <a:cubicBezTo>
                  <a:pt x="100862" y="51792"/>
                  <a:pt x="98275" y="54056"/>
                  <a:pt x="96465" y="55754"/>
                </a:cubicBezTo>
                <a:cubicBezTo>
                  <a:pt x="95948" y="56320"/>
                  <a:pt x="95172" y="56886"/>
                  <a:pt x="94913" y="56886"/>
                </a:cubicBezTo>
                <a:cubicBezTo>
                  <a:pt x="93879" y="56886"/>
                  <a:pt x="93103" y="55754"/>
                  <a:pt x="92844" y="55471"/>
                </a:cubicBezTo>
                <a:cubicBezTo>
                  <a:pt x="92844" y="42169"/>
                  <a:pt x="92844" y="42169"/>
                  <a:pt x="92844" y="42169"/>
                </a:cubicBezTo>
                <a:cubicBezTo>
                  <a:pt x="92844" y="32830"/>
                  <a:pt x="87413" y="25754"/>
                  <a:pt x="79913" y="25754"/>
                </a:cubicBezTo>
                <a:cubicBezTo>
                  <a:pt x="66724" y="25754"/>
                  <a:pt x="66724" y="25754"/>
                  <a:pt x="66724" y="25754"/>
                </a:cubicBezTo>
                <a:cubicBezTo>
                  <a:pt x="66724" y="25754"/>
                  <a:pt x="66465" y="25754"/>
                  <a:pt x="66465" y="25754"/>
                </a:cubicBezTo>
                <a:cubicBezTo>
                  <a:pt x="66465" y="25754"/>
                  <a:pt x="66465" y="25754"/>
                  <a:pt x="66465" y="25754"/>
                </a:cubicBezTo>
                <a:cubicBezTo>
                  <a:pt x="66206" y="25754"/>
                  <a:pt x="65689" y="25754"/>
                  <a:pt x="65431" y="25754"/>
                </a:cubicBezTo>
                <a:cubicBezTo>
                  <a:pt x="65431" y="25754"/>
                  <a:pt x="65431" y="25754"/>
                  <a:pt x="65431" y="25471"/>
                </a:cubicBezTo>
                <a:cubicBezTo>
                  <a:pt x="65431" y="25471"/>
                  <a:pt x="65689" y="24905"/>
                  <a:pt x="65948" y="24622"/>
                </a:cubicBezTo>
                <a:cubicBezTo>
                  <a:pt x="67500" y="22924"/>
                  <a:pt x="69310" y="20660"/>
                  <a:pt x="69310" y="15283"/>
                </a:cubicBezTo>
                <a:cubicBezTo>
                  <a:pt x="69310" y="7641"/>
                  <a:pt x="63879" y="0"/>
                  <a:pt x="51465" y="0"/>
                </a:cubicBezTo>
                <a:cubicBezTo>
                  <a:pt x="39051" y="0"/>
                  <a:pt x="33362" y="7641"/>
                  <a:pt x="33362" y="15283"/>
                </a:cubicBezTo>
                <a:cubicBezTo>
                  <a:pt x="33362" y="20660"/>
                  <a:pt x="35431" y="22924"/>
                  <a:pt x="36724" y="24622"/>
                </a:cubicBezTo>
                <a:cubicBezTo>
                  <a:pt x="36982" y="24905"/>
                  <a:pt x="37500" y="25471"/>
                  <a:pt x="37500" y="25471"/>
                </a:cubicBezTo>
                <a:cubicBezTo>
                  <a:pt x="37500" y="25754"/>
                  <a:pt x="37500" y="25754"/>
                  <a:pt x="37500" y="25754"/>
                </a:cubicBezTo>
                <a:cubicBezTo>
                  <a:pt x="37241" y="25754"/>
                  <a:pt x="36724" y="25754"/>
                  <a:pt x="36465" y="25754"/>
                </a:cubicBezTo>
                <a:cubicBezTo>
                  <a:pt x="15517" y="25754"/>
                  <a:pt x="15517" y="25754"/>
                  <a:pt x="15517" y="25754"/>
                </a:cubicBezTo>
                <a:cubicBezTo>
                  <a:pt x="7241" y="25754"/>
                  <a:pt x="0" y="33113"/>
                  <a:pt x="0" y="41603"/>
                </a:cubicBezTo>
                <a:cubicBezTo>
                  <a:pt x="0" y="55188"/>
                  <a:pt x="0" y="55188"/>
                  <a:pt x="0" y="55188"/>
                </a:cubicBezTo>
                <a:cubicBezTo>
                  <a:pt x="0" y="55188"/>
                  <a:pt x="0" y="55188"/>
                  <a:pt x="0" y="55471"/>
                </a:cubicBezTo>
                <a:cubicBezTo>
                  <a:pt x="258" y="59150"/>
                  <a:pt x="2327" y="61698"/>
                  <a:pt x="5431" y="61698"/>
                </a:cubicBezTo>
                <a:cubicBezTo>
                  <a:pt x="7241" y="61698"/>
                  <a:pt x="8534" y="60566"/>
                  <a:pt x="9827" y="59716"/>
                </a:cubicBezTo>
                <a:cubicBezTo>
                  <a:pt x="11379" y="58301"/>
                  <a:pt x="12931" y="57169"/>
                  <a:pt x="16034" y="57169"/>
                </a:cubicBezTo>
                <a:cubicBezTo>
                  <a:pt x="21465" y="57169"/>
                  <a:pt x="27155" y="61981"/>
                  <a:pt x="27155" y="71037"/>
                </a:cubicBezTo>
                <a:cubicBezTo>
                  <a:pt x="27155" y="80377"/>
                  <a:pt x="21206" y="86886"/>
                  <a:pt x="16034" y="86886"/>
                </a:cubicBezTo>
                <a:cubicBezTo>
                  <a:pt x="12931" y="86886"/>
                  <a:pt x="11379" y="85471"/>
                  <a:pt x="9827" y="84056"/>
                </a:cubicBezTo>
                <a:cubicBezTo>
                  <a:pt x="8793" y="82924"/>
                  <a:pt x="7241" y="81792"/>
                  <a:pt x="5431" y="81792"/>
                </a:cubicBezTo>
                <a:cubicBezTo>
                  <a:pt x="2327" y="81792"/>
                  <a:pt x="258" y="84339"/>
                  <a:pt x="0" y="88301"/>
                </a:cubicBezTo>
                <a:cubicBezTo>
                  <a:pt x="0" y="88301"/>
                  <a:pt x="0" y="88301"/>
                  <a:pt x="0" y="88301"/>
                </a:cubicBezTo>
                <a:cubicBezTo>
                  <a:pt x="0" y="103584"/>
                  <a:pt x="0" y="103584"/>
                  <a:pt x="0" y="103584"/>
                </a:cubicBezTo>
                <a:cubicBezTo>
                  <a:pt x="0" y="112075"/>
                  <a:pt x="7500" y="120000"/>
                  <a:pt x="15517" y="120000"/>
                </a:cubicBezTo>
                <a:cubicBezTo>
                  <a:pt x="36206" y="120000"/>
                  <a:pt x="36206" y="120000"/>
                  <a:pt x="36206" y="120000"/>
                </a:cubicBezTo>
                <a:cubicBezTo>
                  <a:pt x="36465" y="120000"/>
                  <a:pt x="36465" y="120000"/>
                  <a:pt x="36465" y="120000"/>
                </a:cubicBezTo>
                <a:cubicBezTo>
                  <a:pt x="40086" y="120000"/>
                  <a:pt x="42413" y="117735"/>
                  <a:pt x="42413" y="114056"/>
                </a:cubicBezTo>
                <a:cubicBezTo>
                  <a:pt x="42413" y="112075"/>
                  <a:pt x="41120" y="110660"/>
                  <a:pt x="40344" y="109528"/>
                </a:cubicBezTo>
                <a:cubicBezTo>
                  <a:pt x="39310" y="108396"/>
                  <a:pt x="38275" y="106981"/>
                  <a:pt x="38275" y="103867"/>
                </a:cubicBezTo>
                <a:cubicBezTo>
                  <a:pt x="38275" y="97641"/>
                  <a:pt x="43448" y="93679"/>
                  <a:pt x="51465" y="93679"/>
                </a:cubicBezTo>
                <a:cubicBezTo>
                  <a:pt x="59482" y="93679"/>
                  <a:pt x="64396" y="97641"/>
                  <a:pt x="64396" y="103867"/>
                </a:cubicBezTo>
                <a:cubicBezTo>
                  <a:pt x="64396" y="106981"/>
                  <a:pt x="63620" y="108396"/>
                  <a:pt x="62327" y="109528"/>
                </a:cubicBezTo>
                <a:cubicBezTo>
                  <a:pt x="61551" y="110660"/>
                  <a:pt x="60517" y="112075"/>
                  <a:pt x="60517" y="114056"/>
                </a:cubicBezTo>
                <a:cubicBezTo>
                  <a:pt x="60517" y="117735"/>
                  <a:pt x="62844" y="120000"/>
                  <a:pt x="66465" y="120000"/>
                </a:cubicBezTo>
                <a:cubicBezTo>
                  <a:pt x="66465" y="120000"/>
                  <a:pt x="66465" y="120000"/>
                  <a:pt x="66465" y="120000"/>
                </a:cubicBezTo>
                <a:cubicBezTo>
                  <a:pt x="79913" y="120000"/>
                  <a:pt x="79913" y="120000"/>
                  <a:pt x="79913" y="120000"/>
                </a:cubicBezTo>
                <a:cubicBezTo>
                  <a:pt x="79913" y="120000"/>
                  <a:pt x="79913" y="120000"/>
                  <a:pt x="79913" y="120000"/>
                </a:cubicBezTo>
                <a:cubicBezTo>
                  <a:pt x="87413" y="120000"/>
                  <a:pt x="92844" y="113490"/>
                  <a:pt x="92844" y="104150"/>
                </a:cubicBezTo>
                <a:cubicBezTo>
                  <a:pt x="92844" y="87169"/>
                  <a:pt x="92844" y="87169"/>
                  <a:pt x="92844" y="87169"/>
                </a:cubicBezTo>
                <a:cubicBezTo>
                  <a:pt x="93103" y="86603"/>
                  <a:pt x="93879" y="85471"/>
                  <a:pt x="94913" y="85471"/>
                </a:cubicBezTo>
                <a:cubicBezTo>
                  <a:pt x="95172" y="85754"/>
                  <a:pt x="95431" y="86037"/>
                  <a:pt x="95948" y="86320"/>
                </a:cubicBezTo>
                <a:cubicBezTo>
                  <a:pt x="97241" y="87735"/>
                  <a:pt x="99568" y="90000"/>
                  <a:pt x="104482" y="90000"/>
                </a:cubicBezTo>
                <a:cubicBezTo>
                  <a:pt x="112241" y="90000"/>
                  <a:pt x="120000" y="83490"/>
                  <a:pt x="120000" y="71037"/>
                </a:cubicBezTo>
                <a:cubicBezTo>
                  <a:pt x="120000" y="57735"/>
                  <a:pt x="112758" y="51792"/>
                  <a:pt x="105775" y="51792"/>
                </a:cubicBezTo>
                <a:close/>
                <a:moveTo>
                  <a:pt x="104482" y="84622"/>
                </a:moveTo>
                <a:cubicBezTo>
                  <a:pt x="101379" y="84622"/>
                  <a:pt x="100344" y="83490"/>
                  <a:pt x="99051" y="82358"/>
                </a:cubicBezTo>
                <a:cubicBezTo>
                  <a:pt x="98017" y="81509"/>
                  <a:pt x="96724" y="80377"/>
                  <a:pt x="94913" y="80377"/>
                </a:cubicBezTo>
                <a:cubicBezTo>
                  <a:pt x="91293" y="80377"/>
                  <a:pt x="88448" y="83773"/>
                  <a:pt x="88189" y="86320"/>
                </a:cubicBezTo>
                <a:cubicBezTo>
                  <a:pt x="88189" y="86320"/>
                  <a:pt x="88189" y="86603"/>
                  <a:pt x="88189" y="86886"/>
                </a:cubicBezTo>
                <a:cubicBezTo>
                  <a:pt x="88189" y="104150"/>
                  <a:pt x="88189" y="104150"/>
                  <a:pt x="88189" y="104150"/>
                </a:cubicBezTo>
                <a:cubicBezTo>
                  <a:pt x="88189" y="109528"/>
                  <a:pt x="85603" y="114905"/>
                  <a:pt x="79913" y="114905"/>
                </a:cubicBezTo>
                <a:cubicBezTo>
                  <a:pt x="66465" y="114905"/>
                  <a:pt x="66465" y="114905"/>
                  <a:pt x="66465" y="114905"/>
                </a:cubicBezTo>
                <a:cubicBezTo>
                  <a:pt x="65431" y="114905"/>
                  <a:pt x="65431" y="114339"/>
                  <a:pt x="65431" y="114056"/>
                </a:cubicBezTo>
                <a:cubicBezTo>
                  <a:pt x="65431" y="114056"/>
                  <a:pt x="65689" y="113490"/>
                  <a:pt x="65948" y="113207"/>
                </a:cubicBezTo>
                <a:cubicBezTo>
                  <a:pt x="67500" y="111509"/>
                  <a:pt x="69310" y="108962"/>
                  <a:pt x="69310" y="103867"/>
                </a:cubicBezTo>
                <a:cubicBezTo>
                  <a:pt x="69310" y="96226"/>
                  <a:pt x="63879" y="88584"/>
                  <a:pt x="51465" y="88584"/>
                </a:cubicBezTo>
                <a:cubicBezTo>
                  <a:pt x="39051" y="88584"/>
                  <a:pt x="33362" y="96226"/>
                  <a:pt x="33362" y="103867"/>
                </a:cubicBezTo>
                <a:cubicBezTo>
                  <a:pt x="33362" y="108962"/>
                  <a:pt x="35431" y="111509"/>
                  <a:pt x="36724" y="113207"/>
                </a:cubicBezTo>
                <a:cubicBezTo>
                  <a:pt x="36982" y="113490"/>
                  <a:pt x="37500" y="114056"/>
                  <a:pt x="37500" y="114056"/>
                </a:cubicBezTo>
                <a:cubicBezTo>
                  <a:pt x="37500" y="114339"/>
                  <a:pt x="37500" y="114905"/>
                  <a:pt x="36206" y="114905"/>
                </a:cubicBezTo>
                <a:cubicBezTo>
                  <a:pt x="15517" y="114905"/>
                  <a:pt x="15517" y="114905"/>
                  <a:pt x="15517" y="114905"/>
                </a:cubicBezTo>
                <a:cubicBezTo>
                  <a:pt x="10086" y="114905"/>
                  <a:pt x="4913" y="109245"/>
                  <a:pt x="4913" y="103584"/>
                </a:cubicBezTo>
                <a:cubicBezTo>
                  <a:pt x="4913" y="88301"/>
                  <a:pt x="4913" y="88301"/>
                  <a:pt x="4913" y="88301"/>
                </a:cubicBezTo>
                <a:cubicBezTo>
                  <a:pt x="4913" y="87169"/>
                  <a:pt x="5172" y="87169"/>
                  <a:pt x="5431" y="87169"/>
                </a:cubicBezTo>
                <a:cubicBezTo>
                  <a:pt x="5689" y="87169"/>
                  <a:pt x="6206" y="87735"/>
                  <a:pt x="6724" y="88018"/>
                </a:cubicBezTo>
                <a:cubicBezTo>
                  <a:pt x="8534" y="89716"/>
                  <a:pt x="11120" y="92264"/>
                  <a:pt x="16034" y="92264"/>
                </a:cubicBezTo>
                <a:cubicBezTo>
                  <a:pt x="23793" y="92264"/>
                  <a:pt x="32068" y="83773"/>
                  <a:pt x="32068" y="71037"/>
                </a:cubicBezTo>
                <a:cubicBezTo>
                  <a:pt x="32068" y="58584"/>
                  <a:pt x="23793" y="51792"/>
                  <a:pt x="16034" y="51792"/>
                </a:cubicBezTo>
                <a:cubicBezTo>
                  <a:pt x="11120" y="51792"/>
                  <a:pt x="8534" y="54056"/>
                  <a:pt x="6724" y="55471"/>
                </a:cubicBezTo>
                <a:cubicBezTo>
                  <a:pt x="6465" y="55754"/>
                  <a:pt x="5689" y="56320"/>
                  <a:pt x="5431" y="56603"/>
                </a:cubicBezTo>
                <a:cubicBezTo>
                  <a:pt x="5172" y="56603"/>
                  <a:pt x="4913" y="56603"/>
                  <a:pt x="4913" y="55188"/>
                </a:cubicBezTo>
                <a:cubicBezTo>
                  <a:pt x="4913" y="41603"/>
                  <a:pt x="4913" y="41603"/>
                  <a:pt x="4913" y="41603"/>
                </a:cubicBezTo>
                <a:cubicBezTo>
                  <a:pt x="4913" y="35377"/>
                  <a:pt x="10603" y="31132"/>
                  <a:pt x="15517" y="31132"/>
                </a:cubicBezTo>
                <a:cubicBezTo>
                  <a:pt x="36465" y="31132"/>
                  <a:pt x="36465" y="31132"/>
                  <a:pt x="36465" y="31132"/>
                </a:cubicBezTo>
                <a:cubicBezTo>
                  <a:pt x="36465" y="31132"/>
                  <a:pt x="36465" y="31132"/>
                  <a:pt x="36465" y="31132"/>
                </a:cubicBezTo>
                <a:cubicBezTo>
                  <a:pt x="36465" y="31132"/>
                  <a:pt x="36465" y="31132"/>
                  <a:pt x="36465" y="31132"/>
                </a:cubicBezTo>
                <a:cubicBezTo>
                  <a:pt x="41637" y="30849"/>
                  <a:pt x="42413" y="27452"/>
                  <a:pt x="42413" y="25471"/>
                </a:cubicBezTo>
                <a:cubicBezTo>
                  <a:pt x="42413" y="23490"/>
                  <a:pt x="41120" y="22075"/>
                  <a:pt x="40344" y="20943"/>
                </a:cubicBezTo>
                <a:cubicBezTo>
                  <a:pt x="39310" y="19811"/>
                  <a:pt x="38275" y="18396"/>
                  <a:pt x="38275" y="15283"/>
                </a:cubicBezTo>
                <a:cubicBezTo>
                  <a:pt x="38275" y="9056"/>
                  <a:pt x="43706" y="5094"/>
                  <a:pt x="51465" y="5094"/>
                </a:cubicBezTo>
                <a:cubicBezTo>
                  <a:pt x="59482" y="5094"/>
                  <a:pt x="64396" y="9056"/>
                  <a:pt x="64396" y="15283"/>
                </a:cubicBezTo>
                <a:cubicBezTo>
                  <a:pt x="64396" y="18396"/>
                  <a:pt x="63620" y="19811"/>
                  <a:pt x="62327" y="20943"/>
                </a:cubicBezTo>
                <a:cubicBezTo>
                  <a:pt x="61551" y="22075"/>
                  <a:pt x="60517" y="23490"/>
                  <a:pt x="60517" y="25471"/>
                </a:cubicBezTo>
                <a:cubicBezTo>
                  <a:pt x="60517" y="27452"/>
                  <a:pt x="61293" y="30849"/>
                  <a:pt x="66206" y="31132"/>
                </a:cubicBezTo>
                <a:cubicBezTo>
                  <a:pt x="66206" y="31132"/>
                  <a:pt x="66206" y="31132"/>
                  <a:pt x="66465" y="31132"/>
                </a:cubicBezTo>
                <a:cubicBezTo>
                  <a:pt x="79913" y="31132"/>
                  <a:pt x="79913" y="31132"/>
                  <a:pt x="79913" y="31132"/>
                </a:cubicBezTo>
                <a:cubicBezTo>
                  <a:pt x="85603" y="31132"/>
                  <a:pt x="88189" y="36792"/>
                  <a:pt x="88189" y="42169"/>
                </a:cubicBezTo>
                <a:cubicBezTo>
                  <a:pt x="88189" y="55754"/>
                  <a:pt x="88189" y="55754"/>
                  <a:pt x="88189" y="55754"/>
                </a:cubicBezTo>
                <a:cubicBezTo>
                  <a:pt x="88189" y="55754"/>
                  <a:pt x="88189" y="56037"/>
                  <a:pt x="88189" y="56320"/>
                </a:cubicBezTo>
                <a:cubicBezTo>
                  <a:pt x="88448" y="58867"/>
                  <a:pt x="91293" y="62264"/>
                  <a:pt x="94913" y="62264"/>
                </a:cubicBezTo>
                <a:cubicBezTo>
                  <a:pt x="96724" y="62264"/>
                  <a:pt x="98017" y="61132"/>
                  <a:pt x="99310" y="60000"/>
                </a:cubicBezTo>
                <a:cubicBezTo>
                  <a:pt x="100862" y="58584"/>
                  <a:pt x="102672" y="57169"/>
                  <a:pt x="105775" y="57169"/>
                </a:cubicBezTo>
                <a:cubicBezTo>
                  <a:pt x="111465" y="57169"/>
                  <a:pt x="115086" y="62547"/>
                  <a:pt x="115086" y="71037"/>
                </a:cubicBezTo>
                <a:cubicBezTo>
                  <a:pt x="115086" y="80377"/>
                  <a:pt x="109655" y="84622"/>
                  <a:pt x="104482" y="84622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23" name="Freeform 80"/>
          <p:cNvSpPr>
            <a:spLocks noEditPoints="1"/>
          </p:cNvSpPr>
          <p:nvPr/>
        </p:nvSpPr>
        <p:spPr bwMode="auto">
          <a:xfrm>
            <a:off x="9562874" y="5997283"/>
            <a:ext cx="580806" cy="389162"/>
          </a:xfrm>
          <a:custGeom>
            <a:avLst/>
            <a:gdLst>
              <a:gd name="T0" fmla="*/ 48 w 209"/>
              <a:gd name="T1" fmla="*/ 24 h 140"/>
              <a:gd name="T2" fmla="*/ 48 w 209"/>
              <a:gd name="T3" fmla="*/ 53 h 140"/>
              <a:gd name="T4" fmla="*/ 59 w 209"/>
              <a:gd name="T5" fmla="*/ 58 h 140"/>
              <a:gd name="T6" fmla="*/ 71 w 209"/>
              <a:gd name="T7" fmla="*/ 83 h 140"/>
              <a:gd name="T8" fmla="*/ 65 w 209"/>
              <a:gd name="T9" fmla="*/ 117 h 140"/>
              <a:gd name="T10" fmla="*/ 31 w 209"/>
              <a:gd name="T11" fmla="*/ 117 h 140"/>
              <a:gd name="T12" fmla="*/ 25 w 209"/>
              <a:gd name="T13" fmla="*/ 83 h 140"/>
              <a:gd name="T14" fmla="*/ 37 w 209"/>
              <a:gd name="T15" fmla="*/ 58 h 140"/>
              <a:gd name="T16" fmla="*/ 59 w 209"/>
              <a:gd name="T17" fmla="*/ 58 h 140"/>
              <a:gd name="T18" fmla="*/ 55 w 209"/>
              <a:gd name="T19" fmla="*/ 61 h 140"/>
              <a:gd name="T20" fmla="*/ 49 w 209"/>
              <a:gd name="T21" fmla="*/ 61 h 140"/>
              <a:gd name="T22" fmla="*/ 42 w 209"/>
              <a:gd name="T23" fmla="*/ 60 h 140"/>
              <a:gd name="T24" fmla="*/ 45 w 209"/>
              <a:gd name="T25" fmla="*/ 63 h 140"/>
              <a:gd name="T26" fmla="*/ 47 w 209"/>
              <a:gd name="T27" fmla="*/ 67 h 140"/>
              <a:gd name="T28" fmla="*/ 48 w 209"/>
              <a:gd name="T29" fmla="*/ 92 h 140"/>
              <a:gd name="T30" fmla="*/ 50 w 209"/>
              <a:gd name="T31" fmla="*/ 67 h 140"/>
              <a:gd name="T32" fmla="*/ 51 w 209"/>
              <a:gd name="T33" fmla="*/ 63 h 140"/>
              <a:gd name="T34" fmla="*/ 157 w 209"/>
              <a:gd name="T35" fmla="*/ 104 h 140"/>
              <a:gd name="T36" fmla="*/ 93 w 209"/>
              <a:gd name="T37" fmla="*/ 97 h 140"/>
              <a:gd name="T38" fmla="*/ 93 w 209"/>
              <a:gd name="T39" fmla="*/ 86 h 140"/>
              <a:gd name="T40" fmla="*/ 182 w 209"/>
              <a:gd name="T41" fmla="*/ 78 h 140"/>
              <a:gd name="T42" fmla="*/ 93 w 209"/>
              <a:gd name="T43" fmla="*/ 86 h 140"/>
              <a:gd name="T44" fmla="*/ 182 w 209"/>
              <a:gd name="T45" fmla="*/ 50 h 140"/>
              <a:gd name="T46" fmla="*/ 93 w 209"/>
              <a:gd name="T47" fmla="*/ 31 h 140"/>
              <a:gd name="T48" fmla="*/ 121 w 209"/>
              <a:gd name="T49" fmla="*/ 68 h 140"/>
              <a:gd name="T50" fmla="*/ 182 w 209"/>
              <a:gd name="T51" fmla="*/ 60 h 140"/>
              <a:gd name="T52" fmla="*/ 121 w 209"/>
              <a:gd name="T53" fmla="*/ 68 h 140"/>
              <a:gd name="T54" fmla="*/ 209 w 209"/>
              <a:gd name="T55" fmla="*/ 126 h 140"/>
              <a:gd name="T56" fmla="*/ 14 w 209"/>
              <a:gd name="T57" fmla="*/ 140 h 140"/>
              <a:gd name="T58" fmla="*/ 0 w 209"/>
              <a:gd name="T59" fmla="*/ 14 h 140"/>
              <a:gd name="T60" fmla="*/ 196 w 209"/>
              <a:gd name="T61" fmla="*/ 0 h 140"/>
              <a:gd name="T62" fmla="*/ 200 w 209"/>
              <a:gd name="T63" fmla="*/ 14 h 140"/>
              <a:gd name="T64" fmla="*/ 14 w 209"/>
              <a:gd name="T65" fmla="*/ 10 h 140"/>
              <a:gd name="T66" fmla="*/ 10 w 209"/>
              <a:gd name="T67" fmla="*/ 126 h 140"/>
              <a:gd name="T68" fmla="*/ 196 w 209"/>
              <a:gd name="T69" fmla="*/ 130 h 140"/>
              <a:gd name="T70" fmla="*/ 200 w 209"/>
              <a:gd name="T71" fmla="*/ 1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9" h="140">
                <a:moveTo>
                  <a:pt x="34" y="39"/>
                </a:moveTo>
                <a:cubicBezTo>
                  <a:pt x="34" y="31"/>
                  <a:pt x="40" y="24"/>
                  <a:pt x="48" y="24"/>
                </a:cubicBezTo>
                <a:cubicBezTo>
                  <a:pt x="56" y="24"/>
                  <a:pt x="63" y="31"/>
                  <a:pt x="63" y="39"/>
                </a:cubicBezTo>
                <a:cubicBezTo>
                  <a:pt x="63" y="47"/>
                  <a:pt x="56" y="53"/>
                  <a:pt x="48" y="53"/>
                </a:cubicBezTo>
                <a:cubicBezTo>
                  <a:pt x="40" y="53"/>
                  <a:pt x="34" y="47"/>
                  <a:pt x="34" y="39"/>
                </a:cubicBezTo>
                <a:close/>
                <a:moveTo>
                  <a:pt x="59" y="58"/>
                </a:moveTo>
                <a:cubicBezTo>
                  <a:pt x="69" y="59"/>
                  <a:pt x="74" y="61"/>
                  <a:pt x="74" y="61"/>
                </a:cubicBezTo>
                <a:cubicBezTo>
                  <a:pt x="74" y="61"/>
                  <a:pt x="73" y="79"/>
                  <a:pt x="71" y="83"/>
                </a:cubicBezTo>
                <a:cubicBezTo>
                  <a:pt x="70" y="88"/>
                  <a:pt x="65" y="90"/>
                  <a:pt x="65" y="94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57" y="119"/>
                  <a:pt x="48" y="119"/>
                </a:cubicBezTo>
                <a:cubicBezTo>
                  <a:pt x="40" y="119"/>
                  <a:pt x="31" y="117"/>
                  <a:pt x="31" y="117"/>
                </a:cubicBezTo>
                <a:cubicBezTo>
                  <a:pt x="31" y="94"/>
                  <a:pt x="31" y="94"/>
                  <a:pt x="31" y="94"/>
                </a:cubicBezTo>
                <a:cubicBezTo>
                  <a:pt x="31" y="90"/>
                  <a:pt x="26" y="88"/>
                  <a:pt x="25" y="83"/>
                </a:cubicBezTo>
                <a:cubicBezTo>
                  <a:pt x="23" y="79"/>
                  <a:pt x="22" y="61"/>
                  <a:pt x="22" y="61"/>
                </a:cubicBezTo>
                <a:cubicBezTo>
                  <a:pt x="22" y="61"/>
                  <a:pt x="27" y="59"/>
                  <a:pt x="37" y="58"/>
                </a:cubicBezTo>
                <a:cubicBezTo>
                  <a:pt x="39" y="57"/>
                  <a:pt x="43" y="55"/>
                  <a:pt x="48" y="55"/>
                </a:cubicBezTo>
                <a:cubicBezTo>
                  <a:pt x="53" y="55"/>
                  <a:pt x="58" y="57"/>
                  <a:pt x="59" y="58"/>
                </a:cubicBezTo>
                <a:close/>
                <a:moveTo>
                  <a:pt x="51" y="63"/>
                </a:moveTo>
                <a:cubicBezTo>
                  <a:pt x="53" y="63"/>
                  <a:pt x="54" y="62"/>
                  <a:pt x="55" y="61"/>
                </a:cubicBezTo>
                <a:cubicBezTo>
                  <a:pt x="54" y="60"/>
                  <a:pt x="54" y="60"/>
                  <a:pt x="54" y="60"/>
                </a:cubicBezTo>
                <a:cubicBezTo>
                  <a:pt x="52" y="60"/>
                  <a:pt x="51" y="60"/>
                  <a:pt x="49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0"/>
                  <a:pt x="44" y="60"/>
                  <a:pt x="42" y="60"/>
                </a:cubicBezTo>
                <a:cubicBezTo>
                  <a:pt x="41" y="61"/>
                  <a:pt x="41" y="61"/>
                  <a:pt x="41" y="61"/>
                </a:cubicBezTo>
                <a:cubicBezTo>
                  <a:pt x="42" y="62"/>
                  <a:pt x="44" y="63"/>
                  <a:pt x="45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47" y="67"/>
                  <a:pt x="47" y="67"/>
                  <a:pt x="47" y="67"/>
                </a:cubicBezTo>
                <a:cubicBezTo>
                  <a:pt x="43" y="87"/>
                  <a:pt x="43" y="87"/>
                  <a:pt x="43" y="87"/>
                </a:cubicBezTo>
                <a:cubicBezTo>
                  <a:pt x="48" y="92"/>
                  <a:pt x="48" y="92"/>
                  <a:pt x="48" y="92"/>
                </a:cubicBezTo>
                <a:cubicBezTo>
                  <a:pt x="53" y="87"/>
                  <a:pt x="53" y="87"/>
                  <a:pt x="53" y="87"/>
                </a:cubicBezTo>
                <a:cubicBezTo>
                  <a:pt x="50" y="67"/>
                  <a:pt x="50" y="67"/>
                  <a:pt x="50" y="67"/>
                </a:cubicBezTo>
                <a:cubicBezTo>
                  <a:pt x="51" y="64"/>
                  <a:pt x="51" y="64"/>
                  <a:pt x="51" y="64"/>
                </a:cubicBezTo>
                <a:lnTo>
                  <a:pt x="51" y="63"/>
                </a:lnTo>
                <a:close/>
                <a:moveTo>
                  <a:pt x="93" y="104"/>
                </a:moveTo>
                <a:cubicBezTo>
                  <a:pt x="157" y="104"/>
                  <a:pt x="157" y="104"/>
                  <a:pt x="157" y="104"/>
                </a:cubicBezTo>
                <a:cubicBezTo>
                  <a:pt x="157" y="97"/>
                  <a:pt x="157" y="97"/>
                  <a:pt x="157" y="97"/>
                </a:cubicBezTo>
                <a:cubicBezTo>
                  <a:pt x="93" y="97"/>
                  <a:pt x="93" y="97"/>
                  <a:pt x="93" y="97"/>
                </a:cubicBezTo>
                <a:lnTo>
                  <a:pt x="93" y="104"/>
                </a:lnTo>
                <a:close/>
                <a:moveTo>
                  <a:pt x="93" y="86"/>
                </a:moveTo>
                <a:cubicBezTo>
                  <a:pt x="182" y="86"/>
                  <a:pt x="182" y="86"/>
                  <a:pt x="182" y="86"/>
                </a:cubicBezTo>
                <a:cubicBezTo>
                  <a:pt x="182" y="78"/>
                  <a:pt x="182" y="78"/>
                  <a:pt x="182" y="78"/>
                </a:cubicBezTo>
                <a:cubicBezTo>
                  <a:pt x="93" y="78"/>
                  <a:pt x="93" y="78"/>
                  <a:pt x="93" y="78"/>
                </a:cubicBezTo>
                <a:lnTo>
                  <a:pt x="93" y="86"/>
                </a:lnTo>
                <a:close/>
                <a:moveTo>
                  <a:pt x="93" y="50"/>
                </a:moveTo>
                <a:cubicBezTo>
                  <a:pt x="182" y="50"/>
                  <a:pt x="182" y="50"/>
                  <a:pt x="182" y="50"/>
                </a:cubicBezTo>
                <a:cubicBezTo>
                  <a:pt x="182" y="31"/>
                  <a:pt x="182" y="31"/>
                  <a:pt x="182" y="31"/>
                </a:cubicBezTo>
                <a:cubicBezTo>
                  <a:pt x="93" y="31"/>
                  <a:pt x="93" y="31"/>
                  <a:pt x="93" y="31"/>
                </a:cubicBezTo>
                <a:lnTo>
                  <a:pt x="93" y="50"/>
                </a:lnTo>
                <a:close/>
                <a:moveTo>
                  <a:pt x="121" y="68"/>
                </a:moveTo>
                <a:cubicBezTo>
                  <a:pt x="182" y="68"/>
                  <a:pt x="182" y="68"/>
                  <a:pt x="182" y="6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21" y="60"/>
                  <a:pt x="121" y="60"/>
                  <a:pt x="121" y="60"/>
                </a:cubicBezTo>
                <a:lnTo>
                  <a:pt x="121" y="68"/>
                </a:lnTo>
                <a:close/>
                <a:moveTo>
                  <a:pt x="209" y="14"/>
                </a:moveTo>
                <a:cubicBezTo>
                  <a:pt x="209" y="126"/>
                  <a:pt x="209" y="126"/>
                  <a:pt x="209" y="126"/>
                </a:cubicBezTo>
                <a:cubicBezTo>
                  <a:pt x="209" y="134"/>
                  <a:pt x="203" y="140"/>
                  <a:pt x="196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6" y="140"/>
                  <a:pt x="0" y="134"/>
                  <a:pt x="0" y="126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203" y="0"/>
                  <a:pt x="209" y="7"/>
                  <a:pt x="209" y="14"/>
                </a:cubicBezTo>
                <a:close/>
                <a:moveTo>
                  <a:pt x="200" y="14"/>
                </a:moveTo>
                <a:cubicBezTo>
                  <a:pt x="200" y="12"/>
                  <a:pt x="198" y="10"/>
                  <a:pt x="196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1" y="10"/>
                  <a:pt x="10" y="12"/>
                  <a:pt x="10" y="14"/>
                </a:cubicBezTo>
                <a:cubicBezTo>
                  <a:pt x="10" y="126"/>
                  <a:pt x="10" y="126"/>
                  <a:pt x="10" y="126"/>
                </a:cubicBezTo>
                <a:cubicBezTo>
                  <a:pt x="10" y="128"/>
                  <a:pt x="11" y="130"/>
                  <a:pt x="14" y="130"/>
                </a:cubicBezTo>
                <a:cubicBezTo>
                  <a:pt x="196" y="130"/>
                  <a:pt x="196" y="130"/>
                  <a:pt x="196" y="130"/>
                </a:cubicBezTo>
                <a:cubicBezTo>
                  <a:pt x="198" y="130"/>
                  <a:pt x="200" y="128"/>
                  <a:pt x="200" y="126"/>
                </a:cubicBezTo>
                <a:lnTo>
                  <a:pt x="200" y="14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 lang="en-US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grpSp>
        <p:nvGrpSpPr>
          <p:cNvPr id="36" name="Shape 36"/>
          <p:cNvGrpSpPr/>
          <p:nvPr/>
        </p:nvGrpSpPr>
        <p:grpSpPr>
          <a:xfrm>
            <a:off x="7428222" y="2254249"/>
            <a:ext cx="599016" cy="563032"/>
            <a:chOff x="5580064" y="1004887"/>
            <a:chExt cx="449262" cy="422274"/>
          </a:xfrm>
        </p:grpSpPr>
        <p:sp>
          <p:nvSpPr>
            <p:cNvPr id="37" name="Shape 37"/>
            <p:cNvSpPr/>
            <p:nvPr/>
          </p:nvSpPr>
          <p:spPr>
            <a:xfrm>
              <a:off x="5580064" y="1004887"/>
              <a:ext cx="280987" cy="3698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2903"/>
                  </a:moveTo>
                  <a:cubicBezTo>
                    <a:pt x="120000" y="32580"/>
                    <a:pt x="120000" y="32580"/>
                    <a:pt x="120000" y="32580"/>
                  </a:cubicBezTo>
                  <a:cubicBezTo>
                    <a:pt x="120000" y="32580"/>
                    <a:pt x="120000" y="32580"/>
                    <a:pt x="120000" y="32580"/>
                  </a:cubicBezTo>
                  <a:cubicBezTo>
                    <a:pt x="120000" y="32258"/>
                    <a:pt x="120000" y="31935"/>
                    <a:pt x="120000" y="31935"/>
                  </a:cubicBezTo>
                  <a:cubicBezTo>
                    <a:pt x="120000" y="31935"/>
                    <a:pt x="120000" y="31935"/>
                    <a:pt x="120000" y="31935"/>
                  </a:cubicBezTo>
                  <a:cubicBezTo>
                    <a:pt x="119572" y="31612"/>
                    <a:pt x="119572" y="31612"/>
                    <a:pt x="119572" y="31290"/>
                  </a:cubicBezTo>
                  <a:cubicBezTo>
                    <a:pt x="119572" y="31290"/>
                    <a:pt x="119572" y="31290"/>
                    <a:pt x="119572" y="31290"/>
                  </a:cubicBezTo>
                  <a:cubicBezTo>
                    <a:pt x="119572" y="30967"/>
                    <a:pt x="119572" y="30967"/>
                    <a:pt x="119145" y="30967"/>
                  </a:cubicBezTo>
                  <a:cubicBezTo>
                    <a:pt x="119145" y="30967"/>
                    <a:pt x="119145" y="30645"/>
                    <a:pt x="119145" y="30645"/>
                  </a:cubicBezTo>
                  <a:cubicBezTo>
                    <a:pt x="119145" y="30645"/>
                    <a:pt x="118718" y="30322"/>
                    <a:pt x="118718" y="30322"/>
                  </a:cubicBezTo>
                  <a:cubicBezTo>
                    <a:pt x="79430" y="645"/>
                    <a:pt x="79430" y="645"/>
                    <a:pt x="79430" y="645"/>
                  </a:cubicBezTo>
                  <a:cubicBezTo>
                    <a:pt x="79430" y="645"/>
                    <a:pt x="79003" y="645"/>
                    <a:pt x="79003" y="322"/>
                  </a:cubicBezTo>
                  <a:cubicBezTo>
                    <a:pt x="79003" y="322"/>
                    <a:pt x="79003" y="322"/>
                    <a:pt x="79003" y="322"/>
                  </a:cubicBezTo>
                  <a:cubicBezTo>
                    <a:pt x="78576" y="322"/>
                    <a:pt x="78576" y="322"/>
                    <a:pt x="78576" y="322"/>
                  </a:cubicBezTo>
                  <a:cubicBezTo>
                    <a:pt x="78149" y="0"/>
                    <a:pt x="78149" y="0"/>
                    <a:pt x="78149" y="0"/>
                  </a:cubicBezTo>
                  <a:cubicBezTo>
                    <a:pt x="78149" y="0"/>
                    <a:pt x="77722" y="0"/>
                    <a:pt x="77722" y="0"/>
                  </a:cubicBezTo>
                  <a:cubicBezTo>
                    <a:pt x="77722" y="0"/>
                    <a:pt x="77722" y="0"/>
                    <a:pt x="77722" y="0"/>
                  </a:cubicBezTo>
                  <a:cubicBezTo>
                    <a:pt x="77295" y="0"/>
                    <a:pt x="76868" y="0"/>
                    <a:pt x="76868" y="0"/>
                  </a:cubicBezTo>
                  <a:cubicBezTo>
                    <a:pt x="76868" y="0"/>
                    <a:pt x="76868" y="0"/>
                    <a:pt x="76868" y="0"/>
                  </a:cubicBezTo>
                  <a:cubicBezTo>
                    <a:pt x="9822" y="0"/>
                    <a:pt x="9822" y="0"/>
                    <a:pt x="9822" y="0"/>
                  </a:cubicBezTo>
                  <a:cubicBezTo>
                    <a:pt x="4270" y="0"/>
                    <a:pt x="0" y="3225"/>
                    <a:pt x="0" y="7096"/>
                  </a:cubicBezTo>
                  <a:cubicBezTo>
                    <a:pt x="0" y="112903"/>
                    <a:pt x="0" y="112903"/>
                    <a:pt x="0" y="112903"/>
                  </a:cubicBezTo>
                  <a:cubicBezTo>
                    <a:pt x="0" y="116774"/>
                    <a:pt x="4270" y="120000"/>
                    <a:pt x="9822" y="120000"/>
                  </a:cubicBezTo>
                  <a:cubicBezTo>
                    <a:pt x="110177" y="120000"/>
                    <a:pt x="110177" y="120000"/>
                    <a:pt x="110177" y="120000"/>
                  </a:cubicBezTo>
                  <a:cubicBezTo>
                    <a:pt x="115729" y="120000"/>
                    <a:pt x="120000" y="116774"/>
                    <a:pt x="120000" y="112903"/>
                  </a:cubicBezTo>
                  <a:close/>
                  <a:moveTo>
                    <a:pt x="80711" y="10322"/>
                  </a:moveTo>
                  <a:cubicBezTo>
                    <a:pt x="106334" y="29354"/>
                    <a:pt x="106334" y="29354"/>
                    <a:pt x="106334" y="29354"/>
                  </a:cubicBezTo>
                  <a:cubicBezTo>
                    <a:pt x="82419" y="29354"/>
                    <a:pt x="82419" y="29354"/>
                    <a:pt x="82419" y="29354"/>
                  </a:cubicBezTo>
                  <a:cubicBezTo>
                    <a:pt x="81565" y="29354"/>
                    <a:pt x="80711" y="29032"/>
                    <a:pt x="80711" y="28387"/>
                  </a:cubicBezTo>
                  <a:lnTo>
                    <a:pt x="80711" y="10322"/>
                  </a:lnTo>
                  <a:close/>
                  <a:moveTo>
                    <a:pt x="8113" y="112903"/>
                  </a:moveTo>
                  <a:cubicBezTo>
                    <a:pt x="8113" y="7096"/>
                    <a:pt x="8113" y="7096"/>
                    <a:pt x="8113" y="7096"/>
                  </a:cubicBezTo>
                  <a:cubicBezTo>
                    <a:pt x="8113" y="6451"/>
                    <a:pt x="8540" y="5806"/>
                    <a:pt x="9822" y="5806"/>
                  </a:cubicBezTo>
                  <a:cubicBezTo>
                    <a:pt x="72597" y="5806"/>
                    <a:pt x="72597" y="5806"/>
                    <a:pt x="72597" y="5806"/>
                  </a:cubicBezTo>
                  <a:cubicBezTo>
                    <a:pt x="72597" y="28387"/>
                    <a:pt x="72597" y="28387"/>
                    <a:pt x="72597" y="28387"/>
                  </a:cubicBezTo>
                  <a:cubicBezTo>
                    <a:pt x="72597" y="32258"/>
                    <a:pt x="76868" y="35483"/>
                    <a:pt x="82419" y="35483"/>
                  </a:cubicBezTo>
                  <a:cubicBezTo>
                    <a:pt x="111886" y="35483"/>
                    <a:pt x="111886" y="35483"/>
                    <a:pt x="111886" y="35483"/>
                  </a:cubicBezTo>
                  <a:cubicBezTo>
                    <a:pt x="111886" y="112903"/>
                    <a:pt x="111886" y="112903"/>
                    <a:pt x="111886" y="112903"/>
                  </a:cubicBezTo>
                  <a:cubicBezTo>
                    <a:pt x="111886" y="113548"/>
                    <a:pt x="111032" y="113870"/>
                    <a:pt x="110177" y="113870"/>
                  </a:cubicBezTo>
                  <a:cubicBezTo>
                    <a:pt x="9822" y="113870"/>
                    <a:pt x="9822" y="113870"/>
                    <a:pt x="9822" y="113870"/>
                  </a:cubicBezTo>
                  <a:cubicBezTo>
                    <a:pt x="8540" y="113870"/>
                    <a:pt x="8113" y="113548"/>
                    <a:pt x="8113" y="112903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8" name="Shape 38"/>
            <p:cNvSpPr/>
            <p:nvPr/>
          </p:nvSpPr>
          <p:spPr>
            <a:xfrm>
              <a:off x="5632451" y="1147762"/>
              <a:ext cx="1746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863" y="0"/>
                  </a:moveTo>
                  <a:cubicBezTo>
                    <a:pt x="6818" y="0"/>
                    <a:pt x="6818" y="0"/>
                    <a:pt x="6818" y="0"/>
                  </a:cubicBezTo>
                  <a:cubicBezTo>
                    <a:pt x="3409" y="0"/>
                    <a:pt x="0" y="26666"/>
                    <a:pt x="0" y="60000"/>
                  </a:cubicBezTo>
                  <a:cubicBezTo>
                    <a:pt x="0" y="93333"/>
                    <a:pt x="3409" y="120000"/>
                    <a:pt x="6818" y="120000"/>
                  </a:cubicBezTo>
                  <a:cubicBezTo>
                    <a:pt x="113863" y="120000"/>
                    <a:pt x="113863" y="120000"/>
                    <a:pt x="113863" y="120000"/>
                  </a:cubicBezTo>
                  <a:cubicBezTo>
                    <a:pt x="117272" y="120000"/>
                    <a:pt x="120000" y="93333"/>
                    <a:pt x="120000" y="60000"/>
                  </a:cubicBezTo>
                  <a:cubicBezTo>
                    <a:pt x="120000" y="26666"/>
                    <a:pt x="117272" y="0"/>
                    <a:pt x="11386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9" name="Shape 39"/>
            <p:cNvSpPr/>
            <p:nvPr/>
          </p:nvSpPr>
          <p:spPr>
            <a:xfrm>
              <a:off x="5632451" y="1200150"/>
              <a:ext cx="1746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863" y="0"/>
                  </a:moveTo>
                  <a:cubicBezTo>
                    <a:pt x="6818" y="0"/>
                    <a:pt x="6818" y="0"/>
                    <a:pt x="6818" y="0"/>
                  </a:cubicBezTo>
                  <a:cubicBezTo>
                    <a:pt x="3409" y="0"/>
                    <a:pt x="0" y="25263"/>
                    <a:pt x="0" y="63157"/>
                  </a:cubicBezTo>
                  <a:cubicBezTo>
                    <a:pt x="0" y="94736"/>
                    <a:pt x="3409" y="120000"/>
                    <a:pt x="6818" y="120000"/>
                  </a:cubicBezTo>
                  <a:cubicBezTo>
                    <a:pt x="113863" y="120000"/>
                    <a:pt x="113863" y="120000"/>
                    <a:pt x="113863" y="120000"/>
                  </a:cubicBezTo>
                  <a:cubicBezTo>
                    <a:pt x="117272" y="120000"/>
                    <a:pt x="120000" y="94736"/>
                    <a:pt x="120000" y="63157"/>
                  </a:cubicBezTo>
                  <a:cubicBezTo>
                    <a:pt x="120000" y="25263"/>
                    <a:pt x="117272" y="0"/>
                    <a:pt x="11386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0" name="Shape 40"/>
            <p:cNvSpPr/>
            <p:nvPr/>
          </p:nvSpPr>
          <p:spPr>
            <a:xfrm>
              <a:off x="5632451" y="1095375"/>
              <a:ext cx="84138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4117" y="120000"/>
                  </a:moveTo>
                  <a:cubicBezTo>
                    <a:pt x="105882" y="120000"/>
                    <a:pt x="105882" y="120000"/>
                    <a:pt x="105882" y="120000"/>
                  </a:cubicBezTo>
                  <a:cubicBezTo>
                    <a:pt x="112941" y="120000"/>
                    <a:pt x="120000" y="94736"/>
                    <a:pt x="120000" y="63157"/>
                  </a:cubicBezTo>
                  <a:cubicBezTo>
                    <a:pt x="120000" y="31578"/>
                    <a:pt x="112941" y="0"/>
                    <a:pt x="105882" y="0"/>
                  </a:cubicBezTo>
                  <a:cubicBezTo>
                    <a:pt x="14117" y="0"/>
                    <a:pt x="14117" y="0"/>
                    <a:pt x="14117" y="0"/>
                  </a:cubicBezTo>
                  <a:cubicBezTo>
                    <a:pt x="7058" y="0"/>
                    <a:pt x="0" y="31578"/>
                    <a:pt x="0" y="63157"/>
                  </a:cubicBezTo>
                  <a:cubicBezTo>
                    <a:pt x="0" y="94736"/>
                    <a:pt x="7058" y="120000"/>
                    <a:pt x="14117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1" name="Shape 41"/>
            <p:cNvSpPr/>
            <p:nvPr/>
          </p:nvSpPr>
          <p:spPr>
            <a:xfrm>
              <a:off x="5632451" y="1252537"/>
              <a:ext cx="1746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863" y="0"/>
                  </a:moveTo>
                  <a:cubicBezTo>
                    <a:pt x="6818" y="0"/>
                    <a:pt x="6818" y="0"/>
                    <a:pt x="6818" y="0"/>
                  </a:cubicBezTo>
                  <a:cubicBezTo>
                    <a:pt x="3409" y="0"/>
                    <a:pt x="0" y="26666"/>
                    <a:pt x="0" y="60000"/>
                  </a:cubicBezTo>
                  <a:cubicBezTo>
                    <a:pt x="0" y="93333"/>
                    <a:pt x="3409" y="120000"/>
                    <a:pt x="6818" y="120000"/>
                  </a:cubicBezTo>
                  <a:cubicBezTo>
                    <a:pt x="113863" y="120000"/>
                    <a:pt x="113863" y="120000"/>
                    <a:pt x="113863" y="120000"/>
                  </a:cubicBezTo>
                  <a:cubicBezTo>
                    <a:pt x="117272" y="120000"/>
                    <a:pt x="120000" y="93333"/>
                    <a:pt x="120000" y="60000"/>
                  </a:cubicBezTo>
                  <a:cubicBezTo>
                    <a:pt x="120000" y="26666"/>
                    <a:pt x="117272" y="0"/>
                    <a:pt x="11386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2" name="Shape 42"/>
            <p:cNvSpPr/>
            <p:nvPr/>
          </p:nvSpPr>
          <p:spPr>
            <a:xfrm>
              <a:off x="5632451" y="1303337"/>
              <a:ext cx="1746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863" y="0"/>
                  </a:moveTo>
                  <a:cubicBezTo>
                    <a:pt x="6818" y="0"/>
                    <a:pt x="6818" y="0"/>
                    <a:pt x="6818" y="0"/>
                  </a:cubicBezTo>
                  <a:cubicBezTo>
                    <a:pt x="3409" y="0"/>
                    <a:pt x="0" y="25263"/>
                    <a:pt x="0" y="56842"/>
                  </a:cubicBezTo>
                  <a:cubicBezTo>
                    <a:pt x="0" y="94736"/>
                    <a:pt x="3409" y="120000"/>
                    <a:pt x="6818" y="120000"/>
                  </a:cubicBezTo>
                  <a:cubicBezTo>
                    <a:pt x="113863" y="120000"/>
                    <a:pt x="113863" y="120000"/>
                    <a:pt x="113863" y="120000"/>
                  </a:cubicBezTo>
                  <a:cubicBezTo>
                    <a:pt x="117272" y="120000"/>
                    <a:pt x="120000" y="94736"/>
                    <a:pt x="120000" y="56842"/>
                  </a:cubicBezTo>
                  <a:cubicBezTo>
                    <a:pt x="120000" y="25263"/>
                    <a:pt x="117272" y="0"/>
                    <a:pt x="113863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3" name="Shape 43"/>
            <p:cNvSpPr/>
            <p:nvPr/>
          </p:nvSpPr>
          <p:spPr>
            <a:xfrm>
              <a:off x="5749926" y="1055687"/>
              <a:ext cx="279399" cy="3714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32493"/>
                  </a:moveTo>
                  <a:cubicBezTo>
                    <a:pt x="120000" y="32171"/>
                    <a:pt x="120000" y="32171"/>
                    <a:pt x="120000" y="31849"/>
                  </a:cubicBezTo>
                  <a:cubicBezTo>
                    <a:pt x="120000" y="31849"/>
                    <a:pt x="120000" y="31849"/>
                    <a:pt x="120000" y="31849"/>
                  </a:cubicBezTo>
                  <a:cubicBezTo>
                    <a:pt x="120000" y="31849"/>
                    <a:pt x="120000" y="31528"/>
                    <a:pt x="119572" y="31528"/>
                  </a:cubicBezTo>
                  <a:cubicBezTo>
                    <a:pt x="119572" y="31528"/>
                    <a:pt x="119572" y="31206"/>
                    <a:pt x="119572" y="31206"/>
                  </a:cubicBezTo>
                  <a:cubicBezTo>
                    <a:pt x="119572" y="31206"/>
                    <a:pt x="119572" y="31206"/>
                    <a:pt x="119572" y="30884"/>
                  </a:cubicBezTo>
                  <a:cubicBezTo>
                    <a:pt x="119572" y="30884"/>
                    <a:pt x="119145" y="30884"/>
                    <a:pt x="119145" y="30884"/>
                  </a:cubicBezTo>
                  <a:cubicBezTo>
                    <a:pt x="119145" y="30563"/>
                    <a:pt x="119145" y="30563"/>
                    <a:pt x="118718" y="30563"/>
                  </a:cubicBezTo>
                  <a:cubicBezTo>
                    <a:pt x="118718" y="30563"/>
                    <a:pt x="118718" y="30563"/>
                    <a:pt x="118718" y="30241"/>
                  </a:cubicBezTo>
                  <a:cubicBezTo>
                    <a:pt x="79857" y="965"/>
                    <a:pt x="79857" y="965"/>
                    <a:pt x="79857" y="965"/>
                  </a:cubicBezTo>
                  <a:cubicBezTo>
                    <a:pt x="79857" y="965"/>
                    <a:pt x="79857" y="965"/>
                    <a:pt x="79857" y="965"/>
                  </a:cubicBezTo>
                  <a:cubicBezTo>
                    <a:pt x="79430" y="643"/>
                    <a:pt x="79430" y="643"/>
                    <a:pt x="79003" y="643"/>
                  </a:cubicBezTo>
                  <a:cubicBezTo>
                    <a:pt x="79003" y="643"/>
                    <a:pt x="79003" y="643"/>
                    <a:pt x="79003" y="321"/>
                  </a:cubicBezTo>
                  <a:cubicBezTo>
                    <a:pt x="79003" y="321"/>
                    <a:pt x="78576" y="321"/>
                    <a:pt x="78576" y="321"/>
                  </a:cubicBezTo>
                  <a:cubicBezTo>
                    <a:pt x="78576" y="321"/>
                    <a:pt x="78576" y="321"/>
                    <a:pt x="78149" y="321"/>
                  </a:cubicBezTo>
                  <a:cubicBezTo>
                    <a:pt x="78149" y="321"/>
                    <a:pt x="78149" y="0"/>
                    <a:pt x="77722" y="0"/>
                  </a:cubicBezTo>
                  <a:cubicBezTo>
                    <a:pt x="77722" y="0"/>
                    <a:pt x="77722" y="0"/>
                    <a:pt x="77722" y="0"/>
                  </a:cubicBezTo>
                  <a:cubicBezTo>
                    <a:pt x="77295" y="0"/>
                    <a:pt x="77295" y="0"/>
                    <a:pt x="76868" y="0"/>
                  </a:cubicBezTo>
                  <a:cubicBezTo>
                    <a:pt x="76868" y="0"/>
                    <a:pt x="76868" y="0"/>
                    <a:pt x="76868" y="0"/>
                  </a:cubicBezTo>
                  <a:cubicBezTo>
                    <a:pt x="49110" y="0"/>
                    <a:pt x="49110" y="0"/>
                    <a:pt x="49110" y="0"/>
                  </a:cubicBezTo>
                  <a:cubicBezTo>
                    <a:pt x="46548" y="0"/>
                    <a:pt x="44839" y="1286"/>
                    <a:pt x="44839" y="2895"/>
                  </a:cubicBezTo>
                  <a:cubicBezTo>
                    <a:pt x="44839" y="4825"/>
                    <a:pt x="46548" y="6112"/>
                    <a:pt x="49110" y="6112"/>
                  </a:cubicBezTo>
                  <a:cubicBezTo>
                    <a:pt x="73024" y="6112"/>
                    <a:pt x="73024" y="6112"/>
                    <a:pt x="73024" y="6112"/>
                  </a:cubicBezTo>
                  <a:cubicBezTo>
                    <a:pt x="73024" y="28310"/>
                    <a:pt x="73024" y="28310"/>
                    <a:pt x="73024" y="28310"/>
                  </a:cubicBezTo>
                  <a:cubicBezTo>
                    <a:pt x="73024" y="32171"/>
                    <a:pt x="77295" y="35388"/>
                    <a:pt x="82419" y="35388"/>
                  </a:cubicBezTo>
                  <a:cubicBezTo>
                    <a:pt x="111886" y="35388"/>
                    <a:pt x="111886" y="35388"/>
                    <a:pt x="111886" y="35388"/>
                  </a:cubicBezTo>
                  <a:cubicBezTo>
                    <a:pt x="111886" y="112600"/>
                    <a:pt x="111886" y="112600"/>
                    <a:pt x="111886" y="112600"/>
                  </a:cubicBezTo>
                  <a:cubicBezTo>
                    <a:pt x="111886" y="113243"/>
                    <a:pt x="111459" y="113887"/>
                    <a:pt x="110604" y="113887"/>
                  </a:cubicBezTo>
                  <a:cubicBezTo>
                    <a:pt x="9822" y="113887"/>
                    <a:pt x="9822" y="113887"/>
                    <a:pt x="9822" y="113887"/>
                  </a:cubicBezTo>
                  <a:cubicBezTo>
                    <a:pt x="8967" y="113887"/>
                    <a:pt x="8113" y="113243"/>
                    <a:pt x="8113" y="112600"/>
                  </a:cubicBezTo>
                  <a:cubicBezTo>
                    <a:pt x="8113" y="108418"/>
                    <a:pt x="8113" y="108418"/>
                    <a:pt x="8113" y="108418"/>
                  </a:cubicBezTo>
                  <a:cubicBezTo>
                    <a:pt x="8113" y="106809"/>
                    <a:pt x="6405" y="105522"/>
                    <a:pt x="4270" y="105522"/>
                  </a:cubicBezTo>
                  <a:cubicBezTo>
                    <a:pt x="2135" y="105522"/>
                    <a:pt x="0" y="106809"/>
                    <a:pt x="0" y="108418"/>
                  </a:cubicBezTo>
                  <a:cubicBezTo>
                    <a:pt x="0" y="112600"/>
                    <a:pt x="0" y="112600"/>
                    <a:pt x="0" y="112600"/>
                  </a:cubicBezTo>
                  <a:cubicBezTo>
                    <a:pt x="0" y="116461"/>
                    <a:pt x="4270" y="119999"/>
                    <a:pt x="9822" y="119999"/>
                  </a:cubicBezTo>
                  <a:cubicBezTo>
                    <a:pt x="110604" y="119999"/>
                    <a:pt x="110604" y="119999"/>
                    <a:pt x="110604" y="119999"/>
                  </a:cubicBezTo>
                  <a:cubicBezTo>
                    <a:pt x="115729" y="119999"/>
                    <a:pt x="120000" y="116461"/>
                    <a:pt x="120000" y="112600"/>
                  </a:cubicBezTo>
                  <a:cubicBezTo>
                    <a:pt x="120000" y="32493"/>
                    <a:pt x="120000" y="32493"/>
                    <a:pt x="120000" y="32493"/>
                  </a:cubicBezTo>
                  <a:cubicBezTo>
                    <a:pt x="120000" y="32493"/>
                    <a:pt x="120000" y="32493"/>
                    <a:pt x="120000" y="32493"/>
                  </a:cubicBezTo>
                  <a:close/>
                  <a:moveTo>
                    <a:pt x="82419" y="29597"/>
                  </a:moveTo>
                  <a:cubicBezTo>
                    <a:pt x="81565" y="29597"/>
                    <a:pt x="80711" y="28954"/>
                    <a:pt x="80711" y="28310"/>
                  </a:cubicBezTo>
                  <a:cubicBezTo>
                    <a:pt x="80711" y="10294"/>
                    <a:pt x="80711" y="10294"/>
                    <a:pt x="80711" y="10294"/>
                  </a:cubicBezTo>
                  <a:cubicBezTo>
                    <a:pt x="106334" y="29597"/>
                    <a:pt x="106334" y="29597"/>
                    <a:pt x="106334" y="29597"/>
                  </a:cubicBezTo>
                  <a:lnTo>
                    <a:pt x="82419" y="29597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4" name="Shape 44"/>
            <p:cNvSpPr/>
            <p:nvPr/>
          </p:nvSpPr>
          <p:spPr>
            <a:xfrm>
              <a:off x="5880101" y="1200150"/>
              <a:ext cx="984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244" y="120000"/>
                  </a:moveTo>
                  <a:cubicBezTo>
                    <a:pt x="107755" y="120000"/>
                    <a:pt x="107755" y="120000"/>
                    <a:pt x="107755" y="120000"/>
                  </a:cubicBezTo>
                  <a:cubicBezTo>
                    <a:pt x="113877" y="120000"/>
                    <a:pt x="119999" y="94736"/>
                    <a:pt x="119999" y="63157"/>
                  </a:cubicBezTo>
                  <a:cubicBezTo>
                    <a:pt x="119999" y="25263"/>
                    <a:pt x="113877" y="0"/>
                    <a:pt x="107755" y="0"/>
                  </a:cubicBezTo>
                  <a:cubicBezTo>
                    <a:pt x="12244" y="0"/>
                    <a:pt x="12244" y="0"/>
                    <a:pt x="12244" y="0"/>
                  </a:cubicBezTo>
                  <a:cubicBezTo>
                    <a:pt x="6122" y="0"/>
                    <a:pt x="0" y="25263"/>
                    <a:pt x="0" y="63157"/>
                  </a:cubicBezTo>
                  <a:cubicBezTo>
                    <a:pt x="0" y="94736"/>
                    <a:pt x="6122" y="120000"/>
                    <a:pt x="1224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5" name="Shape 45"/>
            <p:cNvSpPr/>
            <p:nvPr/>
          </p:nvSpPr>
          <p:spPr>
            <a:xfrm>
              <a:off x="5880101" y="1252537"/>
              <a:ext cx="98425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244" y="120000"/>
                  </a:moveTo>
                  <a:cubicBezTo>
                    <a:pt x="107755" y="120000"/>
                    <a:pt x="107755" y="120000"/>
                    <a:pt x="107755" y="120000"/>
                  </a:cubicBezTo>
                  <a:cubicBezTo>
                    <a:pt x="113877" y="120000"/>
                    <a:pt x="119999" y="93333"/>
                    <a:pt x="119999" y="60000"/>
                  </a:cubicBezTo>
                  <a:cubicBezTo>
                    <a:pt x="119999" y="26666"/>
                    <a:pt x="113877" y="0"/>
                    <a:pt x="107755" y="0"/>
                  </a:cubicBezTo>
                  <a:cubicBezTo>
                    <a:pt x="12244" y="0"/>
                    <a:pt x="12244" y="0"/>
                    <a:pt x="12244" y="0"/>
                  </a:cubicBezTo>
                  <a:cubicBezTo>
                    <a:pt x="6122" y="0"/>
                    <a:pt x="0" y="26666"/>
                    <a:pt x="0" y="60000"/>
                  </a:cubicBezTo>
                  <a:cubicBezTo>
                    <a:pt x="0" y="93333"/>
                    <a:pt x="6122" y="120000"/>
                    <a:pt x="1224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6" name="Shape 46"/>
            <p:cNvSpPr/>
            <p:nvPr/>
          </p:nvSpPr>
          <p:spPr>
            <a:xfrm>
              <a:off x="5880101" y="1303337"/>
              <a:ext cx="984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244" y="120000"/>
                  </a:moveTo>
                  <a:cubicBezTo>
                    <a:pt x="107755" y="120000"/>
                    <a:pt x="107755" y="120000"/>
                    <a:pt x="107755" y="120000"/>
                  </a:cubicBezTo>
                  <a:cubicBezTo>
                    <a:pt x="113877" y="120000"/>
                    <a:pt x="119999" y="94736"/>
                    <a:pt x="119999" y="56842"/>
                  </a:cubicBezTo>
                  <a:cubicBezTo>
                    <a:pt x="119999" y="25263"/>
                    <a:pt x="113877" y="0"/>
                    <a:pt x="107755" y="0"/>
                  </a:cubicBezTo>
                  <a:cubicBezTo>
                    <a:pt x="12244" y="0"/>
                    <a:pt x="12244" y="0"/>
                    <a:pt x="12244" y="0"/>
                  </a:cubicBezTo>
                  <a:cubicBezTo>
                    <a:pt x="6122" y="0"/>
                    <a:pt x="0" y="25263"/>
                    <a:pt x="0" y="56842"/>
                  </a:cubicBezTo>
                  <a:cubicBezTo>
                    <a:pt x="0" y="94736"/>
                    <a:pt x="6122" y="120000"/>
                    <a:pt x="1224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47" name="Shape 47"/>
            <p:cNvSpPr/>
            <p:nvPr/>
          </p:nvSpPr>
          <p:spPr>
            <a:xfrm>
              <a:off x="5880101" y="1355725"/>
              <a:ext cx="98425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244" y="120000"/>
                  </a:moveTo>
                  <a:cubicBezTo>
                    <a:pt x="107755" y="120000"/>
                    <a:pt x="107755" y="120000"/>
                    <a:pt x="107755" y="120000"/>
                  </a:cubicBezTo>
                  <a:cubicBezTo>
                    <a:pt x="113877" y="120000"/>
                    <a:pt x="119999" y="94736"/>
                    <a:pt x="119999" y="63157"/>
                  </a:cubicBezTo>
                  <a:cubicBezTo>
                    <a:pt x="119999" y="31578"/>
                    <a:pt x="113877" y="0"/>
                    <a:pt x="107755" y="0"/>
                  </a:cubicBezTo>
                  <a:cubicBezTo>
                    <a:pt x="12244" y="0"/>
                    <a:pt x="12244" y="0"/>
                    <a:pt x="12244" y="0"/>
                  </a:cubicBezTo>
                  <a:cubicBezTo>
                    <a:pt x="6122" y="0"/>
                    <a:pt x="0" y="31578"/>
                    <a:pt x="0" y="63157"/>
                  </a:cubicBezTo>
                  <a:cubicBezTo>
                    <a:pt x="0" y="94736"/>
                    <a:pt x="6122" y="120000"/>
                    <a:pt x="1224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29" name="Shape 129"/>
          <p:cNvGrpSpPr/>
          <p:nvPr/>
        </p:nvGrpSpPr>
        <p:grpSpPr>
          <a:xfrm>
            <a:off x="7437748" y="3158067"/>
            <a:ext cx="579965" cy="563032"/>
            <a:chOff x="5529264" y="1682750"/>
            <a:chExt cx="434974" cy="422274"/>
          </a:xfrm>
        </p:grpSpPr>
        <p:sp>
          <p:nvSpPr>
            <p:cNvPr id="130" name="Shape 130"/>
            <p:cNvSpPr/>
            <p:nvPr/>
          </p:nvSpPr>
          <p:spPr>
            <a:xfrm>
              <a:off x="5529264" y="1682750"/>
              <a:ext cx="382588" cy="3698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2903"/>
                  </a:moveTo>
                  <a:cubicBezTo>
                    <a:pt x="120000" y="7096"/>
                    <a:pt x="120000" y="7096"/>
                    <a:pt x="120000" y="7096"/>
                  </a:cubicBezTo>
                  <a:cubicBezTo>
                    <a:pt x="120000" y="3225"/>
                    <a:pt x="116883" y="0"/>
                    <a:pt x="113142" y="0"/>
                  </a:cubicBezTo>
                  <a:cubicBezTo>
                    <a:pt x="6857" y="0"/>
                    <a:pt x="6857" y="0"/>
                    <a:pt x="6857" y="0"/>
                  </a:cubicBezTo>
                  <a:cubicBezTo>
                    <a:pt x="3116" y="0"/>
                    <a:pt x="0" y="3225"/>
                    <a:pt x="0" y="7096"/>
                  </a:cubicBezTo>
                  <a:cubicBezTo>
                    <a:pt x="0" y="112903"/>
                    <a:pt x="0" y="112903"/>
                    <a:pt x="0" y="112903"/>
                  </a:cubicBezTo>
                  <a:cubicBezTo>
                    <a:pt x="0" y="116774"/>
                    <a:pt x="3116" y="120000"/>
                    <a:pt x="6857" y="120000"/>
                  </a:cubicBezTo>
                  <a:cubicBezTo>
                    <a:pt x="113142" y="120000"/>
                    <a:pt x="113142" y="120000"/>
                    <a:pt x="113142" y="120000"/>
                  </a:cubicBezTo>
                  <a:cubicBezTo>
                    <a:pt x="116883" y="120000"/>
                    <a:pt x="120000" y="116774"/>
                    <a:pt x="120000" y="112903"/>
                  </a:cubicBezTo>
                  <a:close/>
                  <a:moveTo>
                    <a:pt x="5610" y="112903"/>
                  </a:moveTo>
                  <a:cubicBezTo>
                    <a:pt x="5610" y="7096"/>
                    <a:pt x="5610" y="7096"/>
                    <a:pt x="5610" y="7096"/>
                  </a:cubicBezTo>
                  <a:cubicBezTo>
                    <a:pt x="5610" y="6451"/>
                    <a:pt x="6233" y="6129"/>
                    <a:pt x="6857" y="6129"/>
                  </a:cubicBezTo>
                  <a:cubicBezTo>
                    <a:pt x="113142" y="6129"/>
                    <a:pt x="113142" y="6129"/>
                    <a:pt x="113142" y="6129"/>
                  </a:cubicBezTo>
                  <a:cubicBezTo>
                    <a:pt x="113766" y="6129"/>
                    <a:pt x="114077" y="6451"/>
                    <a:pt x="114077" y="7096"/>
                  </a:cubicBezTo>
                  <a:cubicBezTo>
                    <a:pt x="114077" y="112903"/>
                    <a:pt x="114077" y="112903"/>
                    <a:pt x="114077" y="112903"/>
                  </a:cubicBezTo>
                  <a:cubicBezTo>
                    <a:pt x="114077" y="113548"/>
                    <a:pt x="113766" y="114193"/>
                    <a:pt x="113142" y="114193"/>
                  </a:cubicBezTo>
                  <a:cubicBezTo>
                    <a:pt x="6857" y="114193"/>
                    <a:pt x="6857" y="114193"/>
                    <a:pt x="6857" y="114193"/>
                  </a:cubicBezTo>
                  <a:cubicBezTo>
                    <a:pt x="6233" y="114193"/>
                    <a:pt x="5610" y="113548"/>
                    <a:pt x="5610" y="112903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5737226" y="1774825"/>
              <a:ext cx="57150" cy="571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20000"/>
                  </a:moveTo>
                  <a:cubicBezTo>
                    <a:pt x="93103" y="120000"/>
                    <a:pt x="120000" y="93103"/>
                    <a:pt x="120000" y="60000"/>
                  </a:cubicBezTo>
                  <a:cubicBezTo>
                    <a:pt x="120000" y="26896"/>
                    <a:pt x="93103" y="0"/>
                    <a:pt x="60000" y="0"/>
                  </a:cubicBezTo>
                  <a:cubicBezTo>
                    <a:pt x="26896" y="0"/>
                    <a:pt x="0" y="26896"/>
                    <a:pt x="0" y="60000"/>
                  </a:cubicBezTo>
                  <a:cubicBezTo>
                    <a:pt x="0" y="93103"/>
                    <a:pt x="26896" y="120000"/>
                    <a:pt x="60000" y="120000"/>
                  </a:cubicBezTo>
                  <a:close/>
                  <a:moveTo>
                    <a:pt x="60000" y="37241"/>
                  </a:moveTo>
                  <a:cubicBezTo>
                    <a:pt x="72413" y="37241"/>
                    <a:pt x="82758" y="47586"/>
                    <a:pt x="82758" y="60000"/>
                  </a:cubicBezTo>
                  <a:cubicBezTo>
                    <a:pt x="82758" y="70344"/>
                    <a:pt x="72413" y="80689"/>
                    <a:pt x="60000" y="80689"/>
                  </a:cubicBezTo>
                  <a:cubicBezTo>
                    <a:pt x="49655" y="80689"/>
                    <a:pt x="39310" y="70344"/>
                    <a:pt x="39310" y="60000"/>
                  </a:cubicBezTo>
                  <a:cubicBezTo>
                    <a:pt x="39310" y="47586"/>
                    <a:pt x="49655" y="37241"/>
                    <a:pt x="60000" y="37241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5567364" y="1720850"/>
              <a:ext cx="306387" cy="2666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482" y="0"/>
                  </a:moveTo>
                  <a:cubicBezTo>
                    <a:pt x="3517" y="0"/>
                    <a:pt x="3517" y="0"/>
                    <a:pt x="3517" y="0"/>
                  </a:cubicBezTo>
                  <a:cubicBezTo>
                    <a:pt x="1563" y="0"/>
                    <a:pt x="0" y="1791"/>
                    <a:pt x="0" y="4477"/>
                  </a:cubicBezTo>
                  <a:cubicBezTo>
                    <a:pt x="0" y="115970"/>
                    <a:pt x="0" y="115970"/>
                    <a:pt x="0" y="115970"/>
                  </a:cubicBezTo>
                  <a:cubicBezTo>
                    <a:pt x="0" y="118208"/>
                    <a:pt x="1563" y="120000"/>
                    <a:pt x="3517" y="120000"/>
                  </a:cubicBezTo>
                  <a:cubicBezTo>
                    <a:pt x="116482" y="120000"/>
                    <a:pt x="116482" y="120000"/>
                    <a:pt x="116482" y="120000"/>
                  </a:cubicBezTo>
                  <a:cubicBezTo>
                    <a:pt x="118436" y="120000"/>
                    <a:pt x="119999" y="118208"/>
                    <a:pt x="119999" y="115970"/>
                  </a:cubicBezTo>
                  <a:cubicBezTo>
                    <a:pt x="119999" y="4477"/>
                    <a:pt x="119999" y="4477"/>
                    <a:pt x="119999" y="4477"/>
                  </a:cubicBezTo>
                  <a:cubicBezTo>
                    <a:pt x="119999" y="1791"/>
                    <a:pt x="118436" y="0"/>
                    <a:pt x="116482" y="0"/>
                  </a:cubicBezTo>
                  <a:close/>
                  <a:moveTo>
                    <a:pt x="112573" y="8507"/>
                  </a:moveTo>
                  <a:cubicBezTo>
                    <a:pt x="112573" y="77910"/>
                    <a:pt x="112573" y="77910"/>
                    <a:pt x="112573" y="77910"/>
                  </a:cubicBezTo>
                  <a:cubicBezTo>
                    <a:pt x="109055" y="72985"/>
                    <a:pt x="109055" y="72985"/>
                    <a:pt x="109055" y="72985"/>
                  </a:cubicBezTo>
                  <a:cubicBezTo>
                    <a:pt x="109055" y="72985"/>
                    <a:pt x="109055" y="72985"/>
                    <a:pt x="109055" y="72985"/>
                  </a:cubicBezTo>
                  <a:cubicBezTo>
                    <a:pt x="107100" y="70746"/>
                    <a:pt x="104755" y="69850"/>
                    <a:pt x="102019" y="69850"/>
                  </a:cubicBezTo>
                  <a:cubicBezTo>
                    <a:pt x="102019" y="69850"/>
                    <a:pt x="102019" y="69850"/>
                    <a:pt x="102019" y="69850"/>
                  </a:cubicBezTo>
                  <a:cubicBezTo>
                    <a:pt x="99674" y="69850"/>
                    <a:pt x="96938" y="70746"/>
                    <a:pt x="95374" y="72985"/>
                  </a:cubicBezTo>
                  <a:cubicBezTo>
                    <a:pt x="78175" y="91343"/>
                    <a:pt x="78175" y="91343"/>
                    <a:pt x="78175" y="91343"/>
                  </a:cubicBezTo>
                  <a:cubicBezTo>
                    <a:pt x="42214" y="50149"/>
                    <a:pt x="42214" y="50149"/>
                    <a:pt x="42214" y="50149"/>
                  </a:cubicBezTo>
                  <a:cubicBezTo>
                    <a:pt x="40260" y="48358"/>
                    <a:pt x="37915" y="47014"/>
                    <a:pt x="35179" y="47014"/>
                  </a:cubicBezTo>
                  <a:cubicBezTo>
                    <a:pt x="32442" y="47014"/>
                    <a:pt x="30097" y="48358"/>
                    <a:pt x="28143" y="50149"/>
                  </a:cubicBezTo>
                  <a:cubicBezTo>
                    <a:pt x="7426" y="74328"/>
                    <a:pt x="7426" y="74328"/>
                    <a:pt x="7426" y="74328"/>
                  </a:cubicBezTo>
                  <a:cubicBezTo>
                    <a:pt x="7426" y="8507"/>
                    <a:pt x="7426" y="8507"/>
                    <a:pt x="7426" y="8507"/>
                  </a:cubicBezTo>
                  <a:lnTo>
                    <a:pt x="112573" y="8507"/>
                  </a:lnTo>
                  <a:close/>
                  <a:moveTo>
                    <a:pt x="7426" y="111492"/>
                  </a:moveTo>
                  <a:cubicBezTo>
                    <a:pt x="7426" y="86417"/>
                    <a:pt x="7426" y="86417"/>
                    <a:pt x="7426" y="86417"/>
                  </a:cubicBezTo>
                  <a:cubicBezTo>
                    <a:pt x="7426" y="86417"/>
                    <a:pt x="7426" y="86417"/>
                    <a:pt x="7426" y="86417"/>
                  </a:cubicBezTo>
                  <a:cubicBezTo>
                    <a:pt x="33615" y="56417"/>
                    <a:pt x="33615" y="56417"/>
                    <a:pt x="33615" y="56417"/>
                  </a:cubicBezTo>
                  <a:cubicBezTo>
                    <a:pt x="34397" y="55074"/>
                    <a:pt x="35960" y="55074"/>
                    <a:pt x="36742" y="56417"/>
                  </a:cubicBezTo>
                  <a:cubicBezTo>
                    <a:pt x="75439" y="100298"/>
                    <a:pt x="75439" y="100298"/>
                    <a:pt x="75439" y="100298"/>
                  </a:cubicBezTo>
                  <a:cubicBezTo>
                    <a:pt x="76221" y="101194"/>
                    <a:pt x="77003" y="101641"/>
                    <a:pt x="78175" y="101641"/>
                  </a:cubicBezTo>
                  <a:cubicBezTo>
                    <a:pt x="78957" y="101641"/>
                    <a:pt x="79739" y="101194"/>
                    <a:pt x="80521" y="100298"/>
                  </a:cubicBezTo>
                  <a:cubicBezTo>
                    <a:pt x="100456" y="78805"/>
                    <a:pt x="100456" y="78805"/>
                    <a:pt x="100456" y="78805"/>
                  </a:cubicBezTo>
                  <a:cubicBezTo>
                    <a:pt x="100846" y="78358"/>
                    <a:pt x="101628" y="77910"/>
                    <a:pt x="102019" y="77910"/>
                  </a:cubicBezTo>
                  <a:cubicBezTo>
                    <a:pt x="102019" y="77910"/>
                    <a:pt x="102019" y="77910"/>
                    <a:pt x="102019" y="77910"/>
                  </a:cubicBezTo>
                  <a:cubicBezTo>
                    <a:pt x="102801" y="77910"/>
                    <a:pt x="103192" y="78358"/>
                    <a:pt x="103583" y="78805"/>
                  </a:cubicBezTo>
                  <a:cubicBezTo>
                    <a:pt x="112573" y="90447"/>
                    <a:pt x="112573" y="90447"/>
                    <a:pt x="112573" y="90447"/>
                  </a:cubicBezTo>
                  <a:cubicBezTo>
                    <a:pt x="112573" y="111492"/>
                    <a:pt x="112573" y="111492"/>
                    <a:pt x="112573" y="111492"/>
                  </a:cubicBezTo>
                  <a:lnTo>
                    <a:pt x="7426" y="111492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5580064" y="1720850"/>
              <a:ext cx="384174" cy="3841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49" y="0"/>
                  </a:moveTo>
                  <a:cubicBezTo>
                    <a:pt x="109119" y="0"/>
                    <a:pt x="109119" y="0"/>
                    <a:pt x="109119" y="0"/>
                  </a:cubicBezTo>
                  <a:cubicBezTo>
                    <a:pt x="107564" y="0"/>
                    <a:pt x="106321" y="1243"/>
                    <a:pt x="106321" y="3108"/>
                  </a:cubicBezTo>
                  <a:cubicBezTo>
                    <a:pt x="106321" y="4663"/>
                    <a:pt x="107564" y="5906"/>
                    <a:pt x="109119" y="5906"/>
                  </a:cubicBezTo>
                  <a:cubicBezTo>
                    <a:pt x="112849" y="5906"/>
                    <a:pt x="112849" y="5906"/>
                    <a:pt x="112849" y="5906"/>
                  </a:cubicBezTo>
                  <a:cubicBezTo>
                    <a:pt x="113471" y="5906"/>
                    <a:pt x="114093" y="6528"/>
                    <a:pt x="114093" y="7150"/>
                  </a:cubicBezTo>
                  <a:cubicBezTo>
                    <a:pt x="114093" y="112849"/>
                    <a:pt x="114093" y="112849"/>
                    <a:pt x="114093" y="112849"/>
                  </a:cubicBezTo>
                  <a:cubicBezTo>
                    <a:pt x="114093" y="113471"/>
                    <a:pt x="113471" y="114093"/>
                    <a:pt x="112849" y="114093"/>
                  </a:cubicBezTo>
                  <a:cubicBezTo>
                    <a:pt x="6839" y="114093"/>
                    <a:pt x="6839" y="114093"/>
                    <a:pt x="6839" y="114093"/>
                  </a:cubicBezTo>
                  <a:cubicBezTo>
                    <a:pt x="6217" y="114093"/>
                    <a:pt x="5906" y="113471"/>
                    <a:pt x="5906" y="112849"/>
                  </a:cubicBezTo>
                  <a:cubicBezTo>
                    <a:pt x="5906" y="109119"/>
                    <a:pt x="5906" y="109119"/>
                    <a:pt x="5906" y="109119"/>
                  </a:cubicBezTo>
                  <a:cubicBezTo>
                    <a:pt x="5906" y="107564"/>
                    <a:pt x="4663" y="106321"/>
                    <a:pt x="2797" y="106321"/>
                  </a:cubicBezTo>
                  <a:cubicBezTo>
                    <a:pt x="1243" y="106321"/>
                    <a:pt x="0" y="107564"/>
                    <a:pt x="0" y="109119"/>
                  </a:cubicBezTo>
                  <a:cubicBezTo>
                    <a:pt x="0" y="112849"/>
                    <a:pt x="0" y="112849"/>
                    <a:pt x="0" y="112849"/>
                  </a:cubicBezTo>
                  <a:cubicBezTo>
                    <a:pt x="0" y="116891"/>
                    <a:pt x="3108" y="120000"/>
                    <a:pt x="6839" y="120000"/>
                  </a:cubicBezTo>
                  <a:cubicBezTo>
                    <a:pt x="112849" y="120000"/>
                    <a:pt x="112849" y="120000"/>
                    <a:pt x="112849" y="120000"/>
                  </a:cubicBezTo>
                  <a:cubicBezTo>
                    <a:pt x="116891" y="120000"/>
                    <a:pt x="120000" y="116891"/>
                    <a:pt x="120000" y="112849"/>
                  </a:cubicBezTo>
                  <a:cubicBezTo>
                    <a:pt x="120000" y="7150"/>
                    <a:pt x="120000" y="7150"/>
                    <a:pt x="120000" y="7150"/>
                  </a:cubicBezTo>
                  <a:cubicBezTo>
                    <a:pt x="120000" y="3108"/>
                    <a:pt x="116891" y="0"/>
                    <a:pt x="112849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89" name="Shape 189"/>
          <p:cNvGrpSpPr/>
          <p:nvPr/>
        </p:nvGrpSpPr>
        <p:grpSpPr>
          <a:xfrm>
            <a:off x="7454680" y="4061885"/>
            <a:ext cx="546100" cy="565151"/>
            <a:chOff x="5594351" y="2360613"/>
            <a:chExt cx="409575" cy="423863"/>
          </a:xfrm>
        </p:grpSpPr>
        <p:sp>
          <p:nvSpPr>
            <p:cNvPr id="190" name="Shape 190"/>
            <p:cNvSpPr/>
            <p:nvPr/>
          </p:nvSpPr>
          <p:spPr>
            <a:xfrm>
              <a:off x="5619751" y="2386013"/>
              <a:ext cx="358775" cy="3714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66" y="39892"/>
                  </a:moveTo>
                  <a:cubicBezTo>
                    <a:pt x="118333" y="39892"/>
                    <a:pt x="120000" y="38605"/>
                    <a:pt x="120000" y="36997"/>
                  </a:cubicBezTo>
                  <a:cubicBezTo>
                    <a:pt x="120000" y="35067"/>
                    <a:pt x="118333" y="33780"/>
                    <a:pt x="116666" y="33780"/>
                  </a:cubicBezTo>
                  <a:cubicBezTo>
                    <a:pt x="85000" y="33780"/>
                    <a:pt x="85000" y="33780"/>
                    <a:pt x="85000" y="33780"/>
                  </a:cubicBezTo>
                  <a:cubicBezTo>
                    <a:pt x="85000" y="3217"/>
                    <a:pt x="85000" y="3217"/>
                    <a:pt x="85000" y="3217"/>
                  </a:cubicBezTo>
                  <a:cubicBezTo>
                    <a:pt x="85000" y="1608"/>
                    <a:pt x="83666" y="0"/>
                    <a:pt x="82000" y="0"/>
                  </a:cubicBezTo>
                  <a:cubicBezTo>
                    <a:pt x="80000" y="0"/>
                    <a:pt x="78666" y="1608"/>
                    <a:pt x="78666" y="3217"/>
                  </a:cubicBezTo>
                  <a:cubicBezTo>
                    <a:pt x="78666" y="33780"/>
                    <a:pt x="78666" y="33780"/>
                    <a:pt x="78666" y="33780"/>
                  </a:cubicBezTo>
                  <a:cubicBezTo>
                    <a:pt x="41333" y="33780"/>
                    <a:pt x="41333" y="33780"/>
                    <a:pt x="41333" y="33780"/>
                  </a:cubicBezTo>
                  <a:cubicBezTo>
                    <a:pt x="41333" y="3217"/>
                    <a:pt x="41333" y="3217"/>
                    <a:pt x="41333" y="3217"/>
                  </a:cubicBezTo>
                  <a:cubicBezTo>
                    <a:pt x="41333" y="1608"/>
                    <a:pt x="40000" y="0"/>
                    <a:pt x="38000" y="0"/>
                  </a:cubicBezTo>
                  <a:cubicBezTo>
                    <a:pt x="36333" y="0"/>
                    <a:pt x="35000" y="1608"/>
                    <a:pt x="35000" y="3217"/>
                  </a:cubicBezTo>
                  <a:cubicBezTo>
                    <a:pt x="35000" y="33780"/>
                    <a:pt x="35000" y="33780"/>
                    <a:pt x="35000" y="33780"/>
                  </a:cubicBezTo>
                  <a:cubicBezTo>
                    <a:pt x="3333" y="33780"/>
                    <a:pt x="3333" y="33780"/>
                    <a:pt x="3333" y="33780"/>
                  </a:cubicBezTo>
                  <a:cubicBezTo>
                    <a:pt x="1333" y="33780"/>
                    <a:pt x="0" y="35067"/>
                    <a:pt x="0" y="36997"/>
                  </a:cubicBezTo>
                  <a:cubicBezTo>
                    <a:pt x="0" y="38605"/>
                    <a:pt x="1333" y="39892"/>
                    <a:pt x="3333" y="39892"/>
                  </a:cubicBezTo>
                  <a:cubicBezTo>
                    <a:pt x="35000" y="39892"/>
                    <a:pt x="35000" y="39892"/>
                    <a:pt x="35000" y="39892"/>
                  </a:cubicBezTo>
                  <a:cubicBezTo>
                    <a:pt x="35000" y="75924"/>
                    <a:pt x="35000" y="75924"/>
                    <a:pt x="35000" y="75924"/>
                  </a:cubicBezTo>
                  <a:cubicBezTo>
                    <a:pt x="3333" y="75924"/>
                    <a:pt x="3333" y="75924"/>
                    <a:pt x="3333" y="75924"/>
                  </a:cubicBezTo>
                  <a:cubicBezTo>
                    <a:pt x="1333" y="75924"/>
                    <a:pt x="0" y="77533"/>
                    <a:pt x="0" y="79142"/>
                  </a:cubicBezTo>
                  <a:cubicBezTo>
                    <a:pt x="0" y="80750"/>
                    <a:pt x="1333" y="82037"/>
                    <a:pt x="3333" y="82037"/>
                  </a:cubicBezTo>
                  <a:cubicBezTo>
                    <a:pt x="35000" y="82037"/>
                    <a:pt x="35000" y="82037"/>
                    <a:pt x="35000" y="82037"/>
                  </a:cubicBezTo>
                  <a:cubicBezTo>
                    <a:pt x="35000" y="117104"/>
                    <a:pt x="35000" y="117104"/>
                    <a:pt x="35000" y="117104"/>
                  </a:cubicBezTo>
                  <a:cubicBezTo>
                    <a:pt x="35000" y="118713"/>
                    <a:pt x="36333" y="119999"/>
                    <a:pt x="38000" y="119999"/>
                  </a:cubicBezTo>
                  <a:cubicBezTo>
                    <a:pt x="40000" y="119999"/>
                    <a:pt x="41333" y="118713"/>
                    <a:pt x="41333" y="117104"/>
                  </a:cubicBezTo>
                  <a:cubicBezTo>
                    <a:pt x="41333" y="82037"/>
                    <a:pt x="41333" y="82037"/>
                    <a:pt x="41333" y="82037"/>
                  </a:cubicBezTo>
                  <a:cubicBezTo>
                    <a:pt x="78666" y="82037"/>
                    <a:pt x="78666" y="82037"/>
                    <a:pt x="78666" y="82037"/>
                  </a:cubicBezTo>
                  <a:cubicBezTo>
                    <a:pt x="78666" y="117104"/>
                    <a:pt x="78666" y="117104"/>
                    <a:pt x="78666" y="117104"/>
                  </a:cubicBezTo>
                  <a:cubicBezTo>
                    <a:pt x="78666" y="118713"/>
                    <a:pt x="80000" y="119999"/>
                    <a:pt x="82000" y="119999"/>
                  </a:cubicBezTo>
                  <a:cubicBezTo>
                    <a:pt x="83666" y="119999"/>
                    <a:pt x="85000" y="118713"/>
                    <a:pt x="85000" y="117104"/>
                  </a:cubicBezTo>
                  <a:cubicBezTo>
                    <a:pt x="85000" y="82037"/>
                    <a:pt x="85000" y="82037"/>
                    <a:pt x="85000" y="82037"/>
                  </a:cubicBezTo>
                  <a:cubicBezTo>
                    <a:pt x="116666" y="82037"/>
                    <a:pt x="116666" y="82037"/>
                    <a:pt x="116666" y="82037"/>
                  </a:cubicBezTo>
                  <a:cubicBezTo>
                    <a:pt x="118333" y="82037"/>
                    <a:pt x="120000" y="80750"/>
                    <a:pt x="120000" y="79142"/>
                  </a:cubicBezTo>
                  <a:cubicBezTo>
                    <a:pt x="120000" y="77533"/>
                    <a:pt x="118333" y="75924"/>
                    <a:pt x="116666" y="75924"/>
                  </a:cubicBezTo>
                  <a:cubicBezTo>
                    <a:pt x="85000" y="75924"/>
                    <a:pt x="85000" y="75924"/>
                    <a:pt x="85000" y="75924"/>
                  </a:cubicBezTo>
                  <a:cubicBezTo>
                    <a:pt x="85000" y="39892"/>
                    <a:pt x="85000" y="39892"/>
                    <a:pt x="85000" y="39892"/>
                  </a:cubicBezTo>
                  <a:lnTo>
                    <a:pt x="116666" y="39892"/>
                  </a:lnTo>
                  <a:close/>
                  <a:moveTo>
                    <a:pt x="78666" y="75924"/>
                  </a:moveTo>
                  <a:cubicBezTo>
                    <a:pt x="41333" y="75924"/>
                    <a:pt x="41333" y="75924"/>
                    <a:pt x="41333" y="75924"/>
                  </a:cubicBezTo>
                  <a:cubicBezTo>
                    <a:pt x="41333" y="39892"/>
                    <a:pt x="41333" y="39892"/>
                    <a:pt x="41333" y="39892"/>
                  </a:cubicBezTo>
                  <a:cubicBezTo>
                    <a:pt x="78666" y="39892"/>
                    <a:pt x="78666" y="39892"/>
                    <a:pt x="78666" y="39892"/>
                  </a:cubicBezTo>
                  <a:lnTo>
                    <a:pt x="78666" y="75924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1" name="Shape 191"/>
            <p:cNvSpPr/>
            <p:nvPr/>
          </p:nvSpPr>
          <p:spPr>
            <a:xfrm>
              <a:off x="5594351" y="2360613"/>
              <a:ext cx="409575" cy="4238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300" y="0"/>
                  </a:moveTo>
                  <a:cubicBezTo>
                    <a:pt x="6699" y="0"/>
                    <a:pt x="6699" y="0"/>
                    <a:pt x="6699" y="0"/>
                  </a:cubicBezTo>
                  <a:cubicBezTo>
                    <a:pt x="2912" y="0"/>
                    <a:pt x="0" y="2823"/>
                    <a:pt x="0" y="6494"/>
                  </a:cubicBezTo>
                  <a:cubicBezTo>
                    <a:pt x="0" y="113788"/>
                    <a:pt x="0" y="113788"/>
                    <a:pt x="0" y="113788"/>
                  </a:cubicBezTo>
                  <a:cubicBezTo>
                    <a:pt x="0" y="117176"/>
                    <a:pt x="2912" y="120000"/>
                    <a:pt x="6699" y="120000"/>
                  </a:cubicBezTo>
                  <a:cubicBezTo>
                    <a:pt x="113300" y="120000"/>
                    <a:pt x="113300" y="120000"/>
                    <a:pt x="113300" y="120000"/>
                  </a:cubicBezTo>
                  <a:cubicBezTo>
                    <a:pt x="117087" y="120000"/>
                    <a:pt x="120000" y="117176"/>
                    <a:pt x="120000" y="113788"/>
                  </a:cubicBezTo>
                  <a:cubicBezTo>
                    <a:pt x="120000" y="6494"/>
                    <a:pt x="120000" y="6494"/>
                    <a:pt x="120000" y="6494"/>
                  </a:cubicBezTo>
                  <a:cubicBezTo>
                    <a:pt x="120000" y="2823"/>
                    <a:pt x="117087" y="0"/>
                    <a:pt x="113300" y="0"/>
                  </a:cubicBezTo>
                  <a:close/>
                  <a:moveTo>
                    <a:pt x="114466" y="113788"/>
                  </a:moveTo>
                  <a:cubicBezTo>
                    <a:pt x="114466" y="114352"/>
                    <a:pt x="113883" y="114635"/>
                    <a:pt x="113300" y="114635"/>
                  </a:cubicBezTo>
                  <a:cubicBezTo>
                    <a:pt x="6699" y="114635"/>
                    <a:pt x="6699" y="114635"/>
                    <a:pt x="6699" y="114635"/>
                  </a:cubicBezTo>
                  <a:cubicBezTo>
                    <a:pt x="6116" y="114635"/>
                    <a:pt x="5533" y="114352"/>
                    <a:pt x="5533" y="113788"/>
                  </a:cubicBezTo>
                  <a:cubicBezTo>
                    <a:pt x="5533" y="6494"/>
                    <a:pt x="5533" y="6494"/>
                    <a:pt x="5533" y="6494"/>
                  </a:cubicBezTo>
                  <a:cubicBezTo>
                    <a:pt x="5533" y="5929"/>
                    <a:pt x="6116" y="5364"/>
                    <a:pt x="6699" y="5364"/>
                  </a:cubicBezTo>
                  <a:cubicBezTo>
                    <a:pt x="113300" y="5364"/>
                    <a:pt x="113300" y="5364"/>
                    <a:pt x="113300" y="5364"/>
                  </a:cubicBezTo>
                  <a:cubicBezTo>
                    <a:pt x="113883" y="5364"/>
                    <a:pt x="114466" y="5929"/>
                    <a:pt x="114466" y="6494"/>
                  </a:cubicBezTo>
                  <a:lnTo>
                    <a:pt x="114466" y="11378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11" name="Shape 211"/>
          <p:cNvGrpSpPr/>
          <p:nvPr/>
        </p:nvGrpSpPr>
        <p:grpSpPr>
          <a:xfrm>
            <a:off x="7484314" y="4967818"/>
            <a:ext cx="486832" cy="563033"/>
            <a:chOff x="5607051" y="3040063"/>
            <a:chExt cx="365124" cy="422275"/>
          </a:xfrm>
        </p:grpSpPr>
        <p:sp>
          <p:nvSpPr>
            <p:cNvPr id="212" name="Shape 212"/>
            <p:cNvSpPr/>
            <p:nvPr/>
          </p:nvSpPr>
          <p:spPr>
            <a:xfrm>
              <a:off x="5632451" y="3052763"/>
              <a:ext cx="188913" cy="2397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571" y="115518"/>
                  </a:moveTo>
                  <a:cubicBezTo>
                    <a:pt x="108571" y="118008"/>
                    <a:pt x="111111" y="120000"/>
                    <a:pt x="114285" y="120000"/>
                  </a:cubicBezTo>
                  <a:cubicBezTo>
                    <a:pt x="117460" y="120000"/>
                    <a:pt x="120000" y="118008"/>
                    <a:pt x="120000" y="115518"/>
                  </a:cubicBezTo>
                  <a:cubicBezTo>
                    <a:pt x="120000" y="17427"/>
                    <a:pt x="120000" y="17427"/>
                    <a:pt x="120000" y="17427"/>
                  </a:cubicBezTo>
                  <a:cubicBezTo>
                    <a:pt x="120000" y="17427"/>
                    <a:pt x="120000" y="17427"/>
                    <a:pt x="120000" y="17427"/>
                  </a:cubicBezTo>
                  <a:cubicBezTo>
                    <a:pt x="120000" y="10456"/>
                    <a:pt x="113650" y="0"/>
                    <a:pt x="97777" y="0"/>
                  </a:cubicBezTo>
                  <a:cubicBezTo>
                    <a:pt x="6349" y="0"/>
                    <a:pt x="6349" y="0"/>
                    <a:pt x="6349" y="0"/>
                  </a:cubicBezTo>
                  <a:cubicBezTo>
                    <a:pt x="3174" y="0"/>
                    <a:pt x="0" y="1991"/>
                    <a:pt x="0" y="4481"/>
                  </a:cubicBezTo>
                  <a:cubicBezTo>
                    <a:pt x="0" y="102572"/>
                    <a:pt x="0" y="102572"/>
                    <a:pt x="0" y="102572"/>
                  </a:cubicBezTo>
                  <a:cubicBezTo>
                    <a:pt x="0" y="105062"/>
                    <a:pt x="3174" y="107053"/>
                    <a:pt x="6349" y="107053"/>
                  </a:cubicBezTo>
                  <a:cubicBezTo>
                    <a:pt x="97777" y="107053"/>
                    <a:pt x="97777" y="107053"/>
                    <a:pt x="97777" y="107053"/>
                  </a:cubicBezTo>
                  <a:cubicBezTo>
                    <a:pt x="100317" y="107053"/>
                    <a:pt x="108571" y="107551"/>
                    <a:pt x="108571" y="115518"/>
                  </a:cubicBezTo>
                  <a:close/>
                  <a:moveTo>
                    <a:pt x="12063" y="97593"/>
                  </a:moveTo>
                  <a:cubicBezTo>
                    <a:pt x="12063" y="8962"/>
                    <a:pt x="12063" y="8962"/>
                    <a:pt x="12063" y="8962"/>
                  </a:cubicBezTo>
                  <a:cubicBezTo>
                    <a:pt x="97777" y="8962"/>
                    <a:pt x="97777" y="8962"/>
                    <a:pt x="97777" y="8962"/>
                  </a:cubicBezTo>
                  <a:cubicBezTo>
                    <a:pt x="107301" y="8962"/>
                    <a:pt x="108571" y="15435"/>
                    <a:pt x="108571" y="17427"/>
                  </a:cubicBezTo>
                  <a:cubicBezTo>
                    <a:pt x="108571" y="99585"/>
                    <a:pt x="108571" y="99585"/>
                    <a:pt x="108571" y="99585"/>
                  </a:cubicBezTo>
                  <a:cubicBezTo>
                    <a:pt x="104761" y="98091"/>
                    <a:pt x="100952" y="97593"/>
                    <a:pt x="97777" y="97593"/>
                  </a:cubicBezTo>
                  <a:lnTo>
                    <a:pt x="12063" y="9759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5737226" y="3090863"/>
              <a:ext cx="234949" cy="2412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0508" y="62738"/>
                  </a:moveTo>
                  <a:cubicBezTo>
                    <a:pt x="96610" y="53278"/>
                    <a:pt x="115423" y="24398"/>
                    <a:pt x="118983" y="12448"/>
                  </a:cubicBezTo>
                  <a:cubicBezTo>
                    <a:pt x="120000" y="9958"/>
                    <a:pt x="120000" y="6473"/>
                    <a:pt x="117457" y="3485"/>
                  </a:cubicBezTo>
                  <a:cubicBezTo>
                    <a:pt x="115932" y="995"/>
                    <a:pt x="113389" y="0"/>
                    <a:pt x="110338" y="0"/>
                  </a:cubicBezTo>
                  <a:cubicBezTo>
                    <a:pt x="51864" y="0"/>
                    <a:pt x="51864" y="0"/>
                    <a:pt x="51864" y="0"/>
                  </a:cubicBezTo>
                  <a:cubicBezTo>
                    <a:pt x="49322" y="0"/>
                    <a:pt x="46779" y="1991"/>
                    <a:pt x="46779" y="4481"/>
                  </a:cubicBezTo>
                  <a:cubicBezTo>
                    <a:pt x="46779" y="7468"/>
                    <a:pt x="49322" y="9460"/>
                    <a:pt x="51864" y="9460"/>
                  </a:cubicBezTo>
                  <a:cubicBezTo>
                    <a:pt x="109830" y="9460"/>
                    <a:pt x="109830" y="9460"/>
                    <a:pt x="109830" y="9460"/>
                  </a:cubicBezTo>
                  <a:cubicBezTo>
                    <a:pt x="109830" y="9460"/>
                    <a:pt x="109830" y="9460"/>
                    <a:pt x="109830" y="9460"/>
                  </a:cubicBezTo>
                  <a:cubicBezTo>
                    <a:pt x="106779" y="19917"/>
                    <a:pt x="87457" y="49792"/>
                    <a:pt x="80338" y="60248"/>
                  </a:cubicBezTo>
                  <a:cubicBezTo>
                    <a:pt x="79322" y="61742"/>
                    <a:pt x="79322" y="64232"/>
                    <a:pt x="80847" y="65726"/>
                  </a:cubicBezTo>
                  <a:cubicBezTo>
                    <a:pt x="87966" y="74688"/>
                    <a:pt x="106779" y="100580"/>
                    <a:pt x="109830" y="110539"/>
                  </a:cubicBezTo>
                  <a:cubicBezTo>
                    <a:pt x="109830" y="110539"/>
                    <a:pt x="109830" y="111037"/>
                    <a:pt x="109830" y="111037"/>
                  </a:cubicBezTo>
                  <a:cubicBezTo>
                    <a:pt x="18305" y="111037"/>
                    <a:pt x="18305" y="111037"/>
                    <a:pt x="18305" y="111037"/>
                  </a:cubicBezTo>
                  <a:cubicBezTo>
                    <a:pt x="18305" y="111037"/>
                    <a:pt x="18305" y="111037"/>
                    <a:pt x="18305" y="111037"/>
                  </a:cubicBezTo>
                  <a:cubicBezTo>
                    <a:pt x="17796" y="111037"/>
                    <a:pt x="14237" y="111037"/>
                    <a:pt x="11694" y="108547"/>
                  </a:cubicBezTo>
                  <a:cubicBezTo>
                    <a:pt x="10169" y="107053"/>
                    <a:pt x="9661" y="105062"/>
                    <a:pt x="9661" y="102572"/>
                  </a:cubicBezTo>
                  <a:cubicBezTo>
                    <a:pt x="9661" y="100082"/>
                    <a:pt x="7118" y="98091"/>
                    <a:pt x="4576" y="98091"/>
                  </a:cubicBezTo>
                  <a:cubicBezTo>
                    <a:pt x="2033" y="98091"/>
                    <a:pt x="0" y="100082"/>
                    <a:pt x="0" y="102572"/>
                  </a:cubicBezTo>
                  <a:cubicBezTo>
                    <a:pt x="0" y="109045"/>
                    <a:pt x="2542" y="113029"/>
                    <a:pt x="5084" y="115518"/>
                  </a:cubicBezTo>
                  <a:cubicBezTo>
                    <a:pt x="9661" y="120000"/>
                    <a:pt x="16271" y="120000"/>
                    <a:pt x="17796" y="120000"/>
                  </a:cubicBezTo>
                  <a:cubicBezTo>
                    <a:pt x="18305" y="120000"/>
                    <a:pt x="18305" y="120000"/>
                    <a:pt x="18305" y="120000"/>
                  </a:cubicBezTo>
                  <a:cubicBezTo>
                    <a:pt x="110338" y="120000"/>
                    <a:pt x="110338" y="120000"/>
                    <a:pt x="110338" y="120000"/>
                  </a:cubicBezTo>
                  <a:cubicBezTo>
                    <a:pt x="113389" y="120000"/>
                    <a:pt x="115932" y="119004"/>
                    <a:pt x="117457" y="117012"/>
                  </a:cubicBezTo>
                  <a:cubicBezTo>
                    <a:pt x="120000" y="114024"/>
                    <a:pt x="120000" y="110041"/>
                    <a:pt x="118983" y="108049"/>
                  </a:cubicBezTo>
                  <a:cubicBezTo>
                    <a:pt x="115423" y="96099"/>
                    <a:pt x="96610" y="70705"/>
                    <a:pt x="90508" y="62738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5607051" y="3040063"/>
              <a:ext cx="19049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157" y="0"/>
                  </a:moveTo>
                  <a:cubicBezTo>
                    <a:pt x="25263" y="0"/>
                    <a:pt x="0" y="1132"/>
                    <a:pt x="0" y="2547"/>
                  </a:cubicBezTo>
                  <a:cubicBezTo>
                    <a:pt x="0" y="117452"/>
                    <a:pt x="0" y="117452"/>
                    <a:pt x="0" y="117452"/>
                  </a:cubicBezTo>
                  <a:cubicBezTo>
                    <a:pt x="0" y="118867"/>
                    <a:pt x="25263" y="120000"/>
                    <a:pt x="63157" y="120000"/>
                  </a:cubicBezTo>
                  <a:cubicBezTo>
                    <a:pt x="94736" y="120000"/>
                    <a:pt x="120000" y="118867"/>
                    <a:pt x="120000" y="117452"/>
                  </a:cubicBezTo>
                  <a:cubicBezTo>
                    <a:pt x="120000" y="2547"/>
                    <a:pt x="120000" y="2547"/>
                    <a:pt x="120000" y="2547"/>
                  </a:cubicBezTo>
                  <a:cubicBezTo>
                    <a:pt x="120000" y="1132"/>
                    <a:pt x="94736" y="0"/>
                    <a:pt x="63157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324" name="Freeform 194"/>
          <p:cNvSpPr>
            <a:spLocks noEditPoints="1"/>
          </p:cNvSpPr>
          <p:nvPr/>
        </p:nvSpPr>
        <p:spPr bwMode="auto">
          <a:xfrm>
            <a:off x="7538630" y="5992041"/>
            <a:ext cx="378200" cy="461068"/>
          </a:xfrm>
          <a:custGeom>
            <a:avLst/>
            <a:gdLst>
              <a:gd name="T0" fmla="*/ 35 w 142"/>
              <a:gd name="T1" fmla="*/ 82 h 173"/>
              <a:gd name="T2" fmla="*/ 23 w 142"/>
              <a:gd name="T3" fmla="*/ 95 h 173"/>
              <a:gd name="T4" fmla="*/ 23 w 142"/>
              <a:gd name="T5" fmla="*/ 139 h 173"/>
              <a:gd name="T6" fmla="*/ 35 w 142"/>
              <a:gd name="T7" fmla="*/ 127 h 173"/>
              <a:gd name="T8" fmla="*/ 23 w 142"/>
              <a:gd name="T9" fmla="*/ 139 h 173"/>
              <a:gd name="T10" fmla="*/ 35 w 142"/>
              <a:gd name="T11" fmla="*/ 73 h 173"/>
              <a:gd name="T12" fmla="*/ 23 w 142"/>
              <a:gd name="T13" fmla="*/ 60 h 173"/>
              <a:gd name="T14" fmla="*/ 23 w 142"/>
              <a:gd name="T15" fmla="*/ 117 h 173"/>
              <a:gd name="T16" fmla="*/ 35 w 142"/>
              <a:gd name="T17" fmla="*/ 104 h 173"/>
              <a:gd name="T18" fmla="*/ 23 w 142"/>
              <a:gd name="T19" fmla="*/ 117 h 173"/>
              <a:gd name="T20" fmla="*/ 119 w 142"/>
              <a:gd name="T21" fmla="*/ 139 h 173"/>
              <a:gd name="T22" fmla="*/ 44 w 142"/>
              <a:gd name="T23" fmla="*/ 132 h 173"/>
              <a:gd name="T24" fmla="*/ 44 w 142"/>
              <a:gd name="T25" fmla="*/ 73 h 173"/>
              <a:gd name="T26" fmla="*/ 119 w 142"/>
              <a:gd name="T27" fmla="*/ 65 h 173"/>
              <a:gd name="T28" fmla="*/ 44 w 142"/>
              <a:gd name="T29" fmla="*/ 73 h 173"/>
              <a:gd name="T30" fmla="*/ 119 w 142"/>
              <a:gd name="T31" fmla="*/ 95 h 173"/>
              <a:gd name="T32" fmla="*/ 44 w 142"/>
              <a:gd name="T33" fmla="*/ 88 h 173"/>
              <a:gd name="T34" fmla="*/ 44 w 142"/>
              <a:gd name="T35" fmla="*/ 117 h 173"/>
              <a:gd name="T36" fmla="*/ 119 w 142"/>
              <a:gd name="T37" fmla="*/ 110 h 173"/>
              <a:gd name="T38" fmla="*/ 44 w 142"/>
              <a:gd name="T39" fmla="*/ 117 h 173"/>
              <a:gd name="T40" fmla="*/ 142 w 142"/>
              <a:gd name="T41" fmla="*/ 164 h 173"/>
              <a:gd name="T42" fmla="*/ 9 w 142"/>
              <a:gd name="T43" fmla="*/ 173 h 173"/>
              <a:gd name="T44" fmla="*/ 0 w 142"/>
              <a:gd name="T45" fmla="*/ 9 h 173"/>
              <a:gd name="T46" fmla="*/ 97 w 142"/>
              <a:gd name="T47" fmla="*/ 0 h 173"/>
              <a:gd name="T48" fmla="*/ 101 w 142"/>
              <a:gd name="T49" fmla="*/ 2 h 173"/>
              <a:gd name="T50" fmla="*/ 141 w 142"/>
              <a:gd name="T51" fmla="*/ 44 h 173"/>
              <a:gd name="T52" fmla="*/ 103 w 142"/>
              <a:gd name="T53" fmla="*/ 36 h 173"/>
              <a:gd name="T54" fmla="*/ 124 w 142"/>
              <a:gd name="T55" fmla="*/ 39 h 173"/>
              <a:gd name="T56" fmla="*/ 103 w 142"/>
              <a:gd name="T57" fmla="*/ 36 h 173"/>
              <a:gd name="T58" fmla="*/ 106 w 142"/>
              <a:gd name="T59" fmla="*/ 50 h 173"/>
              <a:gd name="T60" fmla="*/ 92 w 142"/>
              <a:gd name="T61" fmla="*/ 11 h 173"/>
              <a:gd name="T62" fmla="*/ 11 w 142"/>
              <a:gd name="T63" fmla="*/ 162 h 173"/>
              <a:gd name="T64" fmla="*/ 131 w 142"/>
              <a:gd name="T65" fmla="*/ 5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73">
                <a:moveTo>
                  <a:pt x="23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95"/>
                  <a:pt x="35" y="95"/>
                  <a:pt x="35" y="95"/>
                </a:cubicBezTo>
                <a:cubicBezTo>
                  <a:pt x="23" y="95"/>
                  <a:pt x="23" y="95"/>
                  <a:pt x="23" y="95"/>
                </a:cubicBezTo>
                <a:lnTo>
                  <a:pt x="23" y="82"/>
                </a:lnTo>
                <a:close/>
                <a:moveTo>
                  <a:pt x="23" y="139"/>
                </a:moveTo>
                <a:cubicBezTo>
                  <a:pt x="35" y="139"/>
                  <a:pt x="35" y="139"/>
                  <a:pt x="35" y="139"/>
                </a:cubicBezTo>
                <a:cubicBezTo>
                  <a:pt x="35" y="127"/>
                  <a:pt x="35" y="127"/>
                  <a:pt x="35" y="127"/>
                </a:cubicBezTo>
                <a:cubicBezTo>
                  <a:pt x="23" y="127"/>
                  <a:pt x="23" y="127"/>
                  <a:pt x="23" y="127"/>
                </a:cubicBezTo>
                <a:lnTo>
                  <a:pt x="23" y="139"/>
                </a:lnTo>
                <a:close/>
                <a:moveTo>
                  <a:pt x="23" y="73"/>
                </a:moveTo>
                <a:cubicBezTo>
                  <a:pt x="35" y="73"/>
                  <a:pt x="35" y="73"/>
                  <a:pt x="35" y="73"/>
                </a:cubicBezTo>
                <a:cubicBezTo>
                  <a:pt x="35" y="60"/>
                  <a:pt x="35" y="60"/>
                  <a:pt x="35" y="60"/>
                </a:cubicBezTo>
                <a:cubicBezTo>
                  <a:pt x="23" y="60"/>
                  <a:pt x="23" y="60"/>
                  <a:pt x="23" y="60"/>
                </a:cubicBezTo>
                <a:lnTo>
                  <a:pt x="23" y="73"/>
                </a:lnTo>
                <a:close/>
                <a:moveTo>
                  <a:pt x="23" y="117"/>
                </a:moveTo>
                <a:cubicBezTo>
                  <a:pt x="35" y="117"/>
                  <a:pt x="35" y="117"/>
                  <a:pt x="35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23" y="104"/>
                  <a:pt x="23" y="104"/>
                  <a:pt x="23" y="104"/>
                </a:cubicBezTo>
                <a:lnTo>
                  <a:pt x="23" y="117"/>
                </a:lnTo>
                <a:close/>
                <a:moveTo>
                  <a:pt x="44" y="139"/>
                </a:moveTo>
                <a:cubicBezTo>
                  <a:pt x="119" y="139"/>
                  <a:pt x="119" y="139"/>
                  <a:pt x="119" y="139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44" y="132"/>
                  <a:pt x="44" y="132"/>
                  <a:pt x="44" y="132"/>
                </a:cubicBezTo>
                <a:lnTo>
                  <a:pt x="44" y="139"/>
                </a:lnTo>
                <a:close/>
                <a:moveTo>
                  <a:pt x="44" y="73"/>
                </a:moveTo>
                <a:cubicBezTo>
                  <a:pt x="119" y="73"/>
                  <a:pt x="119" y="73"/>
                  <a:pt x="119" y="73"/>
                </a:cubicBezTo>
                <a:cubicBezTo>
                  <a:pt x="119" y="65"/>
                  <a:pt x="119" y="65"/>
                  <a:pt x="119" y="65"/>
                </a:cubicBezTo>
                <a:cubicBezTo>
                  <a:pt x="44" y="65"/>
                  <a:pt x="44" y="65"/>
                  <a:pt x="44" y="65"/>
                </a:cubicBezTo>
                <a:lnTo>
                  <a:pt x="44" y="73"/>
                </a:lnTo>
                <a:close/>
                <a:moveTo>
                  <a:pt x="44" y="95"/>
                </a:moveTo>
                <a:cubicBezTo>
                  <a:pt x="119" y="95"/>
                  <a:pt x="119" y="95"/>
                  <a:pt x="119" y="95"/>
                </a:cubicBezTo>
                <a:cubicBezTo>
                  <a:pt x="119" y="88"/>
                  <a:pt x="119" y="88"/>
                  <a:pt x="119" y="88"/>
                </a:cubicBezTo>
                <a:cubicBezTo>
                  <a:pt x="44" y="88"/>
                  <a:pt x="44" y="88"/>
                  <a:pt x="44" y="88"/>
                </a:cubicBezTo>
                <a:lnTo>
                  <a:pt x="44" y="95"/>
                </a:lnTo>
                <a:close/>
                <a:moveTo>
                  <a:pt x="44" y="117"/>
                </a:moveTo>
                <a:cubicBezTo>
                  <a:pt x="119" y="117"/>
                  <a:pt x="119" y="117"/>
                  <a:pt x="119" y="117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44" y="110"/>
                  <a:pt x="44" y="110"/>
                  <a:pt x="44" y="110"/>
                </a:cubicBezTo>
                <a:lnTo>
                  <a:pt x="44" y="117"/>
                </a:lnTo>
                <a:close/>
                <a:moveTo>
                  <a:pt x="142" y="44"/>
                </a:moveTo>
                <a:cubicBezTo>
                  <a:pt x="142" y="164"/>
                  <a:pt x="142" y="164"/>
                  <a:pt x="142" y="164"/>
                </a:cubicBezTo>
                <a:cubicBezTo>
                  <a:pt x="142" y="169"/>
                  <a:pt x="137" y="173"/>
                  <a:pt x="133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4" y="173"/>
                  <a:pt x="0" y="169"/>
                  <a:pt x="0" y="16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9" y="0"/>
                  <a:pt x="100" y="1"/>
                  <a:pt x="101" y="2"/>
                </a:cubicBezTo>
                <a:cubicBezTo>
                  <a:pt x="139" y="39"/>
                  <a:pt x="139" y="39"/>
                  <a:pt x="139" y="39"/>
                </a:cubicBezTo>
                <a:cubicBezTo>
                  <a:pt x="141" y="41"/>
                  <a:pt x="141" y="42"/>
                  <a:pt x="141" y="44"/>
                </a:cubicBezTo>
                <a:cubicBezTo>
                  <a:pt x="142" y="44"/>
                  <a:pt x="142" y="44"/>
                  <a:pt x="142" y="44"/>
                </a:cubicBezTo>
                <a:moveTo>
                  <a:pt x="103" y="36"/>
                </a:moveTo>
                <a:cubicBezTo>
                  <a:pt x="103" y="38"/>
                  <a:pt x="104" y="39"/>
                  <a:pt x="106" y="39"/>
                </a:cubicBezTo>
                <a:cubicBezTo>
                  <a:pt x="124" y="39"/>
                  <a:pt x="124" y="39"/>
                  <a:pt x="124" y="39"/>
                </a:cubicBezTo>
                <a:cubicBezTo>
                  <a:pt x="103" y="18"/>
                  <a:pt x="103" y="18"/>
                  <a:pt x="103" y="18"/>
                </a:cubicBezTo>
                <a:lnTo>
                  <a:pt x="103" y="36"/>
                </a:lnTo>
                <a:close/>
                <a:moveTo>
                  <a:pt x="131" y="50"/>
                </a:moveTo>
                <a:cubicBezTo>
                  <a:pt x="106" y="50"/>
                  <a:pt x="106" y="50"/>
                  <a:pt x="106" y="50"/>
                </a:cubicBezTo>
                <a:cubicBezTo>
                  <a:pt x="98" y="50"/>
                  <a:pt x="92" y="44"/>
                  <a:pt x="92" y="36"/>
                </a:cubicBezTo>
                <a:cubicBezTo>
                  <a:pt x="92" y="11"/>
                  <a:pt x="92" y="11"/>
                  <a:pt x="92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62"/>
                  <a:pt x="11" y="162"/>
                  <a:pt x="11" y="162"/>
                </a:cubicBezTo>
                <a:cubicBezTo>
                  <a:pt x="131" y="162"/>
                  <a:pt x="131" y="162"/>
                  <a:pt x="131" y="162"/>
                </a:cubicBezTo>
                <a:lnTo>
                  <a:pt x="131" y="5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 lang="en-US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</p:txBody>
      </p:sp>
      <p:grpSp>
        <p:nvGrpSpPr>
          <p:cNvPr id="29" name="Shape 29"/>
          <p:cNvGrpSpPr/>
          <p:nvPr/>
        </p:nvGrpSpPr>
        <p:grpSpPr>
          <a:xfrm>
            <a:off x="6531607" y="2254250"/>
            <a:ext cx="425449" cy="563033"/>
            <a:chOff x="4706939" y="1004887"/>
            <a:chExt cx="319087" cy="422275"/>
          </a:xfrm>
        </p:grpSpPr>
        <p:sp>
          <p:nvSpPr>
            <p:cNvPr id="30" name="Shape 30"/>
            <p:cNvSpPr/>
            <p:nvPr/>
          </p:nvSpPr>
          <p:spPr>
            <a:xfrm>
              <a:off x="4706939" y="1004887"/>
              <a:ext cx="319087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35858"/>
                  </a:moveTo>
                  <a:cubicBezTo>
                    <a:pt x="120000" y="35576"/>
                    <a:pt x="120000" y="35576"/>
                    <a:pt x="120000" y="35294"/>
                  </a:cubicBezTo>
                  <a:cubicBezTo>
                    <a:pt x="120000" y="35294"/>
                    <a:pt x="120000" y="35294"/>
                    <a:pt x="120000" y="35294"/>
                  </a:cubicBezTo>
                  <a:cubicBezTo>
                    <a:pt x="120000" y="35011"/>
                    <a:pt x="120000" y="35011"/>
                    <a:pt x="120000" y="35011"/>
                  </a:cubicBezTo>
                  <a:cubicBezTo>
                    <a:pt x="120000" y="34729"/>
                    <a:pt x="119625" y="34729"/>
                    <a:pt x="119625" y="34729"/>
                  </a:cubicBezTo>
                  <a:cubicBezTo>
                    <a:pt x="119625" y="34729"/>
                    <a:pt x="119625" y="34447"/>
                    <a:pt x="119625" y="34447"/>
                  </a:cubicBezTo>
                  <a:cubicBezTo>
                    <a:pt x="119625" y="34447"/>
                    <a:pt x="119625" y="34447"/>
                    <a:pt x="119250" y="34447"/>
                  </a:cubicBezTo>
                  <a:cubicBezTo>
                    <a:pt x="119250" y="34164"/>
                    <a:pt x="119250" y="34164"/>
                    <a:pt x="119250" y="34164"/>
                  </a:cubicBezTo>
                  <a:cubicBezTo>
                    <a:pt x="79875" y="847"/>
                    <a:pt x="79875" y="847"/>
                    <a:pt x="79875" y="847"/>
                  </a:cubicBezTo>
                  <a:cubicBezTo>
                    <a:pt x="79875" y="847"/>
                    <a:pt x="79875" y="847"/>
                    <a:pt x="79875" y="847"/>
                  </a:cubicBezTo>
                  <a:cubicBezTo>
                    <a:pt x="79875" y="564"/>
                    <a:pt x="79875" y="564"/>
                    <a:pt x="79500" y="564"/>
                  </a:cubicBezTo>
                  <a:cubicBezTo>
                    <a:pt x="79500" y="564"/>
                    <a:pt x="79500" y="564"/>
                    <a:pt x="79500" y="282"/>
                  </a:cubicBezTo>
                  <a:cubicBezTo>
                    <a:pt x="79125" y="282"/>
                    <a:pt x="79125" y="282"/>
                    <a:pt x="79125" y="282"/>
                  </a:cubicBezTo>
                  <a:cubicBezTo>
                    <a:pt x="79125" y="282"/>
                    <a:pt x="78750" y="282"/>
                    <a:pt x="78750" y="0"/>
                  </a:cubicBezTo>
                  <a:cubicBezTo>
                    <a:pt x="78750" y="0"/>
                    <a:pt x="78750" y="0"/>
                    <a:pt x="78750" y="0"/>
                  </a:cubicBezTo>
                  <a:cubicBezTo>
                    <a:pt x="78375" y="0"/>
                    <a:pt x="78375" y="0"/>
                    <a:pt x="78000" y="0"/>
                  </a:cubicBezTo>
                  <a:cubicBezTo>
                    <a:pt x="78000" y="0"/>
                    <a:pt x="78000" y="0"/>
                    <a:pt x="78000" y="0"/>
                  </a:cubicBezTo>
                  <a:cubicBezTo>
                    <a:pt x="77625" y="0"/>
                    <a:pt x="77625" y="0"/>
                    <a:pt x="77250" y="0"/>
                  </a:cubicBezTo>
                  <a:cubicBezTo>
                    <a:pt x="77250" y="0"/>
                    <a:pt x="77250" y="0"/>
                    <a:pt x="77250" y="0"/>
                  </a:cubicBezTo>
                  <a:cubicBezTo>
                    <a:pt x="8625" y="0"/>
                    <a:pt x="8625" y="0"/>
                    <a:pt x="8625" y="0"/>
                  </a:cubicBezTo>
                  <a:cubicBezTo>
                    <a:pt x="3750" y="0"/>
                    <a:pt x="0" y="2823"/>
                    <a:pt x="0" y="6211"/>
                  </a:cubicBezTo>
                  <a:cubicBezTo>
                    <a:pt x="0" y="113505"/>
                    <a:pt x="0" y="113505"/>
                    <a:pt x="0" y="113505"/>
                  </a:cubicBezTo>
                  <a:cubicBezTo>
                    <a:pt x="0" y="116894"/>
                    <a:pt x="3750" y="120000"/>
                    <a:pt x="8625" y="120000"/>
                  </a:cubicBezTo>
                  <a:cubicBezTo>
                    <a:pt x="111750" y="120000"/>
                    <a:pt x="111750" y="120000"/>
                    <a:pt x="111750" y="120000"/>
                  </a:cubicBezTo>
                  <a:cubicBezTo>
                    <a:pt x="116250" y="120000"/>
                    <a:pt x="120000" y="116894"/>
                    <a:pt x="120000" y="113505"/>
                  </a:cubicBezTo>
                  <a:cubicBezTo>
                    <a:pt x="120000" y="35858"/>
                    <a:pt x="120000" y="35858"/>
                    <a:pt x="120000" y="35858"/>
                  </a:cubicBezTo>
                  <a:cubicBezTo>
                    <a:pt x="120000" y="35858"/>
                    <a:pt x="120000" y="35858"/>
                    <a:pt x="120000" y="35858"/>
                  </a:cubicBezTo>
                  <a:close/>
                  <a:moveTo>
                    <a:pt x="80625" y="9600"/>
                  </a:moveTo>
                  <a:cubicBezTo>
                    <a:pt x="108750" y="33317"/>
                    <a:pt x="108750" y="33317"/>
                    <a:pt x="108750" y="33317"/>
                  </a:cubicBezTo>
                  <a:cubicBezTo>
                    <a:pt x="82125" y="33317"/>
                    <a:pt x="82125" y="33317"/>
                    <a:pt x="82125" y="33317"/>
                  </a:cubicBezTo>
                  <a:cubicBezTo>
                    <a:pt x="81750" y="33035"/>
                    <a:pt x="80625" y="32188"/>
                    <a:pt x="80625" y="31341"/>
                  </a:cubicBezTo>
                  <a:lnTo>
                    <a:pt x="80625" y="9600"/>
                  </a:lnTo>
                  <a:close/>
                  <a:moveTo>
                    <a:pt x="111750" y="114635"/>
                  </a:moveTo>
                  <a:cubicBezTo>
                    <a:pt x="8625" y="114635"/>
                    <a:pt x="8625" y="114635"/>
                    <a:pt x="8625" y="114635"/>
                  </a:cubicBezTo>
                  <a:cubicBezTo>
                    <a:pt x="7500" y="114635"/>
                    <a:pt x="7125" y="114070"/>
                    <a:pt x="7125" y="113505"/>
                  </a:cubicBezTo>
                  <a:cubicBezTo>
                    <a:pt x="7125" y="6211"/>
                    <a:pt x="7125" y="6211"/>
                    <a:pt x="7125" y="6211"/>
                  </a:cubicBezTo>
                  <a:cubicBezTo>
                    <a:pt x="7125" y="5647"/>
                    <a:pt x="7875" y="5082"/>
                    <a:pt x="8625" y="5082"/>
                  </a:cubicBezTo>
                  <a:cubicBezTo>
                    <a:pt x="73875" y="5082"/>
                    <a:pt x="73875" y="5082"/>
                    <a:pt x="73875" y="5082"/>
                  </a:cubicBezTo>
                  <a:cubicBezTo>
                    <a:pt x="73875" y="31341"/>
                    <a:pt x="73875" y="31341"/>
                    <a:pt x="73875" y="31341"/>
                  </a:cubicBezTo>
                  <a:cubicBezTo>
                    <a:pt x="73875" y="34729"/>
                    <a:pt x="77250" y="38400"/>
                    <a:pt x="82125" y="38400"/>
                  </a:cubicBezTo>
                  <a:cubicBezTo>
                    <a:pt x="113250" y="38400"/>
                    <a:pt x="113250" y="38400"/>
                    <a:pt x="113250" y="38400"/>
                  </a:cubicBezTo>
                  <a:cubicBezTo>
                    <a:pt x="113250" y="113505"/>
                    <a:pt x="113250" y="113505"/>
                    <a:pt x="113250" y="113505"/>
                  </a:cubicBezTo>
                  <a:cubicBezTo>
                    <a:pt x="113250" y="114070"/>
                    <a:pt x="112500" y="114635"/>
                    <a:pt x="111750" y="114635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1" name="Shape 31"/>
            <p:cNvSpPr/>
            <p:nvPr/>
          </p:nvSpPr>
          <p:spPr>
            <a:xfrm>
              <a:off x="4772026" y="1173162"/>
              <a:ext cx="188913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650" y="0"/>
                  </a:moveTo>
                  <a:cubicBezTo>
                    <a:pt x="5714" y="0"/>
                    <a:pt x="5714" y="0"/>
                    <a:pt x="5714" y="0"/>
                  </a:cubicBezTo>
                  <a:cubicBezTo>
                    <a:pt x="2539" y="0"/>
                    <a:pt x="0" y="25263"/>
                    <a:pt x="0" y="56842"/>
                  </a:cubicBezTo>
                  <a:cubicBezTo>
                    <a:pt x="0" y="94736"/>
                    <a:pt x="2539" y="120000"/>
                    <a:pt x="5714" y="120000"/>
                  </a:cubicBezTo>
                  <a:cubicBezTo>
                    <a:pt x="113650" y="120000"/>
                    <a:pt x="113650" y="120000"/>
                    <a:pt x="113650" y="120000"/>
                  </a:cubicBezTo>
                  <a:cubicBezTo>
                    <a:pt x="117460" y="120000"/>
                    <a:pt x="120000" y="94736"/>
                    <a:pt x="120000" y="56842"/>
                  </a:cubicBezTo>
                  <a:cubicBezTo>
                    <a:pt x="120000" y="25263"/>
                    <a:pt x="117460" y="0"/>
                    <a:pt x="11365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>
              <a:off x="4772026" y="1225550"/>
              <a:ext cx="188913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650" y="0"/>
                  </a:moveTo>
                  <a:cubicBezTo>
                    <a:pt x="5714" y="0"/>
                    <a:pt x="5714" y="0"/>
                    <a:pt x="5714" y="0"/>
                  </a:cubicBezTo>
                  <a:cubicBezTo>
                    <a:pt x="2539" y="0"/>
                    <a:pt x="0" y="31578"/>
                    <a:pt x="0" y="63157"/>
                  </a:cubicBezTo>
                  <a:cubicBezTo>
                    <a:pt x="0" y="94736"/>
                    <a:pt x="2539" y="120000"/>
                    <a:pt x="5714" y="120000"/>
                  </a:cubicBezTo>
                  <a:cubicBezTo>
                    <a:pt x="113650" y="120000"/>
                    <a:pt x="113650" y="120000"/>
                    <a:pt x="113650" y="120000"/>
                  </a:cubicBezTo>
                  <a:cubicBezTo>
                    <a:pt x="117460" y="120000"/>
                    <a:pt x="120000" y="94736"/>
                    <a:pt x="120000" y="63157"/>
                  </a:cubicBezTo>
                  <a:cubicBezTo>
                    <a:pt x="120000" y="31578"/>
                    <a:pt x="117460" y="0"/>
                    <a:pt x="11365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3" name="Shape 33"/>
            <p:cNvSpPr/>
            <p:nvPr/>
          </p:nvSpPr>
          <p:spPr>
            <a:xfrm>
              <a:off x="4772026" y="1122362"/>
              <a:ext cx="96838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34" y="120000"/>
                  </a:moveTo>
                  <a:cubicBezTo>
                    <a:pt x="108865" y="120000"/>
                    <a:pt x="108865" y="120000"/>
                    <a:pt x="108865" y="120000"/>
                  </a:cubicBezTo>
                  <a:cubicBezTo>
                    <a:pt x="115051" y="120000"/>
                    <a:pt x="120000" y="93333"/>
                    <a:pt x="120000" y="60000"/>
                  </a:cubicBezTo>
                  <a:cubicBezTo>
                    <a:pt x="120000" y="26666"/>
                    <a:pt x="115051" y="0"/>
                    <a:pt x="108865" y="0"/>
                  </a:cubicBezTo>
                  <a:cubicBezTo>
                    <a:pt x="11134" y="0"/>
                    <a:pt x="11134" y="0"/>
                    <a:pt x="11134" y="0"/>
                  </a:cubicBezTo>
                  <a:cubicBezTo>
                    <a:pt x="4948" y="0"/>
                    <a:pt x="0" y="26666"/>
                    <a:pt x="0" y="60000"/>
                  </a:cubicBezTo>
                  <a:cubicBezTo>
                    <a:pt x="0" y="93333"/>
                    <a:pt x="4948" y="120000"/>
                    <a:pt x="11134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4" name="Shape 34"/>
            <p:cNvSpPr/>
            <p:nvPr/>
          </p:nvSpPr>
          <p:spPr>
            <a:xfrm>
              <a:off x="4772026" y="1277937"/>
              <a:ext cx="188913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650" y="0"/>
                  </a:moveTo>
                  <a:cubicBezTo>
                    <a:pt x="5714" y="0"/>
                    <a:pt x="5714" y="0"/>
                    <a:pt x="5714" y="0"/>
                  </a:cubicBezTo>
                  <a:cubicBezTo>
                    <a:pt x="2539" y="0"/>
                    <a:pt x="0" y="25263"/>
                    <a:pt x="0" y="56842"/>
                  </a:cubicBezTo>
                  <a:cubicBezTo>
                    <a:pt x="0" y="88421"/>
                    <a:pt x="2539" y="120000"/>
                    <a:pt x="5714" y="120000"/>
                  </a:cubicBezTo>
                  <a:cubicBezTo>
                    <a:pt x="113650" y="120000"/>
                    <a:pt x="113650" y="120000"/>
                    <a:pt x="113650" y="120000"/>
                  </a:cubicBezTo>
                  <a:cubicBezTo>
                    <a:pt x="117460" y="120000"/>
                    <a:pt x="120000" y="88421"/>
                    <a:pt x="120000" y="56842"/>
                  </a:cubicBezTo>
                  <a:cubicBezTo>
                    <a:pt x="120000" y="25263"/>
                    <a:pt x="117460" y="0"/>
                    <a:pt x="11365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5" name="Shape 35"/>
            <p:cNvSpPr/>
            <p:nvPr/>
          </p:nvSpPr>
          <p:spPr>
            <a:xfrm>
              <a:off x="4772026" y="1330325"/>
              <a:ext cx="188913" cy="1904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650" y="0"/>
                  </a:moveTo>
                  <a:cubicBezTo>
                    <a:pt x="5714" y="0"/>
                    <a:pt x="5714" y="0"/>
                    <a:pt x="5714" y="0"/>
                  </a:cubicBezTo>
                  <a:cubicBezTo>
                    <a:pt x="2539" y="0"/>
                    <a:pt x="0" y="25263"/>
                    <a:pt x="0" y="63157"/>
                  </a:cubicBezTo>
                  <a:cubicBezTo>
                    <a:pt x="0" y="94736"/>
                    <a:pt x="2539" y="120000"/>
                    <a:pt x="5714" y="120000"/>
                  </a:cubicBezTo>
                  <a:cubicBezTo>
                    <a:pt x="113650" y="120000"/>
                    <a:pt x="113650" y="120000"/>
                    <a:pt x="113650" y="120000"/>
                  </a:cubicBezTo>
                  <a:cubicBezTo>
                    <a:pt x="117460" y="120000"/>
                    <a:pt x="120000" y="94736"/>
                    <a:pt x="120000" y="63157"/>
                  </a:cubicBezTo>
                  <a:cubicBezTo>
                    <a:pt x="120000" y="25263"/>
                    <a:pt x="117460" y="0"/>
                    <a:pt x="113650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25" name="Shape 125"/>
          <p:cNvGrpSpPr/>
          <p:nvPr/>
        </p:nvGrpSpPr>
        <p:grpSpPr>
          <a:xfrm>
            <a:off x="6461756" y="3158068"/>
            <a:ext cx="565151" cy="563033"/>
            <a:chOff x="4654551" y="1682750"/>
            <a:chExt cx="423863" cy="422275"/>
          </a:xfrm>
        </p:grpSpPr>
        <p:sp>
          <p:nvSpPr>
            <p:cNvPr id="126" name="Shape 126"/>
            <p:cNvSpPr/>
            <p:nvPr/>
          </p:nvSpPr>
          <p:spPr>
            <a:xfrm>
              <a:off x="4654551" y="1682750"/>
              <a:ext cx="423863" cy="4222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505" y="0"/>
                  </a:moveTo>
                  <a:cubicBezTo>
                    <a:pt x="6211" y="0"/>
                    <a:pt x="6211" y="0"/>
                    <a:pt x="6211" y="0"/>
                  </a:cubicBezTo>
                  <a:cubicBezTo>
                    <a:pt x="2823" y="0"/>
                    <a:pt x="0" y="2823"/>
                    <a:pt x="0" y="6211"/>
                  </a:cubicBezTo>
                  <a:cubicBezTo>
                    <a:pt x="0" y="113505"/>
                    <a:pt x="0" y="113505"/>
                    <a:pt x="0" y="113505"/>
                  </a:cubicBezTo>
                  <a:cubicBezTo>
                    <a:pt x="0" y="117176"/>
                    <a:pt x="2823" y="120000"/>
                    <a:pt x="6211" y="120000"/>
                  </a:cubicBezTo>
                  <a:cubicBezTo>
                    <a:pt x="113505" y="120000"/>
                    <a:pt x="113505" y="120000"/>
                    <a:pt x="113505" y="120000"/>
                  </a:cubicBezTo>
                  <a:cubicBezTo>
                    <a:pt x="117176" y="120000"/>
                    <a:pt x="120000" y="117176"/>
                    <a:pt x="120000" y="113505"/>
                  </a:cubicBezTo>
                  <a:cubicBezTo>
                    <a:pt x="120000" y="6211"/>
                    <a:pt x="120000" y="6211"/>
                    <a:pt x="120000" y="6211"/>
                  </a:cubicBezTo>
                  <a:cubicBezTo>
                    <a:pt x="120000" y="2823"/>
                    <a:pt x="117176" y="0"/>
                    <a:pt x="113505" y="0"/>
                  </a:cubicBezTo>
                  <a:close/>
                  <a:moveTo>
                    <a:pt x="114635" y="113505"/>
                  </a:moveTo>
                  <a:cubicBezTo>
                    <a:pt x="114635" y="114070"/>
                    <a:pt x="114070" y="114635"/>
                    <a:pt x="113505" y="114635"/>
                  </a:cubicBezTo>
                  <a:cubicBezTo>
                    <a:pt x="6211" y="114635"/>
                    <a:pt x="6211" y="114635"/>
                    <a:pt x="6211" y="114635"/>
                  </a:cubicBezTo>
                  <a:cubicBezTo>
                    <a:pt x="5647" y="114635"/>
                    <a:pt x="5082" y="114070"/>
                    <a:pt x="5082" y="113505"/>
                  </a:cubicBezTo>
                  <a:cubicBezTo>
                    <a:pt x="5082" y="6211"/>
                    <a:pt x="5082" y="6211"/>
                    <a:pt x="5082" y="6211"/>
                  </a:cubicBezTo>
                  <a:cubicBezTo>
                    <a:pt x="5082" y="5647"/>
                    <a:pt x="5647" y="5364"/>
                    <a:pt x="6211" y="5364"/>
                  </a:cubicBezTo>
                  <a:cubicBezTo>
                    <a:pt x="113505" y="5364"/>
                    <a:pt x="113505" y="5364"/>
                    <a:pt x="113505" y="5364"/>
                  </a:cubicBezTo>
                  <a:cubicBezTo>
                    <a:pt x="114070" y="5364"/>
                    <a:pt x="114635" y="5647"/>
                    <a:pt x="114635" y="6211"/>
                  </a:cubicBezTo>
                  <a:lnTo>
                    <a:pt x="114635" y="113505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4895851" y="1792288"/>
              <a:ext cx="57150" cy="587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20000"/>
                  </a:moveTo>
                  <a:cubicBezTo>
                    <a:pt x="93103" y="120000"/>
                    <a:pt x="120000" y="93103"/>
                    <a:pt x="120000" y="60000"/>
                  </a:cubicBezTo>
                  <a:cubicBezTo>
                    <a:pt x="120000" y="26896"/>
                    <a:pt x="93103" y="0"/>
                    <a:pt x="60000" y="0"/>
                  </a:cubicBezTo>
                  <a:cubicBezTo>
                    <a:pt x="26896" y="0"/>
                    <a:pt x="0" y="26896"/>
                    <a:pt x="0" y="60000"/>
                  </a:cubicBezTo>
                  <a:cubicBezTo>
                    <a:pt x="0" y="93103"/>
                    <a:pt x="26896" y="120000"/>
                    <a:pt x="60000" y="120000"/>
                  </a:cubicBezTo>
                  <a:close/>
                  <a:moveTo>
                    <a:pt x="60000" y="39310"/>
                  </a:moveTo>
                  <a:cubicBezTo>
                    <a:pt x="72413" y="39310"/>
                    <a:pt x="80689" y="49655"/>
                    <a:pt x="80689" y="60000"/>
                  </a:cubicBezTo>
                  <a:cubicBezTo>
                    <a:pt x="80689" y="72413"/>
                    <a:pt x="72413" y="82758"/>
                    <a:pt x="60000" y="82758"/>
                  </a:cubicBezTo>
                  <a:cubicBezTo>
                    <a:pt x="47586" y="82758"/>
                    <a:pt x="39310" y="72413"/>
                    <a:pt x="39310" y="60000"/>
                  </a:cubicBezTo>
                  <a:cubicBezTo>
                    <a:pt x="39310" y="49655"/>
                    <a:pt x="47586" y="39310"/>
                    <a:pt x="60000" y="3931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4706939" y="1733550"/>
              <a:ext cx="319087" cy="2809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cubicBezTo>
                    <a:pt x="3750" y="0"/>
                    <a:pt x="3750" y="0"/>
                    <a:pt x="3750" y="0"/>
                  </a:cubicBezTo>
                  <a:cubicBezTo>
                    <a:pt x="1500" y="0"/>
                    <a:pt x="0" y="2135"/>
                    <a:pt x="0" y="4270"/>
                  </a:cubicBezTo>
                  <a:cubicBezTo>
                    <a:pt x="0" y="116156"/>
                    <a:pt x="0" y="116156"/>
                    <a:pt x="0" y="116156"/>
                  </a:cubicBezTo>
                  <a:cubicBezTo>
                    <a:pt x="0" y="118291"/>
                    <a:pt x="1500" y="120000"/>
                    <a:pt x="3750" y="120000"/>
                  </a:cubicBezTo>
                  <a:cubicBezTo>
                    <a:pt x="116625" y="120000"/>
                    <a:pt x="116625" y="120000"/>
                    <a:pt x="116625" y="120000"/>
                  </a:cubicBezTo>
                  <a:cubicBezTo>
                    <a:pt x="118500" y="120000"/>
                    <a:pt x="120000" y="118291"/>
                    <a:pt x="120000" y="116156"/>
                  </a:cubicBezTo>
                  <a:cubicBezTo>
                    <a:pt x="120000" y="4270"/>
                    <a:pt x="120000" y="4270"/>
                    <a:pt x="120000" y="4270"/>
                  </a:cubicBezTo>
                  <a:cubicBezTo>
                    <a:pt x="120000" y="2135"/>
                    <a:pt x="118500" y="0"/>
                    <a:pt x="116625" y="0"/>
                  </a:cubicBezTo>
                  <a:close/>
                  <a:moveTo>
                    <a:pt x="113250" y="8113"/>
                  </a:moveTo>
                  <a:cubicBezTo>
                    <a:pt x="113250" y="79857"/>
                    <a:pt x="113250" y="79857"/>
                    <a:pt x="113250" y="79857"/>
                  </a:cubicBezTo>
                  <a:cubicBezTo>
                    <a:pt x="104625" y="69608"/>
                    <a:pt x="104625" y="69608"/>
                    <a:pt x="104625" y="69608"/>
                  </a:cubicBezTo>
                  <a:cubicBezTo>
                    <a:pt x="104625" y="69608"/>
                    <a:pt x="104625" y="69608"/>
                    <a:pt x="104625" y="69608"/>
                  </a:cubicBezTo>
                  <a:cubicBezTo>
                    <a:pt x="102750" y="67473"/>
                    <a:pt x="100500" y="66619"/>
                    <a:pt x="97875" y="66619"/>
                  </a:cubicBezTo>
                  <a:cubicBezTo>
                    <a:pt x="97875" y="66619"/>
                    <a:pt x="97875" y="66619"/>
                    <a:pt x="97875" y="66619"/>
                  </a:cubicBezTo>
                  <a:cubicBezTo>
                    <a:pt x="95625" y="66619"/>
                    <a:pt x="93375" y="67473"/>
                    <a:pt x="91500" y="69608"/>
                  </a:cubicBezTo>
                  <a:cubicBezTo>
                    <a:pt x="75000" y="87544"/>
                    <a:pt x="75000" y="87544"/>
                    <a:pt x="75000" y="87544"/>
                  </a:cubicBezTo>
                  <a:cubicBezTo>
                    <a:pt x="40500" y="47829"/>
                    <a:pt x="40500" y="47829"/>
                    <a:pt x="40500" y="47829"/>
                  </a:cubicBezTo>
                  <a:cubicBezTo>
                    <a:pt x="38625" y="46120"/>
                    <a:pt x="36375" y="44839"/>
                    <a:pt x="33750" y="44839"/>
                  </a:cubicBezTo>
                  <a:cubicBezTo>
                    <a:pt x="31500" y="44839"/>
                    <a:pt x="28875" y="46120"/>
                    <a:pt x="27375" y="47829"/>
                  </a:cubicBezTo>
                  <a:cubicBezTo>
                    <a:pt x="7125" y="70889"/>
                    <a:pt x="7125" y="70889"/>
                    <a:pt x="7125" y="70889"/>
                  </a:cubicBezTo>
                  <a:cubicBezTo>
                    <a:pt x="7125" y="8113"/>
                    <a:pt x="7125" y="8113"/>
                    <a:pt x="7125" y="8113"/>
                  </a:cubicBezTo>
                  <a:lnTo>
                    <a:pt x="113250" y="8113"/>
                  </a:lnTo>
                  <a:close/>
                  <a:moveTo>
                    <a:pt x="7125" y="111886"/>
                  </a:moveTo>
                  <a:cubicBezTo>
                    <a:pt x="7125" y="82419"/>
                    <a:pt x="7125" y="82419"/>
                    <a:pt x="7125" y="82419"/>
                  </a:cubicBezTo>
                  <a:cubicBezTo>
                    <a:pt x="7125" y="82419"/>
                    <a:pt x="7125" y="82419"/>
                    <a:pt x="7125" y="82419"/>
                  </a:cubicBezTo>
                  <a:cubicBezTo>
                    <a:pt x="32250" y="53807"/>
                    <a:pt x="32250" y="53807"/>
                    <a:pt x="32250" y="53807"/>
                  </a:cubicBezTo>
                  <a:cubicBezTo>
                    <a:pt x="33000" y="52526"/>
                    <a:pt x="34500" y="52526"/>
                    <a:pt x="35625" y="53807"/>
                  </a:cubicBezTo>
                  <a:cubicBezTo>
                    <a:pt x="72375" y="95658"/>
                    <a:pt x="72375" y="95658"/>
                    <a:pt x="72375" y="95658"/>
                  </a:cubicBezTo>
                  <a:cubicBezTo>
                    <a:pt x="73125" y="96512"/>
                    <a:pt x="73875" y="96939"/>
                    <a:pt x="75000" y="96939"/>
                  </a:cubicBezTo>
                  <a:cubicBezTo>
                    <a:pt x="75750" y="96939"/>
                    <a:pt x="76875" y="96512"/>
                    <a:pt x="77250" y="95658"/>
                  </a:cubicBezTo>
                  <a:cubicBezTo>
                    <a:pt x="96375" y="75160"/>
                    <a:pt x="96375" y="75160"/>
                    <a:pt x="96375" y="75160"/>
                  </a:cubicBezTo>
                  <a:cubicBezTo>
                    <a:pt x="96750" y="74733"/>
                    <a:pt x="97500" y="74306"/>
                    <a:pt x="97875" y="74306"/>
                  </a:cubicBezTo>
                  <a:cubicBezTo>
                    <a:pt x="97875" y="74306"/>
                    <a:pt x="97875" y="74306"/>
                    <a:pt x="97875" y="74306"/>
                  </a:cubicBezTo>
                  <a:cubicBezTo>
                    <a:pt x="98625" y="74306"/>
                    <a:pt x="99375" y="74733"/>
                    <a:pt x="99750" y="75160"/>
                  </a:cubicBezTo>
                  <a:cubicBezTo>
                    <a:pt x="113250" y="91814"/>
                    <a:pt x="113250" y="91814"/>
                    <a:pt x="113250" y="91814"/>
                  </a:cubicBezTo>
                  <a:cubicBezTo>
                    <a:pt x="113250" y="111886"/>
                    <a:pt x="113250" y="111886"/>
                    <a:pt x="113250" y="111886"/>
                  </a:cubicBezTo>
                  <a:lnTo>
                    <a:pt x="7125" y="111886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188" name="Shape 188"/>
          <p:cNvSpPr/>
          <p:nvPr/>
        </p:nvSpPr>
        <p:spPr>
          <a:xfrm>
            <a:off x="6427889" y="4061885"/>
            <a:ext cx="632884" cy="5651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465" y="33317"/>
                </a:moveTo>
                <a:cubicBezTo>
                  <a:pt x="91320" y="33317"/>
                  <a:pt x="91320" y="33317"/>
                  <a:pt x="91320" y="33317"/>
                </a:cubicBezTo>
                <a:cubicBezTo>
                  <a:pt x="88301" y="33317"/>
                  <a:pt x="85786" y="36141"/>
                  <a:pt x="85786" y="39811"/>
                </a:cubicBezTo>
                <a:cubicBezTo>
                  <a:pt x="85786" y="113788"/>
                  <a:pt x="85786" y="113788"/>
                  <a:pt x="85786" y="113788"/>
                </a:cubicBezTo>
                <a:cubicBezTo>
                  <a:pt x="85786" y="114070"/>
                  <a:pt x="85786" y="114352"/>
                  <a:pt x="85786" y="114635"/>
                </a:cubicBezTo>
                <a:cubicBezTo>
                  <a:pt x="76981" y="114635"/>
                  <a:pt x="76981" y="114635"/>
                  <a:pt x="76981" y="114635"/>
                </a:cubicBezTo>
                <a:cubicBezTo>
                  <a:pt x="77232" y="114352"/>
                  <a:pt x="77232" y="114070"/>
                  <a:pt x="77232" y="113788"/>
                </a:cubicBezTo>
                <a:cubicBezTo>
                  <a:pt x="77232" y="6494"/>
                  <a:pt x="77232" y="6494"/>
                  <a:pt x="77232" y="6494"/>
                </a:cubicBezTo>
                <a:cubicBezTo>
                  <a:pt x="77232" y="2823"/>
                  <a:pt x="74716" y="0"/>
                  <a:pt x="71446" y="0"/>
                </a:cubicBezTo>
                <a:cubicBezTo>
                  <a:pt x="48553" y="0"/>
                  <a:pt x="48553" y="0"/>
                  <a:pt x="48553" y="0"/>
                </a:cubicBezTo>
                <a:cubicBezTo>
                  <a:pt x="45283" y="0"/>
                  <a:pt x="42767" y="2823"/>
                  <a:pt x="42767" y="6494"/>
                </a:cubicBezTo>
                <a:cubicBezTo>
                  <a:pt x="42767" y="113788"/>
                  <a:pt x="42767" y="113788"/>
                  <a:pt x="42767" y="113788"/>
                </a:cubicBezTo>
                <a:cubicBezTo>
                  <a:pt x="42767" y="114070"/>
                  <a:pt x="42767" y="114352"/>
                  <a:pt x="43018" y="114635"/>
                </a:cubicBezTo>
                <a:cubicBezTo>
                  <a:pt x="34213" y="114635"/>
                  <a:pt x="34213" y="114635"/>
                  <a:pt x="34213" y="114635"/>
                </a:cubicBezTo>
                <a:cubicBezTo>
                  <a:pt x="34213" y="114352"/>
                  <a:pt x="34213" y="114070"/>
                  <a:pt x="34213" y="113788"/>
                </a:cubicBezTo>
                <a:cubicBezTo>
                  <a:pt x="34213" y="73129"/>
                  <a:pt x="34213" y="73129"/>
                  <a:pt x="34213" y="73129"/>
                </a:cubicBezTo>
                <a:cubicBezTo>
                  <a:pt x="34213" y="69458"/>
                  <a:pt x="31698" y="66635"/>
                  <a:pt x="28679" y="66635"/>
                </a:cubicBezTo>
                <a:cubicBezTo>
                  <a:pt x="5534" y="66635"/>
                  <a:pt x="5534" y="66635"/>
                  <a:pt x="5534" y="66635"/>
                </a:cubicBezTo>
                <a:cubicBezTo>
                  <a:pt x="2515" y="66635"/>
                  <a:pt x="0" y="69458"/>
                  <a:pt x="0" y="73129"/>
                </a:cubicBezTo>
                <a:cubicBezTo>
                  <a:pt x="0" y="113788"/>
                  <a:pt x="0" y="113788"/>
                  <a:pt x="0" y="113788"/>
                </a:cubicBezTo>
                <a:cubicBezTo>
                  <a:pt x="0" y="117176"/>
                  <a:pt x="2515" y="120000"/>
                  <a:pt x="5534" y="120000"/>
                </a:cubicBezTo>
                <a:cubicBezTo>
                  <a:pt x="17106" y="120000"/>
                  <a:pt x="17106" y="120000"/>
                  <a:pt x="17106" y="120000"/>
                </a:cubicBezTo>
                <a:cubicBezTo>
                  <a:pt x="28679" y="120000"/>
                  <a:pt x="28679" y="120000"/>
                  <a:pt x="28679" y="120000"/>
                </a:cubicBezTo>
                <a:cubicBezTo>
                  <a:pt x="48553" y="120000"/>
                  <a:pt x="48553" y="120000"/>
                  <a:pt x="48553" y="120000"/>
                </a:cubicBezTo>
                <a:cubicBezTo>
                  <a:pt x="71446" y="120000"/>
                  <a:pt x="71446" y="120000"/>
                  <a:pt x="71446" y="120000"/>
                </a:cubicBezTo>
                <a:cubicBezTo>
                  <a:pt x="91320" y="120000"/>
                  <a:pt x="91320" y="120000"/>
                  <a:pt x="91320" y="120000"/>
                </a:cubicBezTo>
                <a:cubicBezTo>
                  <a:pt x="114465" y="120000"/>
                  <a:pt x="114465" y="120000"/>
                  <a:pt x="114465" y="120000"/>
                </a:cubicBezTo>
                <a:cubicBezTo>
                  <a:pt x="117484" y="120000"/>
                  <a:pt x="120000" y="117176"/>
                  <a:pt x="120000" y="113788"/>
                </a:cubicBezTo>
                <a:cubicBezTo>
                  <a:pt x="120000" y="39811"/>
                  <a:pt x="120000" y="39811"/>
                  <a:pt x="120000" y="39811"/>
                </a:cubicBezTo>
                <a:cubicBezTo>
                  <a:pt x="120000" y="36141"/>
                  <a:pt x="117484" y="33317"/>
                  <a:pt x="114465" y="33317"/>
                </a:cubicBezTo>
                <a:close/>
                <a:moveTo>
                  <a:pt x="17106" y="114635"/>
                </a:moveTo>
                <a:cubicBezTo>
                  <a:pt x="5534" y="114635"/>
                  <a:pt x="5534" y="114635"/>
                  <a:pt x="5534" y="114635"/>
                </a:cubicBezTo>
                <a:cubicBezTo>
                  <a:pt x="5031" y="114635"/>
                  <a:pt x="4779" y="114352"/>
                  <a:pt x="4779" y="113788"/>
                </a:cubicBezTo>
                <a:cubicBezTo>
                  <a:pt x="4779" y="73129"/>
                  <a:pt x="4779" y="73129"/>
                  <a:pt x="4779" y="73129"/>
                </a:cubicBezTo>
                <a:cubicBezTo>
                  <a:pt x="4779" y="72564"/>
                  <a:pt x="5031" y="72000"/>
                  <a:pt x="5534" y="72000"/>
                </a:cubicBezTo>
                <a:cubicBezTo>
                  <a:pt x="28679" y="72000"/>
                  <a:pt x="28679" y="72000"/>
                  <a:pt x="28679" y="72000"/>
                </a:cubicBezTo>
                <a:cubicBezTo>
                  <a:pt x="29182" y="72000"/>
                  <a:pt x="29685" y="72564"/>
                  <a:pt x="29685" y="73129"/>
                </a:cubicBezTo>
                <a:cubicBezTo>
                  <a:pt x="29685" y="113788"/>
                  <a:pt x="29685" y="113788"/>
                  <a:pt x="29685" y="113788"/>
                </a:cubicBezTo>
                <a:cubicBezTo>
                  <a:pt x="29685" y="114352"/>
                  <a:pt x="29182" y="114635"/>
                  <a:pt x="28679" y="114635"/>
                </a:cubicBezTo>
                <a:lnTo>
                  <a:pt x="17106" y="114635"/>
                </a:lnTo>
                <a:close/>
                <a:moveTo>
                  <a:pt x="48553" y="114635"/>
                </a:moveTo>
                <a:cubicBezTo>
                  <a:pt x="48050" y="114635"/>
                  <a:pt x="47547" y="114352"/>
                  <a:pt x="47547" y="113788"/>
                </a:cubicBezTo>
                <a:cubicBezTo>
                  <a:pt x="47547" y="6494"/>
                  <a:pt x="47547" y="6494"/>
                  <a:pt x="47547" y="6494"/>
                </a:cubicBezTo>
                <a:cubicBezTo>
                  <a:pt x="47547" y="5929"/>
                  <a:pt x="48050" y="5364"/>
                  <a:pt x="48553" y="5364"/>
                </a:cubicBezTo>
                <a:cubicBezTo>
                  <a:pt x="71446" y="5364"/>
                  <a:pt x="71446" y="5364"/>
                  <a:pt x="71446" y="5364"/>
                </a:cubicBezTo>
                <a:cubicBezTo>
                  <a:pt x="71949" y="5364"/>
                  <a:pt x="72452" y="5929"/>
                  <a:pt x="72452" y="6494"/>
                </a:cubicBezTo>
                <a:cubicBezTo>
                  <a:pt x="72452" y="113788"/>
                  <a:pt x="72452" y="113788"/>
                  <a:pt x="72452" y="113788"/>
                </a:cubicBezTo>
                <a:cubicBezTo>
                  <a:pt x="72452" y="114352"/>
                  <a:pt x="71949" y="114635"/>
                  <a:pt x="71446" y="114635"/>
                </a:cubicBezTo>
                <a:lnTo>
                  <a:pt x="48553" y="114635"/>
                </a:lnTo>
                <a:close/>
                <a:moveTo>
                  <a:pt x="91320" y="114635"/>
                </a:moveTo>
                <a:cubicBezTo>
                  <a:pt x="90817" y="114635"/>
                  <a:pt x="90314" y="114352"/>
                  <a:pt x="90314" y="113788"/>
                </a:cubicBezTo>
                <a:cubicBezTo>
                  <a:pt x="90314" y="39811"/>
                  <a:pt x="90314" y="39811"/>
                  <a:pt x="90314" y="39811"/>
                </a:cubicBezTo>
                <a:cubicBezTo>
                  <a:pt x="90314" y="39247"/>
                  <a:pt x="90817" y="38682"/>
                  <a:pt x="91320" y="38682"/>
                </a:cubicBezTo>
                <a:cubicBezTo>
                  <a:pt x="114465" y="38682"/>
                  <a:pt x="114465" y="38682"/>
                  <a:pt x="114465" y="38682"/>
                </a:cubicBezTo>
                <a:cubicBezTo>
                  <a:pt x="114968" y="38682"/>
                  <a:pt x="115220" y="39247"/>
                  <a:pt x="115220" y="39811"/>
                </a:cubicBezTo>
                <a:cubicBezTo>
                  <a:pt x="115220" y="113788"/>
                  <a:pt x="115220" y="113788"/>
                  <a:pt x="115220" y="113788"/>
                </a:cubicBezTo>
                <a:cubicBezTo>
                  <a:pt x="115220" y="114352"/>
                  <a:pt x="114968" y="114635"/>
                  <a:pt x="114465" y="114635"/>
                </a:cubicBezTo>
                <a:lnTo>
                  <a:pt x="91320" y="114635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207" name="Shape 207"/>
          <p:cNvGrpSpPr/>
          <p:nvPr/>
        </p:nvGrpSpPr>
        <p:grpSpPr>
          <a:xfrm>
            <a:off x="6443765" y="4967817"/>
            <a:ext cx="601133" cy="563035"/>
            <a:chOff x="4732339" y="3040063"/>
            <a:chExt cx="450850" cy="422276"/>
          </a:xfrm>
        </p:grpSpPr>
        <p:sp>
          <p:nvSpPr>
            <p:cNvPr id="208" name="Shape 208"/>
            <p:cNvSpPr/>
            <p:nvPr/>
          </p:nvSpPr>
          <p:spPr>
            <a:xfrm>
              <a:off x="4837114" y="3040063"/>
              <a:ext cx="241299" cy="1746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958" y="120000"/>
                  </a:moveTo>
                  <a:cubicBezTo>
                    <a:pt x="115041" y="120000"/>
                    <a:pt x="115041" y="120000"/>
                    <a:pt x="115041" y="120000"/>
                  </a:cubicBezTo>
                  <a:cubicBezTo>
                    <a:pt x="117520" y="120000"/>
                    <a:pt x="120000" y="93333"/>
                    <a:pt x="120000" y="60000"/>
                  </a:cubicBezTo>
                  <a:cubicBezTo>
                    <a:pt x="120000" y="26666"/>
                    <a:pt x="117520" y="0"/>
                    <a:pt x="115041" y="0"/>
                  </a:cubicBezTo>
                  <a:cubicBezTo>
                    <a:pt x="4958" y="0"/>
                    <a:pt x="4958" y="0"/>
                    <a:pt x="4958" y="0"/>
                  </a:cubicBezTo>
                  <a:cubicBezTo>
                    <a:pt x="1983" y="0"/>
                    <a:pt x="0" y="26666"/>
                    <a:pt x="0" y="60000"/>
                  </a:cubicBezTo>
                  <a:cubicBezTo>
                    <a:pt x="0" y="93333"/>
                    <a:pt x="1983" y="120000"/>
                    <a:pt x="4958" y="12000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9" name="Shape 209"/>
            <p:cNvSpPr/>
            <p:nvPr/>
          </p:nvSpPr>
          <p:spPr>
            <a:xfrm>
              <a:off x="4732339" y="3065463"/>
              <a:ext cx="450850" cy="33178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283" y="10450"/>
                  </a:moveTo>
                  <a:cubicBezTo>
                    <a:pt x="113628" y="5765"/>
                    <a:pt x="108318" y="0"/>
                    <a:pt x="96371" y="0"/>
                  </a:cubicBezTo>
                  <a:cubicBezTo>
                    <a:pt x="89469" y="0"/>
                    <a:pt x="89469" y="0"/>
                    <a:pt x="89469" y="0"/>
                  </a:cubicBezTo>
                  <a:cubicBezTo>
                    <a:pt x="30530" y="0"/>
                    <a:pt x="30530" y="0"/>
                    <a:pt x="30530" y="0"/>
                  </a:cubicBezTo>
                  <a:cubicBezTo>
                    <a:pt x="23362" y="0"/>
                    <a:pt x="23362" y="0"/>
                    <a:pt x="23362" y="0"/>
                  </a:cubicBezTo>
                  <a:cubicBezTo>
                    <a:pt x="11681" y="0"/>
                    <a:pt x="6106" y="5765"/>
                    <a:pt x="3716" y="10450"/>
                  </a:cubicBezTo>
                  <a:cubicBezTo>
                    <a:pt x="530" y="16576"/>
                    <a:pt x="0" y="24144"/>
                    <a:pt x="1858" y="32792"/>
                  </a:cubicBezTo>
                  <a:cubicBezTo>
                    <a:pt x="5044" y="45405"/>
                    <a:pt x="15398" y="60540"/>
                    <a:pt x="22035" y="67387"/>
                  </a:cubicBezTo>
                  <a:cubicBezTo>
                    <a:pt x="22300" y="67747"/>
                    <a:pt x="22831" y="68108"/>
                    <a:pt x="23362" y="68108"/>
                  </a:cubicBezTo>
                  <a:cubicBezTo>
                    <a:pt x="24159" y="68108"/>
                    <a:pt x="24955" y="67747"/>
                    <a:pt x="25486" y="66666"/>
                  </a:cubicBezTo>
                  <a:cubicBezTo>
                    <a:pt x="26283" y="65225"/>
                    <a:pt x="26017" y="63063"/>
                    <a:pt x="24955" y="61981"/>
                  </a:cubicBezTo>
                  <a:cubicBezTo>
                    <a:pt x="19115" y="55855"/>
                    <a:pt x="9557" y="41801"/>
                    <a:pt x="6637" y="30630"/>
                  </a:cubicBezTo>
                  <a:cubicBezTo>
                    <a:pt x="5044" y="24144"/>
                    <a:pt x="5575" y="18378"/>
                    <a:pt x="7699" y="14414"/>
                  </a:cubicBezTo>
                  <a:cubicBezTo>
                    <a:pt x="10353" y="9369"/>
                    <a:pt x="15929" y="6846"/>
                    <a:pt x="23362" y="6846"/>
                  </a:cubicBezTo>
                  <a:cubicBezTo>
                    <a:pt x="27876" y="6846"/>
                    <a:pt x="27876" y="6846"/>
                    <a:pt x="27876" y="6846"/>
                  </a:cubicBezTo>
                  <a:cubicBezTo>
                    <a:pt x="27876" y="50450"/>
                    <a:pt x="27876" y="50450"/>
                    <a:pt x="27876" y="50450"/>
                  </a:cubicBezTo>
                  <a:cubicBezTo>
                    <a:pt x="27876" y="81801"/>
                    <a:pt x="49911" y="100180"/>
                    <a:pt x="55752" y="104504"/>
                  </a:cubicBezTo>
                  <a:cubicBezTo>
                    <a:pt x="55752" y="104504"/>
                    <a:pt x="55752" y="104864"/>
                    <a:pt x="55752" y="104864"/>
                  </a:cubicBezTo>
                  <a:cubicBezTo>
                    <a:pt x="55752" y="116756"/>
                    <a:pt x="55752" y="116756"/>
                    <a:pt x="55752" y="116756"/>
                  </a:cubicBezTo>
                  <a:cubicBezTo>
                    <a:pt x="55752" y="118558"/>
                    <a:pt x="56814" y="120000"/>
                    <a:pt x="58141" y="120000"/>
                  </a:cubicBezTo>
                  <a:cubicBezTo>
                    <a:pt x="59734" y="120000"/>
                    <a:pt x="60796" y="118558"/>
                    <a:pt x="60796" y="116756"/>
                  </a:cubicBezTo>
                  <a:cubicBezTo>
                    <a:pt x="60796" y="104864"/>
                    <a:pt x="60796" y="104864"/>
                    <a:pt x="60796" y="104864"/>
                  </a:cubicBezTo>
                  <a:cubicBezTo>
                    <a:pt x="60796" y="104864"/>
                    <a:pt x="60796" y="104504"/>
                    <a:pt x="60796" y="104504"/>
                  </a:cubicBezTo>
                  <a:cubicBezTo>
                    <a:pt x="67168" y="100180"/>
                    <a:pt x="92123" y="81801"/>
                    <a:pt x="92123" y="50450"/>
                  </a:cubicBezTo>
                  <a:cubicBezTo>
                    <a:pt x="92123" y="6846"/>
                    <a:pt x="92123" y="6846"/>
                    <a:pt x="92123" y="6846"/>
                  </a:cubicBezTo>
                  <a:cubicBezTo>
                    <a:pt x="96371" y="6846"/>
                    <a:pt x="96371" y="6846"/>
                    <a:pt x="96371" y="6846"/>
                  </a:cubicBezTo>
                  <a:cubicBezTo>
                    <a:pt x="104070" y="6846"/>
                    <a:pt x="109646" y="9369"/>
                    <a:pt x="112300" y="14414"/>
                  </a:cubicBezTo>
                  <a:cubicBezTo>
                    <a:pt x="114424" y="18378"/>
                    <a:pt x="114690" y="24144"/>
                    <a:pt x="113362" y="30630"/>
                  </a:cubicBezTo>
                  <a:cubicBezTo>
                    <a:pt x="111238" y="39279"/>
                    <a:pt x="100353" y="56216"/>
                    <a:pt x="95044" y="61981"/>
                  </a:cubicBezTo>
                  <a:cubicBezTo>
                    <a:pt x="93982" y="63063"/>
                    <a:pt x="93716" y="65225"/>
                    <a:pt x="94513" y="66666"/>
                  </a:cubicBezTo>
                  <a:cubicBezTo>
                    <a:pt x="95044" y="67747"/>
                    <a:pt x="95840" y="68108"/>
                    <a:pt x="96371" y="68108"/>
                  </a:cubicBezTo>
                  <a:cubicBezTo>
                    <a:pt x="96902" y="68108"/>
                    <a:pt x="97699" y="67747"/>
                    <a:pt x="97964" y="67387"/>
                  </a:cubicBezTo>
                  <a:cubicBezTo>
                    <a:pt x="104070" y="60900"/>
                    <a:pt x="115486" y="42882"/>
                    <a:pt x="117876" y="32792"/>
                  </a:cubicBezTo>
                  <a:cubicBezTo>
                    <a:pt x="120000" y="24144"/>
                    <a:pt x="119469" y="16576"/>
                    <a:pt x="116283" y="10450"/>
                  </a:cubicBezTo>
                  <a:close/>
                  <a:moveTo>
                    <a:pt x="87079" y="50450"/>
                  </a:moveTo>
                  <a:cubicBezTo>
                    <a:pt x="87079" y="78198"/>
                    <a:pt x="63716" y="95135"/>
                    <a:pt x="58407" y="98738"/>
                  </a:cubicBezTo>
                  <a:cubicBezTo>
                    <a:pt x="53362" y="95135"/>
                    <a:pt x="32920" y="78198"/>
                    <a:pt x="32920" y="50450"/>
                  </a:cubicBezTo>
                  <a:cubicBezTo>
                    <a:pt x="32920" y="6846"/>
                    <a:pt x="32920" y="6846"/>
                    <a:pt x="32920" y="6846"/>
                  </a:cubicBezTo>
                  <a:cubicBezTo>
                    <a:pt x="87079" y="6846"/>
                    <a:pt x="87079" y="6846"/>
                    <a:pt x="87079" y="6846"/>
                  </a:cubicBezTo>
                  <a:lnTo>
                    <a:pt x="87079" y="5045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4849814" y="3403601"/>
              <a:ext cx="201613" cy="587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772" y="0"/>
                  </a:moveTo>
                  <a:cubicBezTo>
                    <a:pt x="17227" y="0"/>
                    <a:pt x="17227" y="0"/>
                    <a:pt x="17227" y="0"/>
                  </a:cubicBezTo>
                  <a:cubicBezTo>
                    <a:pt x="7722" y="0"/>
                    <a:pt x="0" y="26896"/>
                    <a:pt x="0" y="60000"/>
                  </a:cubicBezTo>
                  <a:cubicBezTo>
                    <a:pt x="0" y="101379"/>
                    <a:pt x="0" y="101379"/>
                    <a:pt x="0" y="101379"/>
                  </a:cubicBezTo>
                  <a:cubicBezTo>
                    <a:pt x="0" y="111724"/>
                    <a:pt x="2376" y="120000"/>
                    <a:pt x="5940" y="120000"/>
                  </a:cubicBezTo>
                  <a:cubicBezTo>
                    <a:pt x="114653" y="120000"/>
                    <a:pt x="114653" y="120000"/>
                    <a:pt x="114653" y="120000"/>
                  </a:cubicBezTo>
                  <a:cubicBezTo>
                    <a:pt x="117623" y="120000"/>
                    <a:pt x="120000" y="111724"/>
                    <a:pt x="120000" y="101379"/>
                  </a:cubicBezTo>
                  <a:cubicBezTo>
                    <a:pt x="120000" y="62068"/>
                    <a:pt x="120000" y="62068"/>
                    <a:pt x="120000" y="62068"/>
                  </a:cubicBezTo>
                  <a:cubicBezTo>
                    <a:pt x="120000" y="28965"/>
                    <a:pt x="112871" y="0"/>
                    <a:pt x="102772" y="0"/>
                  </a:cubicBezTo>
                  <a:close/>
                  <a:moveTo>
                    <a:pt x="109306" y="82758"/>
                  </a:moveTo>
                  <a:cubicBezTo>
                    <a:pt x="11287" y="82758"/>
                    <a:pt x="11287" y="82758"/>
                    <a:pt x="11287" y="82758"/>
                  </a:cubicBezTo>
                  <a:cubicBezTo>
                    <a:pt x="11287" y="60000"/>
                    <a:pt x="11287" y="60000"/>
                    <a:pt x="11287" y="60000"/>
                  </a:cubicBezTo>
                  <a:cubicBezTo>
                    <a:pt x="11287" y="47586"/>
                    <a:pt x="13663" y="39310"/>
                    <a:pt x="17227" y="39310"/>
                  </a:cubicBezTo>
                  <a:cubicBezTo>
                    <a:pt x="102772" y="39310"/>
                    <a:pt x="102772" y="39310"/>
                    <a:pt x="102772" y="39310"/>
                  </a:cubicBezTo>
                  <a:cubicBezTo>
                    <a:pt x="106336" y="39310"/>
                    <a:pt x="109306" y="49655"/>
                    <a:pt x="109306" y="62068"/>
                  </a:cubicBezTo>
                  <a:lnTo>
                    <a:pt x="109306" y="8275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/>
            <a:p>
              <a:endParaRPr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325" name="Shape 206"/>
          <p:cNvSpPr/>
          <p:nvPr/>
        </p:nvSpPr>
        <p:spPr>
          <a:xfrm>
            <a:off x="6497739" y="5833535"/>
            <a:ext cx="493184" cy="563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709" y="48113"/>
                </a:moveTo>
                <a:cubicBezTo>
                  <a:pt x="103225" y="48113"/>
                  <a:pt x="103225" y="48113"/>
                  <a:pt x="103225" y="48113"/>
                </a:cubicBezTo>
                <a:cubicBezTo>
                  <a:pt x="103225" y="37641"/>
                  <a:pt x="103225" y="37641"/>
                  <a:pt x="103225" y="37641"/>
                </a:cubicBezTo>
                <a:cubicBezTo>
                  <a:pt x="103225" y="16981"/>
                  <a:pt x="83870" y="0"/>
                  <a:pt x="60000" y="0"/>
                </a:cubicBezTo>
                <a:cubicBezTo>
                  <a:pt x="36129" y="0"/>
                  <a:pt x="16774" y="16981"/>
                  <a:pt x="16774" y="37641"/>
                </a:cubicBezTo>
                <a:cubicBezTo>
                  <a:pt x="16774" y="48113"/>
                  <a:pt x="16774" y="48113"/>
                  <a:pt x="16774" y="48113"/>
                </a:cubicBezTo>
                <a:cubicBezTo>
                  <a:pt x="11290" y="48113"/>
                  <a:pt x="11290" y="48113"/>
                  <a:pt x="11290" y="48113"/>
                </a:cubicBezTo>
                <a:cubicBezTo>
                  <a:pt x="5161" y="48113"/>
                  <a:pt x="0" y="52641"/>
                  <a:pt x="0" y="58018"/>
                </a:cubicBezTo>
                <a:cubicBezTo>
                  <a:pt x="0" y="110094"/>
                  <a:pt x="0" y="110094"/>
                  <a:pt x="0" y="110094"/>
                </a:cubicBezTo>
                <a:cubicBezTo>
                  <a:pt x="0" y="115754"/>
                  <a:pt x="5161" y="120000"/>
                  <a:pt x="11290" y="120000"/>
                </a:cubicBezTo>
                <a:cubicBezTo>
                  <a:pt x="108709" y="120000"/>
                  <a:pt x="108709" y="120000"/>
                  <a:pt x="108709" y="120000"/>
                </a:cubicBezTo>
                <a:cubicBezTo>
                  <a:pt x="114838" y="120000"/>
                  <a:pt x="120000" y="115754"/>
                  <a:pt x="120000" y="110094"/>
                </a:cubicBezTo>
                <a:cubicBezTo>
                  <a:pt x="120000" y="58018"/>
                  <a:pt x="120000" y="58018"/>
                  <a:pt x="120000" y="58018"/>
                </a:cubicBezTo>
                <a:cubicBezTo>
                  <a:pt x="120000" y="52641"/>
                  <a:pt x="114838" y="48113"/>
                  <a:pt x="108709" y="48113"/>
                </a:cubicBezTo>
                <a:close/>
                <a:moveTo>
                  <a:pt x="65161" y="96226"/>
                </a:moveTo>
                <a:cubicBezTo>
                  <a:pt x="84516" y="79245"/>
                  <a:pt x="84516" y="79245"/>
                  <a:pt x="84516" y="79245"/>
                </a:cubicBezTo>
                <a:cubicBezTo>
                  <a:pt x="101290" y="79245"/>
                  <a:pt x="101290" y="79245"/>
                  <a:pt x="101290" y="79245"/>
                </a:cubicBezTo>
                <a:cubicBezTo>
                  <a:pt x="81935" y="96226"/>
                  <a:pt x="81935" y="96226"/>
                  <a:pt x="81935" y="96226"/>
                </a:cubicBezTo>
                <a:lnTo>
                  <a:pt x="65161" y="96226"/>
                </a:lnTo>
                <a:close/>
                <a:moveTo>
                  <a:pt x="40000" y="96226"/>
                </a:moveTo>
                <a:cubicBezTo>
                  <a:pt x="59032" y="79245"/>
                  <a:pt x="59032" y="79245"/>
                  <a:pt x="59032" y="79245"/>
                </a:cubicBezTo>
                <a:cubicBezTo>
                  <a:pt x="76129" y="79245"/>
                  <a:pt x="76129" y="79245"/>
                  <a:pt x="76129" y="79245"/>
                </a:cubicBezTo>
                <a:cubicBezTo>
                  <a:pt x="56774" y="96226"/>
                  <a:pt x="56774" y="96226"/>
                  <a:pt x="56774" y="96226"/>
                </a:cubicBezTo>
                <a:lnTo>
                  <a:pt x="40000" y="96226"/>
                </a:lnTo>
                <a:close/>
                <a:moveTo>
                  <a:pt x="14516" y="96226"/>
                </a:moveTo>
                <a:cubicBezTo>
                  <a:pt x="33870" y="79245"/>
                  <a:pt x="33870" y="79245"/>
                  <a:pt x="33870" y="79245"/>
                </a:cubicBezTo>
                <a:cubicBezTo>
                  <a:pt x="50645" y="79245"/>
                  <a:pt x="50645" y="79245"/>
                  <a:pt x="50645" y="79245"/>
                </a:cubicBezTo>
                <a:cubicBezTo>
                  <a:pt x="31290" y="96226"/>
                  <a:pt x="31290" y="96226"/>
                  <a:pt x="31290" y="96226"/>
                </a:cubicBezTo>
                <a:lnTo>
                  <a:pt x="14516" y="96226"/>
                </a:lnTo>
                <a:close/>
                <a:moveTo>
                  <a:pt x="6129" y="79245"/>
                </a:moveTo>
                <a:cubicBezTo>
                  <a:pt x="25161" y="79245"/>
                  <a:pt x="25161" y="79245"/>
                  <a:pt x="25161" y="79245"/>
                </a:cubicBezTo>
                <a:cubicBezTo>
                  <a:pt x="6129" y="96226"/>
                  <a:pt x="6129" y="96226"/>
                  <a:pt x="6129" y="96226"/>
                </a:cubicBezTo>
                <a:lnTo>
                  <a:pt x="6129" y="79245"/>
                </a:lnTo>
                <a:close/>
                <a:moveTo>
                  <a:pt x="110000" y="79245"/>
                </a:moveTo>
                <a:cubicBezTo>
                  <a:pt x="114193" y="79245"/>
                  <a:pt x="114193" y="79245"/>
                  <a:pt x="114193" y="79245"/>
                </a:cubicBezTo>
                <a:cubicBezTo>
                  <a:pt x="114193" y="96226"/>
                  <a:pt x="114193" y="96226"/>
                  <a:pt x="114193" y="96226"/>
                </a:cubicBezTo>
                <a:cubicBezTo>
                  <a:pt x="90645" y="96226"/>
                  <a:pt x="90645" y="96226"/>
                  <a:pt x="90645" y="96226"/>
                </a:cubicBezTo>
                <a:lnTo>
                  <a:pt x="110000" y="79245"/>
                </a:lnTo>
                <a:close/>
                <a:moveTo>
                  <a:pt x="22903" y="37641"/>
                </a:moveTo>
                <a:cubicBezTo>
                  <a:pt x="22903" y="19811"/>
                  <a:pt x="39677" y="5094"/>
                  <a:pt x="60000" y="5094"/>
                </a:cubicBezTo>
                <a:cubicBezTo>
                  <a:pt x="80645" y="5094"/>
                  <a:pt x="97096" y="19811"/>
                  <a:pt x="97096" y="37641"/>
                </a:cubicBezTo>
                <a:cubicBezTo>
                  <a:pt x="97096" y="48113"/>
                  <a:pt x="97096" y="48113"/>
                  <a:pt x="97096" y="48113"/>
                </a:cubicBezTo>
                <a:cubicBezTo>
                  <a:pt x="86451" y="48113"/>
                  <a:pt x="86451" y="48113"/>
                  <a:pt x="86451" y="48113"/>
                </a:cubicBezTo>
                <a:cubicBezTo>
                  <a:pt x="86451" y="37641"/>
                  <a:pt x="86451" y="37641"/>
                  <a:pt x="86451" y="37641"/>
                </a:cubicBezTo>
                <a:cubicBezTo>
                  <a:pt x="86451" y="25188"/>
                  <a:pt x="74516" y="14716"/>
                  <a:pt x="60000" y="14716"/>
                </a:cubicBezTo>
                <a:cubicBezTo>
                  <a:pt x="45483" y="14716"/>
                  <a:pt x="33870" y="25188"/>
                  <a:pt x="33870" y="37641"/>
                </a:cubicBezTo>
                <a:cubicBezTo>
                  <a:pt x="33870" y="48113"/>
                  <a:pt x="33870" y="48113"/>
                  <a:pt x="33870" y="48113"/>
                </a:cubicBezTo>
                <a:cubicBezTo>
                  <a:pt x="22903" y="48113"/>
                  <a:pt x="22903" y="48113"/>
                  <a:pt x="22903" y="48113"/>
                </a:cubicBezTo>
                <a:lnTo>
                  <a:pt x="22903" y="37641"/>
                </a:lnTo>
                <a:close/>
                <a:moveTo>
                  <a:pt x="80322" y="48113"/>
                </a:moveTo>
                <a:cubicBezTo>
                  <a:pt x="39677" y="48113"/>
                  <a:pt x="39677" y="48113"/>
                  <a:pt x="39677" y="48113"/>
                </a:cubicBezTo>
                <a:cubicBezTo>
                  <a:pt x="39677" y="37641"/>
                  <a:pt x="39677" y="37641"/>
                  <a:pt x="39677" y="37641"/>
                </a:cubicBezTo>
                <a:cubicBezTo>
                  <a:pt x="39677" y="28018"/>
                  <a:pt x="49032" y="20094"/>
                  <a:pt x="60000" y="20094"/>
                </a:cubicBezTo>
                <a:cubicBezTo>
                  <a:pt x="71290" y="20094"/>
                  <a:pt x="80322" y="28018"/>
                  <a:pt x="80322" y="37641"/>
                </a:cubicBezTo>
                <a:lnTo>
                  <a:pt x="80322" y="48113"/>
                </a:lnTo>
                <a:close/>
                <a:moveTo>
                  <a:pt x="11290" y="53490"/>
                </a:moveTo>
                <a:cubicBezTo>
                  <a:pt x="108709" y="53490"/>
                  <a:pt x="108709" y="53490"/>
                  <a:pt x="108709" y="53490"/>
                </a:cubicBezTo>
                <a:cubicBezTo>
                  <a:pt x="111612" y="53490"/>
                  <a:pt x="114193" y="55471"/>
                  <a:pt x="114193" y="58018"/>
                </a:cubicBezTo>
                <a:cubicBezTo>
                  <a:pt x="114193" y="74150"/>
                  <a:pt x="114193" y="74150"/>
                  <a:pt x="114193" y="74150"/>
                </a:cubicBezTo>
                <a:cubicBezTo>
                  <a:pt x="6129" y="74150"/>
                  <a:pt x="6129" y="74150"/>
                  <a:pt x="6129" y="74150"/>
                </a:cubicBezTo>
                <a:cubicBezTo>
                  <a:pt x="6129" y="58018"/>
                  <a:pt x="6129" y="58018"/>
                  <a:pt x="6129" y="58018"/>
                </a:cubicBezTo>
                <a:cubicBezTo>
                  <a:pt x="6129" y="55471"/>
                  <a:pt x="8387" y="53490"/>
                  <a:pt x="11290" y="53490"/>
                </a:cubicBezTo>
                <a:close/>
                <a:moveTo>
                  <a:pt x="108709" y="114905"/>
                </a:moveTo>
                <a:cubicBezTo>
                  <a:pt x="11290" y="114905"/>
                  <a:pt x="11290" y="114905"/>
                  <a:pt x="11290" y="114905"/>
                </a:cubicBezTo>
                <a:cubicBezTo>
                  <a:pt x="8387" y="114905"/>
                  <a:pt x="6129" y="112641"/>
                  <a:pt x="6129" y="110094"/>
                </a:cubicBezTo>
                <a:cubicBezTo>
                  <a:pt x="6129" y="101603"/>
                  <a:pt x="6129" y="101603"/>
                  <a:pt x="6129" y="101603"/>
                </a:cubicBezTo>
                <a:cubicBezTo>
                  <a:pt x="114193" y="101603"/>
                  <a:pt x="114193" y="101603"/>
                  <a:pt x="114193" y="101603"/>
                </a:cubicBezTo>
                <a:cubicBezTo>
                  <a:pt x="114193" y="110094"/>
                  <a:pt x="114193" y="110094"/>
                  <a:pt x="114193" y="110094"/>
                </a:cubicBezTo>
                <a:cubicBezTo>
                  <a:pt x="114193" y="112641"/>
                  <a:pt x="111612" y="114905"/>
                  <a:pt x="108709" y="114905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73" name="文本框 272"/>
          <p:cNvSpPr txBox="1"/>
          <p:nvPr/>
        </p:nvSpPr>
        <p:spPr>
          <a:xfrm>
            <a:off x="1786890" y="406569"/>
            <a:ext cx="86182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spc="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赠送可编辑商务型图标</a:t>
            </a:r>
            <a:endParaRPr lang="zh-CN" altLang="en-US" sz="6000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b="745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"/>
            <a:ext cx="12190413" cy="688116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672577" y="1044805"/>
            <a:ext cx="4768391" cy="4768390"/>
            <a:chOff x="993228" y="2199290"/>
            <a:chExt cx="2459420" cy="2459420"/>
          </a:xfrm>
        </p:grpSpPr>
        <p:sp>
          <p:nvSpPr>
            <p:cNvPr id="30" name="椭圆 29"/>
            <p:cNvSpPr/>
            <p:nvPr/>
          </p:nvSpPr>
          <p:spPr>
            <a:xfrm>
              <a:off x="993228" y="2199290"/>
              <a:ext cx="2459420" cy="2459420"/>
            </a:xfrm>
            <a:prstGeom prst="ellipse">
              <a:avLst/>
            </a:prstGeom>
            <a:solidFill>
              <a:srgbClr val="73C9B2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103586" y="2309648"/>
              <a:ext cx="2238704" cy="2238704"/>
            </a:xfrm>
            <a:prstGeom prst="ellipse">
              <a:avLst/>
            </a:prstGeom>
            <a:noFill/>
            <a:ln w="63500" cap="rnd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886833" y="1862093"/>
            <a:ext cx="4476115" cy="2523194"/>
            <a:chOff x="3937346" y="1862093"/>
            <a:chExt cx="4476115" cy="2523194"/>
          </a:xfrm>
        </p:grpSpPr>
        <p:sp>
          <p:nvSpPr>
            <p:cNvPr id="6" name="文本框 5"/>
            <p:cNvSpPr txBox="1"/>
            <p:nvPr/>
          </p:nvSpPr>
          <p:spPr>
            <a:xfrm>
              <a:off x="5339633" y="1862093"/>
              <a:ext cx="153530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0" spc="6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10000" spc="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937346" y="3493002"/>
              <a:ext cx="4476115" cy="892285"/>
              <a:chOff x="3936155" y="3493002"/>
              <a:chExt cx="4476115" cy="892285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3936155" y="3493002"/>
                <a:ext cx="4476115" cy="706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4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孵化器的概念</a:t>
                </a:r>
                <a:endPara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446823" y="4046733"/>
                <a:ext cx="33548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dirty="0">
                    <a:solidFill>
                      <a:schemeClr val="bg1"/>
                    </a:solidFill>
                  </a:rPr>
                  <a:t>ADD YOUR TITLE IN HERE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3600217" y="1653522"/>
            <a:ext cx="1269568" cy="1755445"/>
          </a:xfrm>
          <a:custGeom>
            <a:avLst/>
            <a:gdLst>
              <a:gd name="T0" fmla="*/ 34 w 34"/>
              <a:gd name="T1" fmla="*/ 12 h 47"/>
              <a:gd name="T2" fmla="*/ 0 w 34"/>
              <a:gd name="T3" fmla="*/ 0 h 47"/>
              <a:gd name="T4" fmla="*/ 0 w 34"/>
              <a:gd name="T5" fmla="*/ 47 h 47"/>
              <a:gd name="T6" fmla="*/ 34 w 34"/>
              <a:gd name="T7" fmla="*/ 1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47">
                <a:moveTo>
                  <a:pt x="34" y="12"/>
                </a:moveTo>
                <a:cubicBezTo>
                  <a:pt x="26" y="4"/>
                  <a:pt x="13" y="0"/>
                  <a:pt x="0" y="0"/>
                </a:cubicBezTo>
                <a:cubicBezTo>
                  <a:pt x="0" y="47"/>
                  <a:pt x="0" y="47"/>
                  <a:pt x="0" y="47"/>
                </a:cubicBezTo>
                <a:lnTo>
                  <a:pt x="34" y="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1" name="Freeform 6"/>
          <p:cNvSpPr/>
          <p:nvPr/>
        </p:nvSpPr>
        <p:spPr bwMode="auto">
          <a:xfrm>
            <a:off x="3754380" y="2118481"/>
            <a:ext cx="2026429" cy="1350951"/>
          </a:xfrm>
          <a:custGeom>
            <a:avLst/>
            <a:gdLst>
              <a:gd name="T0" fmla="*/ 49 w 49"/>
              <a:gd name="T1" fmla="*/ 33 h 33"/>
              <a:gd name="T2" fmla="*/ 34 w 49"/>
              <a:gd name="T3" fmla="*/ 0 h 33"/>
              <a:gd name="T4" fmla="*/ 0 w 49"/>
              <a:gd name="T5" fmla="*/ 33 h 33"/>
              <a:gd name="T6" fmla="*/ 49 w 49"/>
              <a:gd name="T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33">
                <a:moveTo>
                  <a:pt x="49" y="33"/>
                </a:moveTo>
                <a:cubicBezTo>
                  <a:pt x="49" y="21"/>
                  <a:pt x="43" y="9"/>
                  <a:pt x="34" y="0"/>
                </a:cubicBezTo>
                <a:cubicBezTo>
                  <a:pt x="0" y="33"/>
                  <a:pt x="0" y="33"/>
                  <a:pt x="0" y="33"/>
                </a:cubicBezTo>
                <a:lnTo>
                  <a:pt x="49" y="3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2" name="Freeform 7"/>
          <p:cNvSpPr/>
          <p:nvPr/>
        </p:nvSpPr>
        <p:spPr bwMode="auto">
          <a:xfrm>
            <a:off x="1629104" y="3613039"/>
            <a:ext cx="3871388" cy="1943528"/>
          </a:xfrm>
          <a:custGeom>
            <a:avLst/>
            <a:gdLst>
              <a:gd name="T0" fmla="*/ 104 w 104"/>
              <a:gd name="T1" fmla="*/ 0 h 52"/>
              <a:gd name="T2" fmla="*/ 52 w 104"/>
              <a:gd name="T3" fmla="*/ 0 h 52"/>
              <a:gd name="T4" fmla="*/ 0 w 104"/>
              <a:gd name="T5" fmla="*/ 0 h 52"/>
              <a:gd name="T6" fmla="*/ 52 w 104"/>
              <a:gd name="T7" fmla="*/ 52 h 52"/>
              <a:gd name="T8" fmla="*/ 104 w 104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52">
                <a:moveTo>
                  <a:pt x="104" y="0"/>
                </a:moveTo>
                <a:cubicBezTo>
                  <a:pt x="52" y="0"/>
                  <a:pt x="52" y="0"/>
                  <a:pt x="5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23" y="52"/>
                  <a:pt x="52" y="52"/>
                </a:cubicBezTo>
                <a:cubicBezTo>
                  <a:pt x="81" y="52"/>
                  <a:pt x="104" y="29"/>
                  <a:pt x="1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3" name="Freeform 8"/>
          <p:cNvSpPr/>
          <p:nvPr/>
        </p:nvSpPr>
        <p:spPr bwMode="auto">
          <a:xfrm>
            <a:off x="1493649" y="1512857"/>
            <a:ext cx="1922249" cy="1956575"/>
          </a:xfrm>
          <a:custGeom>
            <a:avLst/>
            <a:gdLst>
              <a:gd name="T0" fmla="*/ 47 w 47"/>
              <a:gd name="T1" fmla="*/ 0 h 48"/>
              <a:gd name="T2" fmla="*/ 0 w 47"/>
              <a:gd name="T3" fmla="*/ 48 h 48"/>
              <a:gd name="T4" fmla="*/ 47 w 47"/>
              <a:gd name="T5" fmla="*/ 48 h 48"/>
              <a:gd name="T6" fmla="*/ 47 w 47"/>
              <a:gd name="T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8">
                <a:moveTo>
                  <a:pt x="47" y="0"/>
                </a:moveTo>
                <a:cubicBezTo>
                  <a:pt x="21" y="0"/>
                  <a:pt x="0" y="22"/>
                  <a:pt x="0" y="48"/>
                </a:cubicBezTo>
                <a:cubicBezTo>
                  <a:pt x="47" y="48"/>
                  <a:pt x="47" y="48"/>
                  <a:pt x="47" y="48"/>
                </a:cubicBezTo>
                <a:lnTo>
                  <a:pt x="4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187805" y="4420257"/>
            <a:ext cx="753984" cy="615159"/>
          </a:xfrm>
          <a:custGeom>
            <a:avLst/>
            <a:gdLst>
              <a:gd name="T0" fmla="*/ 157 w 501"/>
              <a:gd name="T1" fmla="*/ 367 h 409"/>
              <a:gd name="T2" fmla="*/ 164 w 501"/>
              <a:gd name="T3" fmla="*/ 400 h 409"/>
              <a:gd name="T4" fmla="*/ 206 w 501"/>
              <a:gd name="T5" fmla="*/ 400 h 409"/>
              <a:gd name="T6" fmla="*/ 206 w 501"/>
              <a:gd name="T7" fmla="*/ 358 h 409"/>
              <a:gd name="T8" fmla="*/ 381 w 501"/>
              <a:gd name="T9" fmla="*/ 0 h 409"/>
              <a:gd name="T10" fmla="*/ 312 w 501"/>
              <a:gd name="T11" fmla="*/ 137 h 409"/>
              <a:gd name="T12" fmla="*/ 362 w 501"/>
              <a:gd name="T13" fmla="*/ 50 h 409"/>
              <a:gd name="T14" fmla="*/ 451 w 501"/>
              <a:gd name="T15" fmla="*/ 101 h 409"/>
              <a:gd name="T16" fmla="*/ 400 w 501"/>
              <a:gd name="T17" fmla="*/ 189 h 409"/>
              <a:gd name="T18" fmla="*/ 386 w 501"/>
              <a:gd name="T19" fmla="*/ 282 h 409"/>
              <a:gd name="T20" fmla="*/ 402 w 501"/>
              <a:gd name="T21" fmla="*/ 267 h 409"/>
              <a:gd name="T22" fmla="*/ 439 w 501"/>
              <a:gd name="T23" fmla="*/ 261 h 409"/>
              <a:gd name="T24" fmla="*/ 396 w 501"/>
              <a:gd name="T25" fmla="*/ 311 h 409"/>
              <a:gd name="T26" fmla="*/ 152 w 501"/>
              <a:gd name="T27" fmla="*/ 320 h 409"/>
              <a:gd name="T28" fmla="*/ 137 w 501"/>
              <a:gd name="T29" fmla="*/ 328 h 409"/>
              <a:gd name="T30" fmla="*/ 137 w 501"/>
              <a:gd name="T31" fmla="*/ 337 h 409"/>
              <a:gd name="T32" fmla="*/ 155 w 501"/>
              <a:gd name="T33" fmla="*/ 346 h 409"/>
              <a:gd name="T34" fmla="*/ 142 w 501"/>
              <a:gd name="T35" fmla="*/ 378 h 409"/>
              <a:gd name="T36" fmla="*/ 142 w 501"/>
              <a:gd name="T37" fmla="*/ 379 h 409"/>
              <a:gd name="T38" fmla="*/ 142 w 501"/>
              <a:gd name="T39" fmla="*/ 384 h 409"/>
              <a:gd name="T40" fmla="*/ 126 w 501"/>
              <a:gd name="T41" fmla="*/ 381 h 409"/>
              <a:gd name="T42" fmla="*/ 99 w 501"/>
              <a:gd name="T43" fmla="*/ 359 h 409"/>
              <a:gd name="T44" fmla="*/ 95 w 501"/>
              <a:gd name="T45" fmla="*/ 330 h 409"/>
              <a:gd name="T46" fmla="*/ 108 w 501"/>
              <a:gd name="T47" fmla="*/ 304 h 409"/>
              <a:gd name="T48" fmla="*/ 92 w 501"/>
              <a:gd name="T49" fmla="*/ 249 h 409"/>
              <a:gd name="T50" fmla="*/ 63 w 501"/>
              <a:gd name="T51" fmla="*/ 166 h 409"/>
              <a:gd name="T52" fmla="*/ 7 w 501"/>
              <a:gd name="T53" fmla="*/ 121 h 409"/>
              <a:gd name="T54" fmla="*/ 2 w 501"/>
              <a:gd name="T55" fmla="*/ 98 h 409"/>
              <a:gd name="T56" fmla="*/ 14 w 501"/>
              <a:gd name="T57" fmla="*/ 86 h 409"/>
              <a:gd name="T58" fmla="*/ 69 w 501"/>
              <a:gd name="T59" fmla="*/ 108 h 409"/>
              <a:gd name="T60" fmla="*/ 242 w 501"/>
              <a:gd name="T61" fmla="*/ 133 h 409"/>
              <a:gd name="T62" fmla="*/ 282 w 501"/>
              <a:gd name="T63" fmla="*/ 218 h 409"/>
              <a:gd name="T64" fmla="*/ 364 w 501"/>
              <a:gd name="T65" fmla="*/ 289 h 409"/>
              <a:gd name="T66" fmla="*/ 299 w 501"/>
              <a:gd name="T67" fmla="*/ 236 h 409"/>
              <a:gd name="T68" fmla="*/ 230 w 501"/>
              <a:gd name="T69" fmla="*/ 236 h 409"/>
              <a:gd name="T70" fmla="*/ 161 w 501"/>
              <a:gd name="T71" fmla="*/ 236 h 409"/>
              <a:gd name="T72" fmla="*/ 151 w 501"/>
              <a:gd name="T73" fmla="*/ 290 h 409"/>
              <a:gd name="T74" fmla="*/ 161 w 501"/>
              <a:gd name="T75" fmla="*/ 163 h 409"/>
              <a:gd name="T76" fmla="*/ 128 w 501"/>
              <a:gd name="T77" fmla="*/ 217 h 409"/>
              <a:gd name="T78" fmla="*/ 179 w 501"/>
              <a:gd name="T79" fmla="*/ 217 h 409"/>
              <a:gd name="T80" fmla="*/ 313 w 501"/>
              <a:gd name="T81" fmla="*/ 380 h 409"/>
              <a:gd name="T82" fmla="*/ 213 w 501"/>
              <a:gd name="T83" fmla="*/ 344 h 409"/>
              <a:gd name="T84" fmla="*/ 381 w 501"/>
              <a:gd name="T85" fmla="*/ 346 h 409"/>
              <a:gd name="T86" fmla="*/ 391 w 501"/>
              <a:gd name="T87" fmla="*/ 362 h 409"/>
              <a:gd name="T88" fmla="*/ 395 w 501"/>
              <a:gd name="T89" fmla="*/ 380 h 409"/>
              <a:gd name="T90" fmla="*/ 395 w 501"/>
              <a:gd name="T91" fmla="*/ 382 h 409"/>
              <a:gd name="T92" fmla="*/ 417 w 501"/>
              <a:gd name="T93" fmla="*/ 379 h 409"/>
              <a:gd name="T94" fmla="*/ 410 w 501"/>
              <a:gd name="T95" fmla="*/ 343 h 409"/>
              <a:gd name="T96" fmla="*/ 331 w 501"/>
              <a:gd name="T97" fmla="*/ 358 h 409"/>
              <a:gd name="T98" fmla="*/ 340 w 501"/>
              <a:gd name="T99" fmla="*/ 407 h 409"/>
              <a:gd name="T100" fmla="*/ 380 w 501"/>
              <a:gd name="T101" fmla="*/ 390 h 409"/>
              <a:gd name="T102" fmla="*/ 363 w 501"/>
              <a:gd name="T103" fmla="*/ 351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1" h="409">
                <a:moveTo>
                  <a:pt x="185" y="349"/>
                </a:moveTo>
                <a:cubicBezTo>
                  <a:pt x="181" y="349"/>
                  <a:pt x="177" y="350"/>
                  <a:pt x="173" y="351"/>
                </a:cubicBezTo>
                <a:cubicBezTo>
                  <a:pt x="170" y="353"/>
                  <a:pt x="166" y="355"/>
                  <a:pt x="164" y="358"/>
                </a:cubicBezTo>
                <a:cubicBezTo>
                  <a:pt x="164" y="358"/>
                  <a:pt x="164" y="358"/>
                  <a:pt x="164" y="358"/>
                </a:cubicBezTo>
                <a:cubicBezTo>
                  <a:pt x="161" y="360"/>
                  <a:pt x="159" y="364"/>
                  <a:pt x="157" y="367"/>
                </a:cubicBezTo>
                <a:cubicBezTo>
                  <a:pt x="156" y="371"/>
                  <a:pt x="155" y="375"/>
                  <a:pt x="155" y="379"/>
                </a:cubicBezTo>
                <a:cubicBezTo>
                  <a:pt x="155" y="383"/>
                  <a:pt x="156" y="387"/>
                  <a:pt x="157" y="390"/>
                </a:cubicBezTo>
                <a:cubicBezTo>
                  <a:pt x="159" y="394"/>
                  <a:pt x="161" y="397"/>
                  <a:pt x="163" y="400"/>
                </a:cubicBezTo>
                <a:cubicBezTo>
                  <a:pt x="163" y="400"/>
                  <a:pt x="163" y="400"/>
                  <a:pt x="163" y="400"/>
                </a:cubicBezTo>
                <a:cubicBezTo>
                  <a:pt x="164" y="400"/>
                  <a:pt x="164" y="400"/>
                  <a:pt x="164" y="400"/>
                </a:cubicBezTo>
                <a:cubicBezTo>
                  <a:pt x="169" y="405"/>
                  <a:pt x="177" y="409"/>
                  <a:pt x="185" y="409"/>
                </a:cubicBezTo>
                <a:cubicBezTo>
                  <a:pt x="189" y="409"/>
                  <a:pt x="193" y="408"/>
                  <a:pt x="196" y="407"/>
                </a:cubicBezTo>
                <a:cubicBezTo>
                  <a:pt x="200" y="405"/>
                  <a:pt x="203" y="403"/>
                  <a:pt x="206" y="400"/>
                </a:cubicBezTo>
                <a:cubicBezTo>
                  <a:pt x="206" y="400"/>
                  <a:pt x="206" y="400"/>
                  <a:pt x="206" y="400"/>
                </a:cubicBezTo>
                <a:cubicBezTo>
                  <a:pt x="206" y="400"/>
                  <a:pt x="206" y="400"/>
                  <a:pt x="206" y="400"/>
                </a:cubicBezTo>
                <a:cubicBezTo>
                  <a:pt x="209" y="397"/>
                  <a:pt x="211" y="394"/>
                  <a:pt x="213" y="390"/>
                </a:cubicBezTo>
                <a:cubicBezTo>
                  <a:pt x="214" y="387"/>
                  <a:pt x="215" y="383"/>
                  <a:pt x="215" y="379"/>
                </a:cubicBezTo>
                <a:cubicBezTo>
                  <a:pt x="215" y="375"/>
                  <a:pt x="214" y="371"/>
                  <a:pt x="213" y="367"/>
                </a:cubicBezTo>
                <a:cubicBezTo>
                  <a:pt x="211" y="364"/>
                  <a:pt x="209" y="360"/>
                  <a:pt x="206" y="358"/>
                </a:cubicBezTo>
                <a:cubicBezTo>
                  <a:pt x="206" y="358"/>
                  <a:pt x="206" y="358"/>
                  <a:pt x="206" y="358"/>
                </a:cubicBezTo>
                <a:cubicBezTo>
                  <a:pt x="203" y="355"/>
                  <a:pt x="200" y="353"/>
                  <a:pt x="196" y="351"/>
                </a:cubicBezTo>
                <a:cubicBezTo>
                  <a:pt x="193" y="350"/>
                  <a:pt x="189" y="349"/>
                  <a:pt x="185" y="349"/>
                </a:cubicBezTo>
                <a:close/>
                <a:moveTo>
                  <a:pt x="381" y="239"/>
                </a:moveTo>
                <a:cubicBezTo>
                  <a:pt x="447" y="239"/>
                  <a:pt x="501" y="185"/>
                  <a:pt x="501" y="119"/>
                </a:cubicBezTo>
                <a:cubicBezTo>
                  <a:pt x="501" y="53"/>
                  <a:pt x="447" y="0"/>
                  <a:pt x="381" y="0"/>
                </a:cubicBezTo>
                <a:cubicBezTo>
                  <a:pt x="315" y="0"/>
                  <a:pt x="262" y="53"/>
                  <a:pt x="262" y="119"/>
                </a:cubicBezTo>
                <a:cubicBezTo>
                  <a:pt x="262" y="185"/>
                  <a:pt x="315" y="239"/>
                  <a:pt x="381" y="239"/>
                </a:cubicBezTo>
                <a:close/>
                <a:moveTo>
                  <a:pt x="362" y="189"/>
                </a:moveTo>
                <a:cubicBezTo>
                  <a:pt x="362" y="137"/>
                  <a:pt x="362" y="137"/>
                  <a:pt x="362" y="137"/>
                </a:cubicBezTo>
                <a:cubicBezTo>
                  <a:pt x="312" y="137"/>
                  <a:pt x="312" y="137"/>
                  <a:pt x="312" y="137"/>
                </a:cubicBezTo>
                <a:cubicBezTo>
                  <a:pt x="303" y="137"/>
                  <a:pt x="296" y="130"/>
                  <a:pt x="296" y="122"/>
                </a:cubicBezTo>
                <a:cubicBezTo>
                  <a:pt x="296" y="117"/>
                  <a:pt x="296" y="117"/>
                  <a:pt x="296" y="117"/>
                </a:cubicBezTo>
                <a:cubicBezTo>
                  <a:pt x="296" y="108"/>
                  <a:pt x="303" y="101"/>
                  <a:pt x="312" y="101"/>
                </a:cubicBezTo>
                <a:cubicBezTo>
                  <a:pt x="362" y="101"/>
                  <a:pt x="362" y="101"/>
                  <a:pt x="362" y="101"/>
                </a:cubicBezTo>
                <a:cubicBezTo>
                  <a:pt x="362" y="50"/>
                  <a:pt x="362" y="50"/>
                  <a:pt x="362" y="50"/>
                </a:cubicBezTo>
                <a:cubicBezTo>
                  <a:pt x="362" y="41"/>
                  <a:pt x="369" y="34"/>
                  <a:pt x="377" y="34"/>
                </a:cubicBezTo>
                <a:cubicBezTo>
                  <a:pt x="385" y="34"/>
                  <a:pt x="385" y="34"/>
                  <a:pt x="385" y="34"/>
                </a:cubicBezTo>
                <a:cubicBezTo>
                  <a:pt x="393" y="34"/>
                  <a:pt x="400" y="41"/>
                  <a:pt x="400" y="50"/>
                </a:cubicBezTo>
                <a:cubicBezTo>
                  <a:pt x="400" y="101"/>
                  <a:pt x="400" y="101"/>
                  <a:pt x="400" y="101"/>
                </a:cubicBezTo>
                <a:cubicBezTo>
                  <a:pt x="451" y="101"/>
                  <a:pt x="451" y="101"/>
                  <a:pt x="451" y="101"/>
                </a:cubicBezTo>
                <a:cubicBezTo>
                  <a:pt x="459" y="101"/>
                  <a:pt x="466" y="108"/>
                  <a:pt x="466" y="117"/>
                </a:cubicBezTo>
                <a:cubicBezTo>
                  <a:pt x="466" y="122"/>
                  <a:pt x="466" y="122"/>
                  <a:pt x="466" y="122"/>
                </a:cubicBezTo>
                <a:cubicBezTo>
                  <a:pt x="466" y="130"/>
                  <a:pt x="459" y="137"/>
                  <a:pt x="451" y="137"/>
                </a:cubicBezTo>
                <a:cubicBezTo>
                  <a:pt x="400" y="137"/>
                  <a:pt x="400" y="137"/>
                  <a:pt x="400" y="137"/>
                </a:cubicBezTo>
                <a:cubicBezTo>
                  <a:pt x="400" y="189"/>
                  <a:pt x="400" y="189"/>
                  <a:pt x="400" y="189"/>
                </a:cubicBezTo>
                <a:cubicBezTo>
                  <a:pt x="400" y="197"/>
                  <a:pt x="393" y="204"/>
                  <a:pt x="385" y="204"/>
                </a:cubicBezTo>
                <a:cubicBezTo>
                  <a:pt x="377" y="204"/>
                  <a:pt x="377" y="204"/>
                  <a:pt x="377" y="204"/>
                </a:cubicBezTo>
                <a:cubicBezTo>
                  <a:pt x="369" y="204"/>
                  <a:pt x="362" y="197"/>
                  <a:pt x="362" y="189"/>
                </a:cubicBezTo>
                <a:close/>
                <a:moveTo>
                  <a:pt x="386" y="259"/>
                </a:moveTo>
                <a:cubicBezTo>
                  <a:pt x="386" y="282"/>
                  <a:pt x="386" y="282"/>
                  <a:pt x="386" y="282"/>
                </a:cubicBezTo>
                <a:cubicBezTo>
                  <a:pt x="388" y="281"/>
                  <a:pt x="389" y="280"/>
                  <a:pt x="390" y="279"/>
                </a:cubicBezTo>
                <a:cubicBezTo>
                  <a:pt x="390" y="279"/>
                  <a:pt x="390" y="279"/>
                  <a:pt x="390" y="279"/>
                </a:cubicBezTo>
                <a:cubicBezTo>
                  <a:pt x="390" y="279"/>
                  <a:pt x="390" y="279"/>
                  <a:pt x="390" y="279"/>
                </a:cubicBezTo>
                <a:cubicBezTo>
                  <a:pt x="392" y="277"/>
                  <a:pt x="394" y="275"/>
                  <a:pt x="396" y="273"/>
                </a:cubicBezTo>
                <a:cubicBezTo>
                  <a:pt x="398" y="271"/>
                  <a:pt x="400" y="269"/>
                  <a:pt x="402" y="267"/>
                </a:cubicBezTo>
                <a:cubicBezTo>
                  <a:pt x="404" y="265"/>
                  <a:pt x="405" y="262"/>
                  <a:pt x="407" y="260"/>
                </a:cubicBezTo>
                <a:cubicBezTo>
                  <a:pt x="407" y="260"/>
                  <a:pt x="407" y="260"/>
                  <a:pt x="407" y="260"/>
                </a:cubicBezTo>
                <a:cubicBezTo>
                  <a:pt x="407" y="259"/>
                  <a:pt x="408" y="258"/>
                  <a:pt x="408" y="257"/>
                </a:cubicBezTo>
                <a:cubicBezTo>
                  <a:pt x="421" y="254"/>
                  <a:pt x="433" y="250"/>
                  <a:pt x="445" y="244"/>
                </a:cubicBezTo>
                <a:cubicBezTo>
                  <a:pt x="439" y="261"/>
                  <a:pt x="439" y="261"/>
                  <a:pt x="439" y="261"/>
                </a:cubicBezTo>
                <a:cubicBezTo>
                  <a:pt x="438" y="265"/>
                  <a:pt x="436" y="269"/>
                  <a:pt x="434" y="273"/>
                </a:cubicBezTo>
                <a:cubicBezTo>
                  <a:pt x="432" y="278"/>
                  <a:pt x="429" y="281"/>
                  <a:pt x="427" y="285"/>
                </a:cubicBezTo>
                <a:cubicBezTo>
                  <a:pt x="424" y="289"/>
                  <a:pt x="421" y="292"/>
                  <a:pt x="418" y="295"/>
                </a:cubicBezTo>
                <a:cubicBezTo>
                  <a:pt x="415" y="298"/>
                  <a:pt x="412" y="301"/>
                  <a:pt x="408" y="304"/>
                </a:cubicBezTo>
                <a:cubicBezTo>
                  <a:pt x="404" y="307"/>
                  <a:pt x="400" y="309"/>
                  <a:pt x="396" y="311"/>
                </a:cubicBezTo>
                <a:cubicBezTo>
                  <a:pt x="392" y="313"/>
                  <a:pt x="388" y="315"/>
                  <a:pt x="384" y="316"/>
                </a:cubicBezTo>
                <a:cubicBezTo>
                  <a:pt x="384" y="316"/>
                  <a:pt x="384" y="316"/>
                  <a:pt x="384" y="316"/>
                </a:cubicBezTo>
                <a:cubicBezTo>
                  <a:pt x="379" y="318"/>
                  <a:pt x="375" y="319"/>
                  <a:pt x="371" y="319"/>
                </a:cubicBezTo>
                <a:cubicBezTo>
                  <a:pt x="366" y="320"/>
                  <a:pt x="362" y="320"/>
                  <a:pt x="357" y="320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0" y="320"/>
                  <a:pt x="150" y="320"/>
                  <a:pt x="150" y="320"/>
                </a:cubicBezTo>
                <a:cubicBezTo>
                  <a:pt x="148" y="320"/>
                  <a:pt x="145" y="321"/>
                  <a:pt x="143" y="323"/>
                </a:cubicBezTo>
                <a:cubicBezTo>
                  <a:pt x="141" y="324"/>
                  <a:pt x="139" y="326"/>
                  <a:pt x="137" y="328"/>
                </a:cubicBezTo>
                <a:cubicBezTo>
                  <a:pt x="137" y="328"/>
                  <a:pt x="137" y="328"/>
                  <a:pt x="137" y="328"/>
                </a:cubicBezTo>
                <a:cubicBezTo>
                  <a:pt x="137" y="329"/>
                  <a:pt x="136" y="330"/>
                  <a:pt x="136" y="331"/>
                </a:cubicBezTo>
                <a:cubicBezTo>
                  <a:pt x="136" y="331"/>
                  <a:pt x="136" y="332"/>
                  <a:pt x="136" y="333"/>
                </a:cubicBezTo>
                <a:cubicBezTo>
                  <a:pt x="136" y="333"/>
                  <a:pt x="136" y="334"/>
                  <a:pt x="136" y="335"/>
                </a:cubicBezTo>
                <a:cubicBezTo>
                  <a:pt x="136" y="335"/>
                  <a:pt x="136" y="335"/>
                  <a:pt x="136" y="335"/>
                </a:cubicBezTo>
                <a:cubicBezTo>
                  <a:pt x="136" y="335"/>
                  <a:pt x="136" y="336"/>
                  <a:pt x="137" y="337"/>
                </a:cubicBezTo>
                <a:cubicBezTo>
                  <a:pt x="137" y="338"/>
                  <a:pt x="139" y="339"/>
                  <a:pt x="141" y="340"/>
                </a:cubicBezTo>
                <a:cubicBezTo>
                  <a:pt x="141" y="340"/>
                  <a:pt x="141" y="340"/>
                  <a:pt x="141" y="340"/>
                </a:cubicBezTo>
                <a:cubicBezTo>
                  <a:pt x="143" y="341"/>
                  <a:pt x="146" y="342"/>
                  <a:pt x="149" y="342"/>
                </a:cubicBezTo>
                <a:cubicBezTo>
                  <a:pt x="151" y="342"/>
                  <a:pt x="153" y="342"/>
                  <a:pt x="154" y="343"/>
                </a:cubicBezTo>
                <a:cubicBezTo>
                  <a:pt x="155" y="344"/>
                  <a:pt x="155" y="345"/>
                  <a:pt x="155" y="346"/>
                </a:cubicBezTo>
                <a:cubicBezTo>
                  <a:pt x="155" y="347"/>
                  <a:pt x="154" y="348"/>
                  <a:pt x="154" y="349"/>
                </a:cubicBezTo>
                <a:cubicBezTo>
                  <a:pt x="153" y="350"/>
                  <a:pt x="152" y="351"/>
                  <a:pt x="151" y="352"/>
                </a:cubicBezTo>
                <a:cubicBezTo>
                  <a:pt x="150" y="355"/>
                  <a:pt x="147" y="358"/>
                  <a:pt x="145" y="362"/>
                </a:cubicBezTo>
                <a:cubicBezTo>
                  <a:pt x="145" y="362"/>
                  <a:pt x="145" y="362"/>
                  <a:pt x="145" y="362"/>
                </a:cubicBezTo>
                <a:cubicBezTo>
                  <a:pt x="143" y="366"/>
                  <a:pt x="142" y="372"/>
                  <a:pt x="142" y="378"/>
                </a:cubicBezTo>
                <a:cubicBezTo>
                  <a:pt x="142" y="378"/>
                  <a:pt x="142" y="378"/>
                  <a:pt x="142" y="378"/>
                </a:cubicBezTo>
                <a:cubicBezTo>
                  <a:pt x="142" y="379"/>
                  <a:pt x="142" y="379"/>
                  <a:pt x="142" y="379"/>
                </a:cubicBezTo>
                <a:cubicBezTo>
                  <a:pt x="142" y="379"/>
                  <a:pt x="142" y="379"/>
                  <a:pt x="142" y="379"/>
                </a:cubicBezTo>
                <a:cubicBezTo>
                  <a:pt x="142" y="379"/>
                  <a:pt x="142" y="379"/>
                  <a:pt x="142" y="379"/>
                </a:cubicBezTo>
                <a:cubicBezTo>
                  <a:pt x="142" y="379"/>
                  <a:pt x="142" y="379"/>
                  <a:pt x="142" y="379"/>
                </a:cubicBezTo>
                <a:cubicBezTo>
                  <a:pt x="142" y="381"/>
                  <a:pt x="142" y="381"/>
                  <a:pt x="142" y="381"/>
                </a:cubicBezTo>
                <a:cubicBezTo>
                  <a:pt x="142" y="381"/>
                  <a:pt x="142" y="381"/>
                  <a:pt x="142" y="381"/>
                </a:cubicBezTo>
                <a:cubicBezTo>
                  <a:pt x="142" y="381"/>
                  <a:pt x="142" y="381"/>
                  <a:pt x="142" y="381"/>
                </a:cubicBezTo>
                <a:cubicBezTo>
                  <a:pt x="142" y="381"/>
                  <a:pt x="142" y="381"/>
                  <a:pt x="142" y="381"/>
                </a:cubicBezTo>
                <a:cubicBezTo>
                  <a:pt x="142" y="384"/>
                  <a:pt x="142" y="384"/>
                  <a:pt x="142" y="384"/>
                </a:cubicBezTo>
                <a:cubicBezTo>
                  <a:pt x="139" y="384"/>
                  <a:pt x="139" y="384"/>
                  <a:pt x="139" y="384"/>
                </a:cubicBezTo>
                <a:cubicBezTo>
                  <a:pt x="136" y="383"/>
                  <a:pt x="134" y="383"/>
                  <a:pt x="132" y="383"/>
                </a:cubicBezTo>
                <a:cubicBezTo>
                  <a:pt x="130" y="382"/>
                  <a:pt x="128" y="381"/>
                  <a:pt x="126" y="381"/>
                </a:cubicBezTo>
                <a:cubicBezTo>
                  <a:pt x="126" y="381"/>
                  <a:pt x="126" y="381"/>
                  <a:pt x="126" y="381"/>
                </a:cubicBezTo>
                <a:cubicBezTo>
                  <a:pt x="126" y="381"/>
                  <a:pt x="126" y="381"/>
                  <a:pt x="126" y="381"/>
                </a:cubicBezTo>
                <a:cubicBezTo>
                  <a:pt x="124" y="380"/>
                  <a:pt x="122" y="379"/>
                  <a:pt x="121" y="378"/>
                </a:cubicBezTo>
                <a:cubicBezTo>
                  <a:pt x="119" y="378"/>
                  <a:pt x="117" y="377"/>
                  <a:pt x="115" y="376"/>
                </a:cubicBezTo>
                <a:cubicBezTo>
                  <a:pt x="113" y="374"/>
                  <a:pt x="111" y="373"/>
                  <a:pt x="109" y="371"/>
                </a:cubicBezTo>
                <a:cubicBezTo>
                  <a:pt x="107" y="369"/>
                  <a:pt x="105" y="367"/>
                  <a:pt x="104" y="365"/>
                </a:cubicBezTo>
                <a:cubicBezTo>
                  <a:pt x="102" y="363"/>
                  <a:pt x="101" y="361"/>
                  <a:pt x="99" y="359"/>
                </a:cubicBezTo>
                <a:cubicBezTo>
                  <a:pt x="99" y="359"/>
                  <a:pt x="99" y="359"/>
                  <a:pt x="99" y="359"/>
                </a:cubicBezTo>
                <a:cubicBezTo>
                  <a:pt x="98" y="357"/>
                  <a:pt x="97" y="354"/>
                  <a:pt x="96" y="352"/>
                </a:cubicBezTo>
                <a:cubicBezTo>
                  <a:pt x="96" y="350"/>
                  <a:pt x="95" y="347"/>
                  <a:pt x="95" y="345"/>
                </a:cubicBezTo>
                <a:cubicBezTo>
                  <a:pt x="94" y="342"/>
                  <a:pt x="94" y="340"/>
                  <a:pt x="94" y="338"/>
                </a:cubicBezTo>
                <a:cubicBezTo>
                  <a:pt x="94" y="335"/>
                  <a:pt x="95" y="333"/>
                  <a:pt x="95" y="330"/>
                </a:cubicBezTo>
                <a:cubicBezTo>
                  <a:pt x="96" y="328"/>
                  <a:pt x="96" y="325"/>
                  <a:pt x="97" y="323"/>
                </a:cubicBezTo>
                <a:cubicBezTo>
                  <a:pt x="98" y="321"/>
                  <a:pt x="99" y="319"/>
                  <a:pt x="99" y="317"/>
                </a:cubicBezTo>
                <a:cubicBezTo>
                  <a:pt x="100" y="316"/>
                  <a:pt x="101" y="314"/>
                  <a:pt x="102" y="312"/>
                </a:cubicBezTo>
                <a:cubicBezTo>
                  <a:pt x="103" y="311"/>
                  <a:pt x="104" y="309"/>
                  <a:pt x="105" y="308"/>
                </a:cubicBezTo>
                <a:cubicBezTo>
                  <a:pt x="106" y="306"/>
                  <a:pt x="107" y="305"/>
                  <a:pt x="108" y="304"/>
                </a:cubicBezTo>
                <a:cubicBezTo>
                  <a:pt x="108" y="303"/>
                  <a:pt x="108" y="303"/>
                  <a:pt x="108" y="303"/>
                </a:cubicBezTo>
                <a:cubicBezTo>
                  <a:pt x="108" y="302"/>
                  <a:pt x="108" y="302"/>
                  <a:pt x="108" y="302"/>
                </a:cubicBezTo>
                <a:cubicBezTo>
                  <a:pt x="106" y="296"/>
                  <a:pt x="104" y="290"/>
                  <a:pt x="102" y="284"/>
                </a:cubicBezTo>
                <a:cubicBezTo>
                  <a:pt x="100" y="278"/>
                  <a:pt x="98" y="272"/>
                  <a:pt x="97" y="266"/>
                </a:cubicBezTo>
                <a:cubicBezTo>
                  <a:pt x="95" y="261"/>
                  <a:pt x="93" y="255"/>
                  <a:pt x="92" y="249"/>
                </a:cubicBezTo>
                <a:cubicBezTo>
                  <a:pt x="90" y="243"/>
                  <a:pt x="89" y="238"/>
                  <a:pt x="87" y="233"/>
                </a:cubicBezTo>
                <a:cubicBezTo>
                  <a:pt x="87" y="233"/>
                  <a:pt x="87" y="233"/>
                  <a:pt x="87" y="233"/>
                </a:cubicBezTo>
                <a:cubicBezTo>
                  <a:pt x="83" y="219"/>
                  <a:pt x="80" y="206"/>
                  <a:pt x="76" y="195"/>
                </a:cubicBezTo>
                <a:cubicBezTo>
                  <a:pt x="76" y="195"/>
                  <a:pt x="76" y="195"/>
                  <a:pt x="76" y="195"/>
                </a:cubicBezTo>
                <a:cubicBezTo>
                  <a:pt x="72" y="184"/>
                  <a:pt x="68" y="174"/>
                  <a:pt x="63" y="166"/>
                </a:cubicBezTo>
                <a:cubicBezTo>
                  <a:pt x="58" y="157"/>
                  <a:pt x="52" y="150"/>
                  <a:pt x="44" y="143"/>
                </a:cubicBezTo>
                <a:cubicBezTo>
                  <a:pt x="36" y="137"/>
                  <a:pt x="26" y="131"/>
                  <a:pt x="14" y="126"/>
                </a:cubicBezTo>
                <a:cubicBezTo>
                  <a:pt x="14" y="126"/>
                  <a:pt x="14" y="126"/>
                  <a:pt x="14" y="126"/>
                </a:cubicBezTo>
                <a:cubicBezTo>
                  <a:pt x="14" y="126"/>
                  <a:pt x="14" y="126"/>
                  <a:pt x="14" y="126"/>
                </a:cubicBezTo>
                <a:cubicBezTo>
                  <a:pt x="11" y="125"/>
                  <a:pt x="9" y="123"/>
                  <a:pt x="7" y="121"/>
                </a:cubicBezTo>
                <a:cubicBezTo>
                  <a:pt x="5" y="119"/>
                  <a:pt x="3" y="117"/>
                  <a:pt x="2" y="114"/>
                </a:cubicBezTo>
                <a:cubicBezTo>
                  <a:pt x="1" y="112"/>
                  <a:pt x="0" y="109"/>
                  <a:pt x="0" y="107"/>
                </a:cubicBezTo>
                <a:cubicBezTo>
                  <a:pt x="0" y="104"/>
                  <a:pt x="1" y="101"/>
                  <a:pt x="2" y="99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8"/>
                  <a:pt x="2" y="98"/>
                  <a:pt x="2" y="98"/>
                </a:cubicBezTo>
                <a:cubicBezTo>
                  <a:pt x="3" y="95"/>
                  <a:pt x="5" y="93"/>
                  <a:pt x="7" y="91"/>
                </a:cubicBezTo>
                <a:cubicBezTo>
                  <a:pt x="7" y="91"/>
                  <a:pt x="7" y="91"/>
                  <a:pt x="7" y="91"/>
                </a:cubicBezTo>
                <a:cubicBezTo>
                  <a:pt x="9" y="89"/>
                  <a:pt x="11" y="87"/>
                  <a:pt x="14" y="86"/>
                </a:cubicBezTo>
                <a:cubicBezTo>
                  <a:pt x="16" y="85"/>
                  <a:pt x="19" y="85"/>
                  <a:pt x="22" y="85"/>
                </a:cubicBezTo>
                <a:cubicBezTo>
                  <a:pt x="25" y="85"/>
                  <a:pt x="27" y="85"/>
                  <a:pt x="30" y="86"/>
                </a:cubicBezTo>
                <a:cubicBezTo>
                  <a:pt x="30" y="86"/>
                  <a:pt x="30" y="86"/>
                  <a:pt x="30" y="86"/>
                </a:cubicBezTo>
                <a:cubicBezTo>
                  <a:pt x="38" y="90"/>
                  <a:pt x="45" y="93"/>
                  <a:pt x="52" y="96"/>
                </a:cubicBezTo>
                <a:cubicBezTo>
                  <a:pt x="58" y="100"/>
                  <a:pt x="64" y="104"/>
                  <a:pt x="69" y="108"/>
                </a:cubicBezTo>
                <a:cubicBezTo>
                  <a:pt x="74" y="111"/>
                  <a:pt x="79" y="115"/>
                  <a:pt x="83" y="119"/>
                </a:cubicBezTo>
                <a:cubicBezTo>
                  <a:pt x="87" y="123"/>
                  <a:pt x="91" y="128"/>
                  <a:pt x="94" y="132"/>
                </a:cubicBezTo>
                <a:cubicBezTo>
                  <a:pt x="94" y="133"/>
                  <a:pt x="94" y="133"/>
                  <a:pt x="94" y="133"/>
                </a:cubicBezTo>
                <a:cubicBezTo>
                  <a:pt x="95" y="133"/>
                  <a:pt x="95" y="133"/>
                  <a:pt x="95" y="133"/>
                </a:cubicBezTo>
                <a:cubicBezTo>
                  <a:pt x="242" y="133"/>
                  <a:pt x="242" y="133"/>
                  <a:pt x="242" y="133"/>
                </a:cubicBezTo>
                <a:cubicBezTo>
                  <a:pt x="243" y="143"/>
                  <a:pt x="245" y="154"/>
                  <a:pt x="248" y="163"/>
                </a:cubicBezTo>
                <a:cubicBezTo>
                  <a:pt x="248" y="163"/>
                  <a:pt x="248" y="163"/>
                  <a:pt x="248" y="163"/>
                </a:cubicBezTo>
                <a:cubicBezTo>
                  <a:pt x="248" y="217"/>
                  <a:pt x="248" y="217"/>
                  <a:pt x="248" y="217"/>
                </a:cubicBezTo>
                <a:cubicBezTo>
                  <a:pt x="281" y="217"/>
                  <a:pt x="281" y="217"/>
                  <a:pt x="281" y="217"/>
                </a:cubicBezTo>
                <a:cubicBezTo>
                  <a:pt x="282" y="218"/>
                  <a:pt x="282" y="218"/>
                  <a:pt x="282" y="218"/>
                </a:cubicBezTo>
                <a:cubicBezTo>
                  <a:pt x="292" y="229"/>
                  <a:pt x="304" y="237"/>
                  <a:pt x="317" y="244"/>
                </a:cubicBezTo>
                <a:cubicBezTo>
                  <a:pt x="317" y="290"/>
                  <a:pt x="317" y="290"/>
                  <a:pt x="317" y="290"/>
                </a:cubicBezTo>
                <a:cubicBezTo>
                  <a:pt x="331" y="290"/>
                  <a:pt x="331" y="290"/>
                  <a:pt x="331" y="290"/>
                </a:cubicBezTo>
                <a:cubicBezTo>
                  <a:pt x="357" y="290"/>
                  <a:pt x="357" y="290"/>
                  <a:pt x="357" y="290"/>
                </a:cubicBezTo>
                <a:cubicBezTo>
                  <a:pt x="359" y="290"/>
                  <a:pt x="362" y="290"/>
                  <a:pt x="364" y="289"/>
                </a:cubicBezTo>
                <a:cubicBezTo>
                  <a:pt x="365" y="289"/>
                  <a:pt x="367" y="289"/>
                  <a:pt x="368" y="289"/>
                </a:cubicBezTo>
                <a:cubicBezTo>
                  <a:pt x="368" y="259"/>
                  <a:pt x="368" y="259"/>
                  <a:pt x="368" y="259"/>
                </a:cubicBezTo>
                <a:cubicBezTo>
                  <a:pt x="372" y="259"/>
                  <a:pt x="377" y="259"/>
                  <a:pt x="381" y="259"/>
                </a:cubicBezTo>
                <a:cubicBezTo>
                  <a:pt x="383" y="259"/>
                  <a:pt x="385" y="259"/>
                  <a:pt x="386" y="259"/>
                </a:cubicBezTo>
                <a:close/>
                <a:moveTo>
                  <a:pt x="299" y="236"/>
                </a:moveTo>
                <a:cubicBezTo>
                  <a:pt x="299" y="290"/>
                  <a:pt x="299" y="290"/>
                  <a:pt x="299" y="290"/>
                </a:cubicBezTo>
                <a:cubicBezTo>
                  <a:pt x="248" y="290"/>
                  <a:pt x="248" y="290"/>
                  <a:pt x="248" y="290"/>
                </a:cubicBezTo>
                <a:cubicBezTo>
                  <a:pt x="248" y="236"/>
                  <a:pt x="248" y="236"/>
                  <a:pt x="248" y="236"/>
                </a:cubicBezTo>
                <a:cubicBezTo>
                  <a:pt x="299" y="236"/>
                  <a:pt x="299" y="236"/>
                  <a:pt x="299" y="236"/>
                </a:cubicBezTo>
                <a:close/>
                <a:moveTo>
                  <a:pt x="230" y="236"/>
                </a:moveTo>
                <a:cubicBezTo>
                  <a:pt x="179" y="236"/>
                  <a:pt x="179" y="236"/>
                  <a:pt x="179" y="236"/>
                </a:cubicBezTo>
                <a:cubicBezTo>
                  <a:pt x="179" y="290"/>
                  <a:pt x="179" y="290"/>
                  <a:pt x="179" y="290"/>
                </a:cubicBezTo>
                <a:cubicBezTo>
                  <a:pt x="230" y="290"/>
                  <a:pt x="230" y="290"/>
                  <a:pt x="230" y="290"/>
                </a:cubicBezTo>
                <a:cubicBezTo>
                  <a:pt x="230" y="236"/>
                  <a:pt x="230" y="236"/>
                  <a:pt x="230" y="236"/>
                </a:cubicBezTo>
                <a:close/>
                <a:moveTo>
                  <a:pt x="161" y="236"/>
                </a:moveTo>
                <a:cubicBezTo>
                  <a:pt x="133" y="236"/>
                  <a:pt x="133" y="236"/>
                  <a:pt x="133" y="236"/>
                </a:cubicBezTo>
                <a:cubicBezTo>
                  <a:pt x="135" y="245"/>
                  <a:pt x="138" y="253"/>
                  <a:pt x="140" y="262"/>
                </a:cubicBezTo>
                <a:cubicBezTo>
                  <a:pt x="143" y="271"/>
                  <a:pt x="146" y="280"/>
                  <a:pt x="150" y="289"/>
                </a:cubicBezTo>
                <a:cubicBezTo>
                  <a:pt x="150" y="290"/>
                  <a:pt x="150" y="290"/>
                  <a:pt x="150" y="290"/>
                </a:cubicBezTo>
                <a:cubicBezTo>
                  <a:pt x="151" y="290"/>
                  <a:pt x="151" y="290"/>
                  <a:pt x="151" y="290"/>
                </a:cubicBezTo>
                <a:cubicBezTo>
                  <a:pt x="161" y="290"/>
                  <a:pt x="161" y="290"/>
                  <a:pt x="161" y="290"/>
                </a:cubicBezTo>
                <a:cubicBezTo>
                  <a:pt x="161" y="236"/>
                  <a:pt x="161" y="236"/>
                  <a:pt x="161" y="236"/>
                </a:cubicBezTo>
                <a:close/>
                <a:moveTo>
                  <a:pt x="128" y="217"/>
                </a:moveTo>
                <a:cubicBezTo>
                  <a:pt x="161" y="217"/>
                  <a:pt x="161" y="217"/>
                  <a:pt x="161" y="217"/>
                </a:cubicBezTo>
                <a:cubicBezTo>
                  <a:pt x="161" y="163"/>
                  <a:pt x="161" y="163"/>
                  <a:pt x="161" y="163"/>
                </a:cubicBezTo>
                <a:cubicBezTo>
                  <a:pt x="113" y="163"/>
                  <a:pt x="113" y="163"/>
                  <a:pt x="113" y="163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111" y="165"/>
                  <a:pt x="111" y="165"/>
                  <a:pt x="111" y="165"/>
                </a:cubicBezTo>
                <a:cubicBezTo>
                  <a:pt x="115" y="175"/>
                  <a:pt x="118" y="184"/>
                  <a:pt x="121" y="193"/>
                </a:cubicBezTo>
                <a:cubicBezTo>
                  <a:pt x="124" y="201"/>
                  <a:pt x="126" y="209"/>
                  <a:pt x="128" y="217"/>
                </a:cubicBezTo>
                <a:close/>
                <a:moveTo>
                  <a:pt x="179" y="217"/>
                </a:moveTo>
                <a:cubicBezTo>
                  <a:pt x="230" y="217"/>
                  <a:pt x="230" y="217"/>
                  <a:pt x="230" y="217"/>
                </a:cubicBezTo>
                <a:cubicBezTo>
                  <a:pt x="230" y="163"/>
                  <a:pt x="230" y="163"/>
                  <a:pt x="230" y="163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79" y="217"/>
                  <a:pt x="179" y="217"/>
                  <a:pt x="179" y="217"/>
                </a:cubicBezTo>
                <a:close/>
                <a:moveTo>
                  <a:pt x="216" y="342"/>
                </a:moveTo>
                <a:cubicBezTo>
                  <a:pt x="321" y="342"/>
                  <a:pt x="321" y="342"/>
                  <a:pt x="321" y="342"/>
                </a:cubicBezTo>
                <a:cubicBezTo>
                  <a:pt x="322" y="342"/>
                  <a:pt x="323" y="343"/>
                  <a:pt x="324" y="344"/>
                </a:cubicBezTo>
                <a:cubicBezTo>
                  <a:pt x="325" y="345"/>
                  <a:pt x="325" y="347"/>
                  <a:pt x="324" y="348"/>
                </a:cubicBezTo>
                <a:cubicBezTo>
                  <a:pt x="317" y="357"/>
                  <a:pt x="313" y="368"/>
                  <a:pt x="313" y="380"/>
                </a:cubicBezTo>
                <a:cubicBezTo>
                  <a:pt x="313" y="381"/>
                  <a:pt x="313" y="383"/>
                  <a:pt x="313" y="385"/>
                </a:cubicBezTo>
                <a:cubicBezTo>
                  <a:pt x="224" y="385"/>
                  <a:pt x="224" y="385"/>
                  <a:pt x="224" y="385"/>
                </a:cubicBezTo>
                <a:cubicBezTo>
                  <a:pt x="224" y="383"/>
                  <a:pt x="224" y="381"/>
                  <a:pt x="224" y="380"/>
                </a:cubicBezTo>
                <a:cubicBezTo>
                  <a:pt x="224" y="368"/>
                  <a:pt x="220" y="357"/>
                  <a:pt x="213" y="348"/>
                </a:cubicBezTo>
                <a:cubicBezTo>
                  <a:pt x="212" y="347"/>
                  <a:pt x="212" y="345"/>
                  <a:pt x="213" y="344"/>
                </a:cubicBezTo>
                <a:cubicBezTo>
                  <a:pt x="214" y="343"/>
                  <a:pt x="215" y="342"/>
                  <a:pt x="216" y="342"/>
                </a:cubicBezTo>
                <a:close/>
                <a:moveTo>
                  <a:pt x="402" y="342"/>
                </a:moveTo>
                <a:cubicBezTo>
                  <a:pt x="387" y="342"/>
                  <a:pt x="387" y="342"/>
                  <a:pt x="387" y="342"/>
                </a:cubicBezTo>
                <a:cubicBezTo>
                  <a:pt x="385" y="342"/>
                  <a:pt x="383" y="342"/>
                  <a:pt x="383" y="343"/>
                </a:cubicBezTo>
                <a:cubicBezTo>
                  <a:pt x="382" y="343"/>
                  <a:pt x="381" y="344"/>
                  <a:pt x="381" y="346"/>
                </a:cubicBezTo>
                <a:cubicBezTo>
                  <a:pt x="381" y="348"/>
                  <a:pt x="383" y="349"/>
                  <a:pt x="385" y="352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86" y="354"/>
                  <a:pt x="389" y="357"/>
                  <a:pt x="391" y="362"/>
                </a:cubicBezTo>
                <a:cubicBezTo>
                  <a:pt x="391" y="362"/>
                  <a:pt x="391" y="362"/>
                  <a:pt x="391" y="362"/>
                </a:cubicBezTo>
                <a:cubicBezTo>
                  <a:pt x="393" y="366"/>
                  <a:pt x="395" y="371"/>
                  <a:pt x="395" y="378"/>
                </a:cubicBezTo>
                <a:cubicBezTo>
                  <a:pt x="395" y="378"/>
                  <a:pt x="395" y="378"/>
                  <a:pt x="395" y="378"/>
                </a:cubicBezTo>
                <a:cubicBezTo>
                  <a:pt x="395" y="379"/>
                  <a:pt x="395" y="379"/>
                  <a:pt x="395" y="379"/>
                </a:cubicBezTo>
                <a:cubicBezTo>
                  <a:pt x="395" y="379"/>
                  <a:pt x="395" y="379"/>
                  <a:pt x="395" y="379"/>
                </a:cubicBezTo>
                <a:cubicBezTo>
                  <a:pt x="395" y="380"/>
                  <a:pt x="395" y="380"/>
                  <a:pt x="395" y="380"/>
                </a:cubicBezTo>
                <a:cubicBezTo>
                  <a:pt x="395" y="380"/>
                  <a:pt x="395" y="380"/>
                  <a:pt x="395" y="380"/>
                </a:cubicBezTo>
                <a:cubicBezTo>
                  <a:pt x="395" y="381"/>
                  <a:pt x="395" y="381"/>
                  <a:pt x="395" y="381"/>
                </a:cubicBezTo>
                <a:cubicBezTo>
                  <a:pt x="395" y="381"/>
                  <a:pt x="395" y="381"/>
                  <a:pt x="395" y="381"/>
                </a:cubicBezTo>
                <a:cubicBezTo>
                  <a:pt x="395" y="382"/>
                  <a:pt x="395" y="382"/>
                  <a:pt x="395" y="382"/>
                </a:cubicBezTo>
                <a:cubicBezTo>
                  <a:pt x="395" y="382"/>
                  <a:pt x="395" y="382"/>
                  <a:pt x="395" y="382"/>
                </a:cubicBezTo>
                <a:cubicBezTo>
                  <a:pt x="394" y="385"/>
                  <a:pt x="394" y="385"/>
                  <a:pt x="394" y="385"/>
                </a:cubicBezTo>
                <a:cubicBezTo>
                  <a:pt x="397" y="385"/>
                  <a:pt x="397" y="385"/>
                  <a:pt x="397" y="385"/>
                </a:cubicBezTo>
                <a:cubicBezTo>
                  <a:pt x="402" y="385"/>
                  <a:pt x="402" y="385"/>
                  <a:pt x="402" y="385"/>
                </a:cubicBezTo>
                <a:cubicBezTo>
                  <a:pt x="405" y="385"/>
                  <a:pt x="407" y="384"/>
                  <a:pt x="410" y="383"/>
                </a:cubicBezTo>
                <a:cubicBezTo>
                  <a:pt x="413" y="382"/>
                  <a:pt x="415" y="381"/>
                  <a:pt x="417" y="379"/>
                </a:cubicBezTo>
                <a:cubicBezTo>
                  <a:pt x="419" y="377"/>
                  <a:pt x="421" y="374"/>
                  <a:pt x="422" y="372"/>
                </a:cubicBezTo>
                <a:cubicBezTo>
                  <a:pt x="423" y="369"/>
                  <a:pt x="423" y="366"/>
                  <a:pt x="423" y="363"/>
                </a:cubicBezTo>
                <a:cubicBezTo>
                  <a:pt x="423" y="360"/>
                  <a:pt x="423" y="358"/>
                  <a:pt x="422" y="355"/>
                </a:cubicBezTo>
                <a:cubicBezTo>
                  <a:pt x="421" y="352"/>
                  <a:pt x="419" y="350"/>
                  <a:pt x="417" y="348"/>
                </a:cubicBezTo>
                <a:cubicBezTo>
                  <a:pt x="415" y="346"/>
                  <a:pt x="413" y="345"/>
                  <a:pt x="410" y="343"/>
                </a:cubicBezTo>
                <a:cubicBezTo>
                  <a:pt x="407" y="342"/>
                  <a:pt x="405" y="342"/>
                  <a:pt x="402" y="342"/>
                </a:cubicBezTo>
                <a:close/>
                <a:moveTo>
                  <a:pt x="352" y="349"/>
                </a:moveTo>
                <a:cubicBezTo>
                  <a:pt x="348" y="349"/>
                  <a:pt x="344" y="350"/>
                  <a:pt x="340" y="351"/>
                </a:cubicBezTo>
                <a:cubicBezTo>
                  <a:pt x="337" y="353"/>
                  <a:pt x="333" y="355"/>
                  <a:pt x="331" y="358"/>
                </a:cubicBezTo>
                <a:cubicBezTo>
                  <a:pt x="331" y="358"/>
                  <a:pt x="331" y="358"/>
                  <a:pt x="331" y="358"/>
                </a:cubicBezTo>
                <a:cubicBezTo>
                  <a:pt x="325" y="363"/>
                  <a:pt x="322" y="371"/>
                  <a:pt x="322" y="379"/>
                </a:cubicBezTo>
                <a:cubicBezTo>
                  <a:pt x="322" y="383"/>
                  <a:pt x="323" y="387"/>
                  <a:pt x="324" y="390"/>
                </a:cubicBezTo>
                <a:cubicBezTo>
                  <a:pt x="326" y="394"/>
                  <a:pt x="328" y="397"/>
                  <a:pt x="331" y="400"/>
                </a:cubicBezTo>
                <a:cubicBezTo>
                  <a:pt x="331" y="400"/>
                  <a:pt x="331" y="400"/>
                  <a:pt x="331" y="400"/>
                </a:cubicBezTo>
                <a:cubicBezTo>
                  <a:pt x="333" y="403"/>
                  <a:pt x="337" y="405"/>
                  <a:pt x="340" y="407"/>
                </a:cubicBezTo>
                <a:cubicBezTo>
                  <a:pt x="344" y="408"/>
                  <a:pt x="348" y="409"/>
                  <a:pt x="352" y="409"/>
                </a:cubicBezTo>
                <a:cubicBezTo>
                  <a:pt x="356" y="409"/>
                  <a:pt x="360" y="408"/>
                  <a:pt x="363" y="407"/>
                </a:cubicBezTo>
                <a:cubicBezTo>
                  <a:pt x="367" y="405"/>
                  <a:pt x="370" y="403"/>
                  <a:pt x="373" y="400"/>
                </a:cubicBezTo>
                <a:cubicBezTo>
                  <a:pt x="373" y="400"/>
                  <a:pt x="373" y="400"/>
                  <a:pt x="373" y="400"/>
                </a:cubicBezTo>
                <a:cubicBezTo>
                  <a:pt x="376" y="397"/>
                  <a:pt x="378" y="394"/>
                  <a:pt x="380" y="390"/>
                </a:cubicBezTo>
                <a:cubicBezTo>
                  <a:pt x="381" y="387"/>
                  <a:pt x="382" y="383"/>
                  <a:pt x="382" y="379"/>
                </a:cubicBezTo>
                <a:cubicBezTo>
                  <a:pt x="382" y="375"/>
                  <a:pt x="381" y="371"/>
                  <a:pt x="380" y="367"/>
                </a:cubicBezTo>
                <a:cubicBezTo>
                  <a:pt x="378" y="364"/>
                  <a:pt x="376" y="360"/>
                  <a:pt x="373" y="358"/>
                </a:cubicBezTo>
                <a:cubicBezTo>
                  <a:pt x="373" y="358"/>
                  <a:pt x="373" y="358"/>
                  <a:pt x="373" y="358"/>
                </a:cubicBezTo>
                <a:cubicBezTo>
                  <a:pt x="370" y="355"/>
                  <a:pt x="367" y="353"/>
                  <a:pt x="363" y="351"/>
                </a:cubicBezTo>
                <a:cubicBezTo>
                  <a:pt x="360" y="350"/>
                  <a:pt x="356" y="349"/>
                  <a:pt x="352" y="3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2454773" y="2266972"/>
            <a:ext cx="526665" cy="525255"/>
          </a:xfrm>
          <a:custGeom>
            <a:avLst/>
            <a:gdLst>
              <a:gd name="T0" fmla="*/ 263 w 474"/>
              <a:gd name="T1" fmla="*/ 280 h 473"/>
              <a:gd name="T2" fmla="*/ 111 w 474"/>
              <a:gd name="T3" fmla="*/ 280 h 473"/>
              <a:gd name="T4" fmla="*/ 105 w 474"/>
              <a:gd name="T5" fmla="*/ 274 h 473"/>
              <a:gd name="T6" fmla="*/ 105 w 474"/>
              <a:gd name="T7" fmla="*/ 253 h 473"/>
              <a:gd name="T8" fmla="*/ 270 w 474"/>
              <a:gd name="T9" fmla="*/ 253 h 473"/>
              <a:gd name="T10" fmla="*/ 270 w 474"/>
              <a:gd name="T11" fmla="*/ 274 h 473"/>
              <a:gd name="T12" fmla="*/ 263 w 474"/>
              <a:gd name="T13" fmla="*/ 280 h 473"/>
              <a:gd name="T14" fmla="*/ 259 w 474"/>
              <a:gd name="T15" fmla="*/ 14 h 473"/>
              <a:gd name="T16" fmla="*/ 187 w 474"/>
              <a:gd name="T17" fmla="*/ 0 h 473"/>
              <a:gd name="T18" fmla="*/ 116 w 474"/>
              <a:gd name="T19" fmla="*/ 14 h 473"/>
              <a:gd name="T20" fmla="*/ 14 w 474"/>
              <a:gd name="T21" fmla="*/ 115 h 473"/>
              <a:gd name="T22" fmla="*/ 0 w 474"/>
              <a:gd name="T23" fmla="*/ 187 h 473"/>
              <a:gd name="T24" fmla="*/ 14 w 474"/>
              <a:gd name="T25" fmla="*/ 258 h 473"/>
              <a:gd name="T26" fmla="*/ 55 w 474"/>
              <a:gd name="T27" fmla="*/ 319 h 473"/>
              <a:gd name="T28" fmla="*/ 116 w 474"/>
              <a:gd name="T29" fmla="*/ 360 h 473"/>
              <a:gd name="T30" fmla="*/ 187 w 474"/>
              <a:gd name="T31" fmla="*/ 374 h 473"/>
              <a:gd name="T32" fmla="*/ 230 w 474"/>
              <a:gd name="T33" fmla="*/ 369 h 473"/>
              <a:gd name="T34" fmla="*/ 276 w 474"/>
              <a:gd name="T35" fmla="*/ 351 h 473"/>
              <a:gd name="T36" fmla="*/ 280 w 474"/>
              <a:gd name="T37" fmla="*/ 357 h 473"/>
              <a:gd name="T38" fmla="*/ 284 w 474"/>
              <a:gd name="T39" fmla="*/ 362 h 473"/>
              <a:gd name="T40" fmla="*/ 288 w 474"/>
              <a:gd name="T41" fmla="*/ 367 h 473"/>
              <a:gd name="T42" fmla="*/ 378 w 474"/>
              <a:gd name="T43" fmla="*/ 457 h 473"/>
              <a:gd name="T44" fmla="*/ 417 w 474"/>
              <a:gd name="T45" fmla="*/ 473 h 473"/>
              <a:gd name="T46" fmla="*/ 474 w 474"/>
              <a:gd name="T47" fmla="*/ 417 h 473"/>
              <a:gd name="T48" fmla="*/ 474 w 474"/>
              <a:gd name="T49" fmla="*/ 417 h 473"/>
              <a:gd name="T50" fmla="*/ 457 w 474"/>
              <a:gd name="T51" fmla="*/ 377 h 473"/>
              <a:gd name="T52" fmla="*/ 367 w 474"/>
              <a:gd name="T53" fmla="*/ 287 h 473"/>
              <a:gd name="T54" fmla="*/ 363 w 474"/>
              <a:gd name="T55" fmla="*/ 283 h 473"/>
              <a:gd name="T56" fmla="*/ 357 w 474"/>
              <a:gd name="T57" fmla="*/ 280 h 473"/>
              <a:gd name="T58" fmla="*/ 352 w 474"/>
              <a:gd name="T59" fmla="*/ 276 h 473"/>
              <a:gd name="T60" fmla="*/ 355 w 474"/>
              <a:gd name="T61" fmla="*/ 270 h 473"/>
              <a:gd name="T62" fmla="*/ 369 w 474"/>
              <a:gd name="T63" fmla="*/ 230 h 473"/>
              <a:gd name="T64" fmla="*/ 374 w 474"/>
              <a:gd name="T65" fmla="*/ 187 h 473"/>
              <a:gd name="T66" fmla="*/ 360 w 474"/>
              <a:gd name="T67" fmla="*/ 115 h 473"/>
              <a:gd name="T68" fmla="*/ 319 w 474"/>
              <a:gd name="T69" fmla="*/ 55 h 473"/>
              <a:gd name="T70" fmla="*/ 259 w 474"/>
              <a:gd name="T71" fmla="*/ 14 h 473"/>
              <a:gd name="T72" fmla="*/ 288 w 474"/>
              <a:gd name="T73" fmla="*/ 86 h 473"/>
              <a:gd name="T74" fmla="*/ 187 w 474"/>
              <a:gd name="T75" fmla="*/ 45 h 473"/>
              <a:gd name="T76" fmla="*/ 87 w 474"/>
              <a:gd name="T77" fmla="*/ 86 h 473"/>
              <a:gd name="T78" fmla="*/ 56 w 474"/>
              <a:gd name="T79" fmla="*/ 133 h 473"/>
              <a:gd name="T80" fmla="*/ 45 w 474"/>
              <a:gd name="T81" fmla="*/ 187 h 473"/>
              <a:gd name="T82" fmla="*/ 187 w 474"/>
              <a:gd name="T83" fmla="*/ 329 h 473"/>
              <a:gd name="T84" fmla="*/ 329 w 474"/>
              <a:gd name="T85" fmla="*/ 187 h 473"/>
              <a:gd name="T86" fmla="*/ 288 w 474"/>
              <a:gd name="T87" fmla="*/ 86 h 473"/>
              <a:gd name="T88" fmla="*/ 187 w 474"/>
              <a:gd name="T89" fmla="*/ 200 h 473"/>
              <a:gd name="T90" fmla="*/ 231 w 474"/>
              <a:gd name="T91" fmla="*/ 139 h 473"/>
              <a:gd name="T92" fmla="*/ 187 w 474"/>
              <a:gd name="T93" fmla="*/ 78 h 473"/>
              <a:gd name="T94" fmla="*/ 144 w 474"/>
              <a:gd name="T95" fmla="*/ 139 h 473"/>
              <a:gd name="T96" fmla="*/ 187 w 474"/>
              <a:gd name="T97" fmla="*/ 200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74" h="473">
                <a:moveTo>
                  <a:pt x="263" y="280"/>
                </a:moveTo>
                <a:cubicBezTo>
                  <a:pt x="213" y="280"/>
                  <a:pt x="162" y="280"/>
                  <a:pt x="111" y="280"/>
                </a:cubicBezTo>
                <a:cubicBezTo>
                  <a:pt x="107" y="280"/>
                  <a:pt x="105" y="277"/>
                  <a:pt x="105" y="274"/>
                </a:cubicBezTo>
                <a:cubicBezTo>
                  <a:pt x="105" y="253"/>
                  <a:pt x="105" y="253"/>
                  <a:pt x="105" y="253"/>
                </a:cubicBezTo>
                <a:cubicBezTo>
                  <a:pt x="105" y="199"/>
                  <a:pt x="270" y="199"/>
                  <a:pt x="270" y="253"/>
                </a:cubicBezTo>
                <a:cubicBezTo>
                  <a:pt x="270" y="274"/>
                  <a:pt x="270" y="274"/>
                  <a:pt x="270" y="274"/>
                </a:cubicBezTo>
                <a:cubicBezTo>
                  <a:pt x="270" y="277"/>
                  <a:pt x="267" y="280"/>
                  <a:pt x="263" y="280"/>
                </a:cubicBezTo>
                <a:close/>
                <a:moveTo>
                  <a:pt x="259" y="14"/>
                </a:moveTo>
                <a:cubicBezTo>
                  <a:pt x="237" y="5"/>
                  <a:pt x="213" y="0"/>
                  <a:pt x="187" y="0"/>
                </a:cubicBezTo>
                <a:cubicBezTo>
                  <a:pt x="162" y="0"/>
                  <a:pt x="138" y="5"/>
                  <a:pt x="116" y="14"/>
                </a:cubicBezTo>
                <a:cubicBezTo>
                  <a:pt x="70" y="33"/>
                  <a:pt x="33" y="70"/>
                  <a:pt x="14" y="115"/>
                </a:cubicBezTo>
                <a:cubicBezTo>
                  <a:pt x="5" y="137"/>
                  <a:pt x="0" y="162"/>
                  <a:pt x="0" y="187"/>
                </a:cubicBezTo>
                <a:cubicBezTo>
                  <a:pt x="0" y="212"/>
                  <a:pt x="5" y="236"/>
                  <a:pt x="14" y="258"/>
                </a:cubicBezTo>
                <a:cubicBezTo>
                  <a:pt x="24" y="281"/>
                  <a:pt x="38" y="302"/>
                  <a:pt x="55" y="319"/>
                </a:cubicBezTo>
                <a:cubicBezTo>
                  <a:pt x="72" y="336"/>
                  <a:pt x="93" y="350"/>
                  <a:pt x="116" y="360"/>
                </a:cubicBezTo>
                <a:cubicBezTo>
                  <a:pt x="138" y="369"/>
                  <a:pt x="162" y="374"/>
                  <a:pt x="187" y="374"/>
                </a:cubicBezTo>
                <a:cubicBezTo>
                  <a:pt x="202" y="374"/>
                  <a:pt x="216" y="372"/>
                  <a:pt x="230" y="369"/>
                </a:cubicBezTo>
                <a:cubicBezTo>
                  <a:pt x="247" y="365"/>
                  <a:pt x="261" y="359"/>
                  <a:pt x="276" y="351"/>
                </a:cubicBezTo>
                <a:cubicBezTo>
                  <a:pt x="280" y="357"/>
                  <a:pt x="280" y="357"/>
                  <a:pt x="280" y="357"/>
                </a:cubicBezTo>
                <a:cubicBezTo>
                  <a:pt x="281" y="359"/>
                  <a:pt x="282" y="360"/>
                  <a:pt x="284" y="362"/>
                </a:cubicBezTo>
                <a:cubicBezTo>
                  <a:pt x="285" y="364"/>
                  <a:pt x="286" y="365"/>
                  <a:pt x="288" y="367"/>
                </a:cubicBezTo>
                <a:cubicBezTo>
                  <a:pt x="378" y="457"/>
                  <a:pt x="378" y="457"/>
                  <a:pt x="378" y="457"/>
                </a:cubicBezTo>
                <a:cubicBezTo>
                  <a:pt x="389" y="468"/>
                  <a:pt x="403" y="473"/>
                  <a:pt x="417" y="473"/>
                </a:cubicBezTo>
                <a:cubicBezTo>
                  <a:pt x="449" y="473"/>
                  <a:pt x="474" y="448"/>
                  <a:pt x="474" y="417"/>
                </a:cubicBezTo>
                <a:cubicBezTo>
                  <a:pt x="474" y="417"/>
                  <a:pt x="474" y="417"/>
                  <a:pt x="474" y="417"/>
                </a:cubicBezTo>
                <a:cubicBezTo>
                  <a:pt x="474" y="403"/>
                  <a:pt x="468" y="388"/>
                  <a:pt x="457" y="377"/>
                </a:cubicBezTo>
                <a:cubicBezTo>
                  <a:pt x="367" y="287"/>
                  <a:pt x="367" y="287"/>
                  <a:pt x="367" y="287"/>
                </a:cubicBezTo>
                <a:cubicBezTo>
                  <a:pt x="366" y="286"/>
                  <a:pt x="364" y="285"/>
                  <a:pt x="363" y="283"/>
                </a:cubicBezTo>
                <a:cubicBezTo>
                  <a:pt x="361" y="282"/>
                  <a:pt x="359" y="281"/>
                  <a:pt x="357" y="280"/>
                </a:cubicBezTo>
                <a:cubicBezTo>
                  <a:pt x="352" y="276"/>
                  <a:pt x="352" y="276"/>
                  <a:pt x="352" y="276"/>
                </a:cubicBezTo>
                <a:cubicBezTo>
                  <a:pt x="355" y="270"/>
                  <a:pt x="355" y="270"/>
                  <a:pt x="355" y="270"/>
                </a:cubicBezTo>
                <a:cubicBezTo>
                  <a:pt x="361" y="257"/>
                  <a:pt x="366" y="244"/>
                  <a:pt x="369" y="230"/>
                </a:cubicBezTo>
                <a:cubicBezTo>
                  <a:pt x="372" y="216"/>
                  <a:pt x="374" y="202"/>
                  <a:pt x="374" y="187"/>
                </a:cubicBezTo>
                <a:cubicBezTo>
                  <a:pt x="374" y="162"/>
                  <a:pt x="369" y="137"/>
                  <a:pt x="360" y="115"/>
                </a:cubicBezTo>
                <a:cubicBezTo>
                  <a:pt x="351" y="93"/>
                  <a:pt x="337" y="72"/>
                  <a:pt x="319" y="55"/>
                </a:cubicBezTo>
                <a:cubicBezTo>
                  <a:pt x="302" y="37"/>
                  <a:pt x="282" y="24"/>
                  <a:pt x="259" y="14"/>
                </a:cubicBezTo>
                <a:close/>
                <a:moveTo>
                  <a:pt x="288" y="86"/>
                </a:moveTo>
                <a:cubicBezTo>
                  <a:pt x="261" y="60"/>
                  <a:pt x="225" y="45"/>
                  <a:pt x="187" y="45"/>
                </a:cubicBezTo>
                <a:cubicBezTo>
                  <a:pt x="149" y="45"/>
                  <a:pt x="113" y="60"/>
                  <a:pt x="87" y="86"/>
                </a:cubicBezTo>
                <a:cubicBezTo>
                  <a:pt x="74" y="99"/>
                  <a:pt x="63" y="115"/>
                  <a:pt x="56" y="133"/>
                </a:cubicBezTo>
                <a:cubicBezTo>
                  <a:pt x="49" y="149"/>
                  <a:pt x="45" y="168"/>
                  <a:pt x="45" y="187"/>
                </a:cubicBezTo>
                <a:cubicBezTo>
                  <a:pt x="45" y="265"/>
                  <a:pt x="108" y="329"/>
                  <a:pt x="187" y="329"/>
                </a:cubicBezTo>
                <a:cubicBezTo>
                  <a:pt x="267" y="329"/>
                  <a:pt x="329" y="264"/>
                  <a:pt x="329" y="187"/>
                </a:cubicBezTo>
                <a:cubicBezTo>
                  <a:pt x="329" y="149"/>
                  <a:pt x="314" y="113"/>
                  <a:pt x="288" y="86"/>
                </a:cubicBezTo>
                <a:close/>
                <a:moveTo>
                  <a:pt x="187" y="200"/>
                </a:moveTo>
                <a:cubicBezTo>
                  <a:pt x="207" y="200"/>
                  <a:pt x="231" y="173"/>
                  <a:pt x="231" y="139"/>
                </a:cubicBezTo>
                <a:cubicBezTo>
                  <a:pt x="231" y="105"/>
                  <a:pt x="237" y="78"/>
                  <a:pt x="187" y="78"/>
                </a:cubicBezTo>
                <a:cubicBezTo>
                  <a:pt x="138" y="78"/>
                  <a:pt x="144" y="105"/>
                  <a:pt x="144" y="139"/>
                </a:cubicBezTo>
                <a:cubicBezTo>
                  <a:pt x="144" y="173"/>
                  <a:pt x="167" y="200"/>
                  <a:pt x="18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9" name="TextBox 13"/>
          <p:cNvSpPr txBox="1"/>
          <p:nvPr/>
        </p:nvSpPr>
        <p:spPr>
          <a:xfrm>
            <a:off x="2878387" y="3782490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1789118" y="2957538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 rot="17185165">
            <a:off x="3312701" y="2238633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 rot="19844475">
            <a:off x="4183375" y="2862104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02804" y="1424062"/>
            <a:ext cx="73591" cy="7263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Rectangle 25"/>
          <p:cNvSpPr/>
          <p:nvPr/>
        </p:nvSpPr>
        <p:spPr>
          <a:xfrm>
            <a:off x="6802804" y="2564394"/>
            <a:ext cx="73591" cy="72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9" name="Rectangle 28"/>
          <p:cNvSpPr/>
          <p:nvPr/>
        </p:nvSpPr>
        <p:spPr>
          <a:xfrm>
            <a:off x="6802804" y="3704726"/>
            <a:ext cx="73591" cy="7263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Rectangle 31"/>
          <p:cNvSpPr/>
          <p:nvPr/>
        </p:nvSpPr>
        <p:spPr>
          <a:xfrm>
            <a:off x="6802804" y="4845058"/>
            <a:ext cx="73591" cy="726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3" name="文本框 42"/>
          <p:cNvSpPr txBox="1"/>
          <p:nvPr/>
        </p:nvSpPr>
        <p:spPr>
          <a:xfrm>
            <a:off x="7053361" y="1328191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Shape 358"/>
          <p:cNvSpPr txBox="1"/>
          <p:nvPr/>
        </p:nvSpPr>
        <p:spPr>
          <a:xfrm>
            <a:off x="7155171" y="1711362"/>
            <a:ext cx="3543181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053361" y="2473691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Shape 358"/>
          <p:cNvSpPr txBox="1"/>
          <p:nvPr/>
        </p:nvSpPr>
        <p:spPr>
          <a:xfrm>
            <a:off x="7155171" y="2856862"/>
            <a:ext cx="3543181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053361" y="3619191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Shape 358"/>
          <p:cNvSpPr txBox="1"/>
          <p:nvPr/>
        </p:nvSpPr>
        <p:spPr>
          <a:xfrm>
            <a:off x="7155171" y="4002362"/>
            <a:ext cx="3543181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053361" y="476469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Shape 358"/>
          <p:cNvSpPr txBox="1"/>
          <p:nvPr/>
        </p:nvSpPr>
        <p:spPr>
          <a:xfrm>
            <a:off x="7155171" y="5147861"/>
            <a:ext cx="3543181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 bwMode="auto">
          <a:xfrm rot="19533078">
            <a:off x="4626047" y="2037417"/>
            <a:ext cx="1090320" cy="2087567"/>
          </a:xfrm>
          <a:custGeom>
            <a:avLst/>
            <a:gdLst>
              <a:gd name="T0" fmla="*/ 52 w 104"/>
              <a:gd name="T1" fmla="*/ 198 h 198"/>
              <a:gd name="T2" fmla="*/ 0 w 104"/>
              <a:gd name="T3" fmla="*/ 5 h 198"/>
              <a:gd name="T4" fmla="*/ 52 w 104"/>
              <a:gd name="T5" fmla="*/ 0 h 198"/>
              <a:gd name="T6" fmla="*/ 104 w 104"/>
              <a:gd name="T7" fmla="*/ 5 h 198"/>
              <a:gd name="T8" fmla="*/ 52 w 104"/>
              <a:gd name="T9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8">
                <a:moveTo>
                  <a:pt x="52" y="198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27" y="0"/>
                  <a:pt x="52" y="0"/>
                </a:cubicBezTo>
                <a:cubicBezTo>
                  <a:pt x="79" y="0"/>
                  <a:pt x="104" y="5"/>
                  <a:pt x="104" y="5"/>
                </a:cubicBezTo>
                <a:lnTo>
                  <a:pt x="52" y="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6" name="Freeform 15"/>
          <p:cNvSpPr/>
          <p:nvPr/>
        </p:nvSpPr>
        <p:spPr bwMode="auto">
          <a:xfrm rot="1888538">
            <a:off x="6335311" y="2043150"/>
            <a:ext cx="1090320" cy="2087567"/>
          </a:xfrm>
          <a:custGeom>
            <a:avLst/>
            <a:gdLst>
              <a:gd name="T0" fmla="*/ 52 w 104"/>
              <a:gd name="T1" fmla="*/ 198 h 198"/>
              <a:gd name="T2" fmla="*/ 0 w 104"/>
              <a:gd name="T3" fmla="*/ 5 h 198"/>
              <a:gd name="T4" fmla="*/ 52 w 104"/>
              <a:gd name="T5" fmla="*/ 0 h 198"/>
              <a:gd name="T6" fmla="*/ 104 w 104"/>
              <a:gd name="T7" fmla="*/ 5 h 198"/>
              <a:gd name="T8" fmla="*/ 52 w 104"/>
              <a:gd name="T9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8">
                <a:moveTo>
                  <a:pt x="52" y="198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27" y="0"/>
                  <a:pt x="52" y="0"/>
                </a:cubicBezTo>
                <a:cubicBezTo>
                  <a:pt x="79" y="0"/>
                  <a:pt x="104" y="5"/>
                  <a:pt x="104" y="5"/>
                </a:cubicBezTo>
                <a:lnTo>
                  <a:pt x="52" y="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0" name="Freeform 9"/>
          <p:cNvSpPr/>
          <p:nvPr/>
        </p:nvSpPr>
        <p:spPr bwMode="auto">
          <a:xfrm>
            <a:off x="5192810" y="1294052"/>
            <a:ext cx="1631049" cy="3106973"/>
          </a:xfrm>
          <a:custGeom>
            <a:avLst/>
            <a:gdLst>
              <a:gd name="T0" fmla="*/ 78 w 155"/>
              <a:gd name="T1" fmla="*/ 295 h 295"/>
              <a:gd name="T2" fmla="*/ 0 w 155"/>
              <a:gd name="T3" fmla="*/ 7 h 295"/>
              <a:gd name="T4" fmla="*/ 78 w 155"/>
              <a:gd name="T5" fmla="*/ 0 h 295"/>
              <a:gd name="T6" fmla="*/ 155 w 155"/>
              <a:gd name="T7" fmla="*/ 7 h 295"/>
              <a:gd name="T8" fmla="*/ 78 w 155"/>
              <a:gd name="T9" fmla="*/ 295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295">
                <a:moveTo>
                  <a:pt x="78" y="295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41" y="0"/>
                  <a:pt x="78" y="0"/>
                </a:cubicBezTo>
                <a:cubicBezTo>
                  <a:pt x="119" y="0"/>
                  <a:pt x="155" y="7"/>
                  <a:pt x="155" y="7"/>
                </a:cubicBezTo>
                <a:lnTo>
                  <a:pt x="78" y="29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1" name="Freeform 10"/>
          <p:cNvSpPr/>
          <p:nvPr/>
        </p:nvSpPr>
        <p:spPr bwMode="auto">
          <a:xfrm>
            <a:off x="5463173" y="1504066"/>
            <a:ext cx="1090320" cy="2087567"/>
          </a:xfrm>
          <a:custGeom>
            <a:avLst/>
            <a:gdLst>
              <a:gd name="T0" fmla="*/ 52 w 104"/>
              <a:gd name="T1" fmla="*/ 198 h 198"/>
              <a:gd name="T2" fmla="*/ 0 w 104"/>
              <a:gd name="T3" fmla="*/ 5 h 198"/>
              <a:gd name="T4" fmla="*/ 52 w 104"/>
              <a:gd name="T5" fmla="*/ 0 h 198"/>
              <a:gd name="T6" fmla="*/ 104 w 104"/>
              <a:gd name="T7" fmla="*/ 5 h 198"/>
              <a:gd name="T8" fmla="*/ 52 w 104"/>
              <a:gd name="T9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98">
                <a:moveTo>
                  <a:pt x="52" y="198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27" y="0"/>
                  <a:pt x="52" y="0"/>
                </a:cubicBezTo>
                <a:cubicBezTo>
                  <a:pt x="79" y="0"/>
                  <a:pt x="104" y="5"/>
                  <a:pt x="104" y="5"/>
                </a:cubicBezTo>
                <a:lnTo>
                  <a:pt x="52" y="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4912986" y="3385025"/>
            <a:ext cx="2190697" cy="21789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17" name="Freeform 16"/>
          <p:cNvSpPr/>
          <p:nvPr/>
        </p:nvSpPr>
        <p:spPr bwMode="auto">
          <a:xfrm>
            <a:off x="5420011" y="3943526"/>
            <a:ext cx="1176645" cy="1061924"/>
          </a:xfrm>
          <a:custGeom>
            <a:avLst/>
            <a:gdLst>
              <a:gd name="T0" fmla="*/ 466 w 542"/>
              <a:gd name="T1" fmla="*/ 166 h 490"/>
              <a:gd name="T2" fmla="*/ 424 w 542"/>
              <a:gd name="T3" fmla="*/ 146 h 490"/>
              <a:gd name="T4" fmla="*/ 409 w 542"/>
              <a:gd name="T5" fmla="*/ 156 h 490"/>
              <a:gd name="T6" fmla="*/ 431 w 542"/>
              <a:gd name="T7" fmla="*/ 245 h 490"/>
              <a:gd name="T8" fmla="*/ 246 w 542"/>
              <a:gd name="T9" fmla="*/ 430 h 490"/>
              <a:gd name="T10" fmla="*/ 60 w 542"/>
              <a:gd name="T11" fmla="*/ 245 h 490"/>
              <a:gd name="T12" fmla="*/ 246 w 542"/>
              <a:gd name="T13" fmla="*/ 60 h 490"/>
              <a:gd name="T14" fmla="*/ 390 w 542"/>
              <a:gd name="T15" fmla="*/ 129 h 490"/>
              <a:gd name="T16" fmla="*/ 361 w 542"/>
              <a:gd name="T17" fmla="*/ 148 h 490"/>
              <a:gd name="T18" fmla="*/ 246 w 542"/>
              <a:gd name="T19" fmla="*/ 94 h 490"/>
              <a:gd name="T20" fmla="*/ 94 w 542"/>
              <a:gd name="T21" fmla="*/ 245 h 490"/>
              <a:gd name="T22" fmla="*/ 246 w 542"/>
              <a:gd name="T23" fmla="*/ 396 h 490"/>
              <a:gd name="T24" fmla="*/ 397 w 542"/>
              <a:gd name="T25" fmla="*/ 245 h 490"/>
              <a:gd name="T26" fmla="*/ 380 w 542"/>
              <a:gd name="T27" fmla="*/ 175 h 490"/>
              <a:gd name="T28" fmla="*/ 332 w 542"/>
              <a:gd name="T29" fmla="*/ 207 h 490"/>
              <a:gd name="T30" fmla="*/ 340 w 542"/>
              <a:gd name="T31" fmla="*/ 245 h 490"/>
              <a:gd name="T32" fmla="*/ 246 w 542"/>
              <a:gd name="T33" fmla="*/ 339 h 490"/>
              <a:gd name="T34" fmla="*/ 151 w 542"/>
              <a:gd name="T35" fmla="*/ 245 h 490"/>
              <a:gd name="T36" fmla="*/ 246 w 542"/>
              <a:gd name="T37" fmla="*/ 151 h 490"/>
              <a:gd name="T38" fmla="*/ 313 w 542"/>
              <a:gd name="T39" fmla="*/ 179 h 490"/>
              <a:gd name="T40" fmla="*/ 281 w 542"/>
              <a:gd name="T41" fmla="*/ 201 h 490"/>
              <a:gd name="T42" fmla="*/ 246 w 542"/>
              <a:gd name="T43" fmla="*/ 188 h 490"/>
              <a:gd name="T44" fmla="*/ 189 w 542"/>
              <a:gd name="T45" fmla="*/ 245 h 490"/>
              <a:gd name="T46" fmla="*/ 246 w 542"/>
              <a:gd name="T47" fmla="*/ 302 h 490"/>
              <a:gd name="T48" fmla="*/ 303 w 542"/>
              <a:gd name="T49" fmla="*/ 245 h 490"/>
              <a:gd name="T50" fmla="*/ 300 w 542"/>
              <a:gd name="T51" fmla="*/ 228 h 490"/>
              <a:gd name="T52" fmla="*/ 254 w 542"/>
              <a:gd name="T53" fmla="*/ 258 h 490"/>
              <a:gd name="T54" fmla="*/ 248 w 542"/>
              <a:gd name="T55" fmla="*/ 248 h 490"/>
              <a:gd name="T56" fmla="*/ 428 w 542"/>
              <a:gd name="T57" fmla="*/ 129 h 490"/>
              <a:gd name="T58" fmla="*/ 471 w 542"/>
              <a:gd name="T59" fmla="*/ 149 h 490"/>
              <a:gd name="T60" fmla="*/ 542 w 542"/>
              <a:gd name="T61" fmla="*/ 102 h 490"/>
              <a:gd name="T62" fmla="*/ 500 w 542"/>
              <a:gd name="T63" fmla="*/ 82 h 490"/>
              <a:gd name="T64" fmla="*/ 512 w 542"/>
              <a:gd name="T65" fmla="*/ 74 h 490"/>
              <a:gd name="T66" fmla="*/ 500 w 542"/>
              <a:gd name="T67" fmla="*/ 56 h 490"/>
              <a:gd name="T68" fmla="*/ 488 w 542"/>
              <a:gd name="T69" fmla="*/ 64 h 490"/>
              <a:gd name="T70" fmla="*/ 487 w 542"/>
              <a:gd name="T71" fmla="*/ 17 h 490"/>
              <a:gd name="T72" fmla="*/ 415 w 542"/>
              <a:gd name="T73" fmla="*/ 64 h 490"/>
              <a:gd name="T74" fmla="*/ 416 w 542"/>
              <a:gd name="T75" fmla="*/ 111 h 490"/>
              <a:gd name="T76" fmla="*/ 401 w 542"/>
              <a:gd name="T77" fmla="*/ 121 h 490"/>
              <a:gd name="T78" fmla="*/ 400 w 542"/>
              <a:gd name="T79" fmla="*/ 67 h 490"/>
              <a:gd name="T80" fmla="*/ 408 w 542"/>
              <a:gd name="T81" fmla="*/ 62 h 490"/>
              <a:gd name="T82" fmla="*/ 246 w 542"/>
              <a:gd name="T83" fmla="*/ 0 h 490"/>
              <a:gd name="T84" fmla="*/ 0 w 542"/>
              <a:gd name="T85" fmla="*/ 245 h 490"/>
              <a:gd name="T86" fmla="*/ 246 w 542"/>
              <a:gd name="T87" fmla="*/ 490 h 490"/>
              <a:gd name="T88" fmla="*/ 491 w 542"/>
              <a:gd name="T89" fmla="*/ 245 h 490"/>
              <a:gd name="T90" fmla="*/ 475 w 542"/>
              <a:gd name="T91" fmla="*/ 159 h 490"/>
              <a:gd name="T92" fmla="*/ 466 w 542"/>
              <a:gd name="T93" fmla="*/ 166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42" h="490">
                <a:moveTo>
                  <a:pt x="466" y="166"/>
                </a:moveTo>
                <a:cubicBezTo>
                  <a:pt x="424" y="146"/>
                  <a:pt x="424" y="146"/>
                  <a:pt x="424" y="146"/>
                </a:cubicBezTo>
                <a:cubicBezTo>
                  <a:pt x="409" y="156"/>
                  <a:pt x="409" y="156"/>
                  <a:pt x="409" y="156"/>
                </a:cubicBezTo>
                <a:cubicBezTo>
                  <a:pt x="423" y="183"/>
                  <a:pt x="431" y="213"/>
                  <a:pt x="431" y="245"/>
                </a:cubicBezTo>
                <a:cubicBezTo>
                  <a:pt x="431" y="347"/>
                  <a:pt x="348" y="430"/>
                  <a:pt x="246" y="430"/>
                </a:cubicBezTo>
                <a:cubicBezTo>
                  <a:pt x="143" y="430"/>
                  <a:pt x="60" y="347"/>
                  <a:pt x="60" y="245"/>
                </a:cubicBezTo>
                <a:cubicBezTo>
                  <a:pt x="60" y="143"/>
                  <a:pt x="143" y="60"/>
                  <a:pt x="246" y="60"/>
                </a:cubicBezTo>
                <a:cubicBezTo>
                  <a:pt x="304" y="60"/>
                  <a:pt x="356" y="87"/>
                  <a:pt x="390" y="129"/>
                </a:cubicBezTo>
                <a:cubicBezTo>
                  <a:pt x="361" y="148"/>
                  <a:pt x="361" y="148"/>
                  <a:pt x="361" y="148"/>
                </a:cubicBezTo>
                <a:cubicBezTo>
                  <a:pt x="333" y="115"/>
                  <a:pt x="292" y="94"/>
                  <a:pt x="246" y="94"/>
                </a:cubicBezTo>
                <a:cubicBezTo>
                  <a:pt x="162" y="94"/>
                  <a:pt x="94" y="162"/>
                  <a:pt x="94" y="245"/>
                </a:cubicBezTo>
                <a:cubicBezTo>
                  <a:pt x="94" y="328"/>
                  <a:pt x="162" y="396"/>
                  <a:pt x="246" y="396"/>
                </a:cubicBezTo>
                <a:cubicBezTo>
                  <a:pt x="329" y="396"/>
                  <a:pt x="397" y="328"/>
                  <a:pt x="397" y="245"/>
                </a:cubicBezTo>
                <a:cubicBezTo>
                  <a:pt x="397" y="220"/>
                  <a:pt x="391" y="196"/>
                  <a:pt x="380" y="175"/>
                </a:cubicBezTo>
                <a:cubicBezTo>
                  <a:pt x="332" y="207"/>
                  <a:pt x="332" y="207"/>
                  <a:pt x="332" y="207"/>
                </a:cubicBezTo>
                <a:cubicBezTo>
                  <a:pt x="337" y="218"/>
                  <a:pt x="340" y="231"/>
                  <a:pt x="340" y="245"/>
                </a:cubicBezTo>
                <a:cubicBezTo>
                  <a:pt x="340" y="297"/>
                  <a:pt x="298" y="339"/>
                  <a:pt x="246" y="339"/>
                </a:cubicBezTo>
                <a:cubicBezTo>
                  <a:pt x="194" y="339"/>
                  <a:pt x="151" y="297"/>
                  <a:pt x="151" y="245"/>
                </a:cubicBezTo>
                <a:cubicBezTo>
                  <a:pt x="151" y="193"/>
                  <a:pt x="194" y="151"/>
                  <a:pt x="246" y="151"/>
                </a:cubicBezTo>
                <a:cubicBezTo>
                  <a:pt x="272" y="151"/>
                  <a:pt x="296" y="162"/>
                  <a:pt x="313" y="179"/>
                </a:cubicBezTo>
                <a:cubicBezTo>
                  <a:pt x="281" y="201"/>
                  <a:pt x="281" y="201"/>
                  <a:pt x="281" y="201"/>
                </a:cubicBezTo>
                <a:cubicBezTo>
                  <a:pt x="271" y="193"/>
                  <a:pt x="259" y="188"/>
                  <a:pt x="246" y="188"/>
                </a:cubicBezTo>
                <a:cubicBezTo>
                  <a:pt x="214" y="188"/>
                  <a:pt x="189" y="214"/>
                  <a:pt x="189" y="245"/>
                </a:cubicBezTo>
                <a:cubicBezTo>
                  <a:pt x="189" y="276"/>
                  <a:pt x="214" y="302"/>
                  <a:pt x="246" y="302"/>
                </a:cubicBezTo>
                <a:cubicBezTo>
                  <a:pt x="277" y="302"/>
                  <a:pt x="303" y="276"/>
                  <a:pt x="303" y="245"/>
                </a:cubicBezTo>
                <a:cubicBezTo>
                  <a:pt x="303" y="239"/>
                  <a:pt x="301" y="233"/>
                  <a:pt x="300" y="228"/>
                </a:cubicBezTo>
                <a:cubicBezTo>
                  <a:pt x="254" y="258"/>
                  <a:pt x="254" y="258"/>
                  <a:pt x="254" y="258"/>
                </a:cubicBezTo>
                <a:cubicBezTo>
                  <a:pt x="248" y="248"/>
                  <a:pt x="248" y="248"/>
                  <a:pt x="248" y="248"/>
                </a:cubicBezTo>
                <a:cubicBezTo>
                  <a:pt x="428" y="129"/>
                  <a:pt x="428" y="129"/>
                  <a:pt x="428" y="129"/>
                </a:cubicBezTo>
                <a:cubicBezTo>
                  <a:pt x="471" y="149"/>
                  <a:pt x="471" y="149"/>
                  <a:pt x="471" y="149"/>
                </a:cubicBezTo>
                <a:cubicBezTo>
                  <a:pt x="542" y="102"/>
                  <a:pt x="542" y="102"/>
                  <a:pt x="542" y="102"/>
                </a:cubicBezTo>
                <a:cubicBezTo>
                  <a:pt x="500" y="82"/>
                  <a:pt x="500" y="82"/>
                  <a:pt x="500" y="82"/>
                </a:cubicBezTo>
                <a:cubicBezTo>
                  <a:pt x="512" y="74"/>
                  <a:pt x="512" y="74"/>
                  <a:pt x="512" y="74"/>
                </a:cubicBezTo>
                <a:cubicBezTo>
                  <a:pt x="500" y="56"/>
                  <a:pt x="500" y="56"/>
                  <a:pt x="500" y="56"/>
                </a:cubicBezTo>
                <a:cubicBezTo>
                  <a:pt x="488" y="64"/>
                  <a:pt x="488" y="64"/>
                  <a:pt x="488" y="64"/>
                </a:cubicBezTo>
                <a:cubicBezTo>
                  <a:pt x="487" y="17"/>
                  <a:pt x="487" y="17"/>
                  <a:pt x="487" y="17"/>
                </a:cubicBezTo>
                <a:cubicBezTo>
                  <a:pt x="415" y="64"/>
                  <a:pt x="415" y="64"/>
                  <a:pt x="415" y="64"/>
                </a:cubicBezTo>
                <a:cubicBezTo>
                  <a:pt x="416" y="111"/>
                  <a:pt x="416" y="111"/>
                  <a:pt x="416" y="111"/>
                </a:cubicBezTo>
                <a:cubicBezTo>
                  <a:pt x="401" y="121"/>
                  <a:pt x="401" y="121"/>
                  <a:pt x="401" y="121"/>
                </a:cubicBezTo>
                <a:cubicBezTo>
                  <a:pt x="400" y="67"/>
                  <a:pt x="400" y="67"/>
                  <a:pt x="400" y="67"/>
                </a:cubicBezTo>
                <a:cubicBezTo>
                  <a:pt x="408" y="62"/>
                  <a:pt x="408" y="62"/>
                  <a:pt x="408" y="62"/>
                </a:cubicBezTo>
                <a:cubicBezTo>
                  <a:pt x="365" y="23"/>
                  <a:pt x="308" y="0"/>
                  <a:pt x="246" y="0"/>
                </a:cubicBezTo>
                <a:cubicBezTo>
                  <a:pt x="110" y="0"/>
                  <a:pt x="0" y="110"/>
                  <a:pt x="0" y="245"/>
                </a:cubicBezTo>
                <a:cubicBezTo>
                  <a:pt x="0" y="380"/>
                  <a:pt x="110" y="490"/>
                  <a:pt x="246" y="490"/>
                </a:cubicBezTo>
                <a:cubicBezTo>
                  <a:pt x="381" y="490"/>
                  <a:pt x="491" y="380"/>
                  <a:pt x="491" y="245"/>
                </a:cubicBezTo>
                <a:cubicBezTo>
                  <a:pt x="491" y="215"/>
                  <a:pt x="485" y="186"/>
                  <a:pt x="475" y="159"/>
                </a:cubicBezTo>
                <a:lnTo>
                  <a:pt x="466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/>
          </a:p>
        </p:txBody>
      </p:sp>
      <p:sp>
        <p:nvSpPr>
          <p:cNvPr id="32" name="文本框 31"/>
          <p:cNvSpPr txBox="1"/>
          <p:nvPr/>
        </p:nvSpPr>
        <p:spPr>
          <a:xfrm>
            <a:off x="7985062" y="3977460"/>
            <a:ext cx="3530071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孵化器，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就是在企业创办初期或者企业遇到瓶颈时，提供资金、管理、资源、策划等支持，从而帮助企业做大或转型。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986280" y="3574194"/>
            <a:ext cx="177937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孵化器的概念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6868" y="3977460"/>
            <a:ext cx="3530071" cy="866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创业孵化器（incubator）是指为创业之初的公司提供办公场地、设备、甚至是咨询意见和资金的企业。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529715" y="3574415"/>
            <a:ext cx="21088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创业孵化器是什么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1" name="Freeform 5"/>
          <p:cNvSpPr/>
          <p:nvPr/>
        </p:nvSpPr>
        <p:spPr bwMode="auto">
          <a:xfrm>
            <a:off x="1578219" y="1935826"/>
            <a:ext cx="1743207" cy="1777908"/>
          </a:xfrm>
          <a:custGeom>
            <a:avLst/>
            <a:gdLst/>
            <a:ahLst/>
            <a:cxnLst>
              <a:cxn ang="0">
                <a:pos x="361" y="458"/>
              </a:cxn>
              <a:cxn ang="0">
                <a:pos x="455" y="364"/>
              </a:cxn>
              <a:cxn ang="0">
                <a:pos x="455" y="0"/>
              </a:cxn>
              <a:cxn ang="0">
                <a:pos x="394" y="0"/>
              </a:cxn>
              <a:cxn ang="0">
                <a:pos x="374" y="92"/>
              </a:cxn>
              <a:cxn ang="0">
                <a:pos x="303" y="115"/>
              </a:cxn>
              <a:cxn ang="0">
                <a:pos x="233" y="53"/>
              </a:cxn>
              <a:cxn ang="0">
                <a:pos x="136" y="123"/>
              </a:cxn>
              <a:cxn ang="0">
                <a:pos x="175" y="209"/>
              </a:cxn>
              <a:cxn ang="0">
                <a:pos x="131" y="270"/>
              </a:cxn>
              <a:cxn ang="0">
                <a:pos x="37" y="260"/>
              </a:cxn>
              <a:cxn ang="0">
                <a:pos x="0" y="374"/>
              </a:cxn>
              <a:cxn ang="0">
                <a:pos x="82" y="421"/>
              </a:cxn>
              <a:cxn ang="0">
                <a:pos x="80" y="464"/>
              </a:cxn>
              <a:cxn ang="0">
                <a:pos x="361" y="464"/>
              </a:cxn>
              <a:cxn ang="0">
                <a:pos x="361" y="458"/>
              </a:cxn>
            </a:cxnLst>
            <a:rect l="0" t="0" r="r" b="b"/>
            <a:pathLst>
              <a:path w="455" h="464">
                <a:moveTo>
                  <a:pt x="361" y="458"/>
                </a:moveTo>
                <a:cubicBezTo>
                  <a:pt x="361" y="406"/>
                  <a:pt x="403" y="364"/>
                  <a:pt x="455" y="364"/>
                </a:cubicBezTo>
                <a:cubicBezTo>
                  <a:pt x="455" y="0"/>
                  <a:pt x="455" y="0"/>
                  <a:pt x="45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4" y="92"/>
                  <a:pt x="374" y="92"/>
                  <a:pt x="374" y="92"/>
                </a:cubicBezTo>
                <a:cubicBezTo>
                  <a:pt x="350" y="98"/>
                  <a:pt x="326" y="105"/>
                  <a:pt x="303" y="11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36" y="123"/>
                  <a:pt x="136" y="123"/>
                  <a:pt x="136" y="123"/>
                </a:cubicBezTo>
                <a:cubicBezTo>
                  <a:pt x="175" y="209"/>
                  <a:pt x="175" y="209"/>
                  <a:pt x="175" y="209"/>
                </a:cubicBezTo>
                <a:cubicBezTo>
                  <a:pt x="158" y="228"/>
                  <a:pt x="144" y="248"/>
                  <a:pt x="131" y="270"/>
                </a:cubicBezTo>
                <a:cubicBezTo>
                  <a:pt x="37" y="260"/>
                  <a:pt x="37" y="260"/>
                  <a:pt x="37" y="260"/>
                </a:cubicBezTo>
                <a:cubicBezTo>
                  <a:pt x="0" y="374"/>
                  <a:pt x="0" y="374"/>
                  <a:pt x="0" y="374"/>
                </a:cubicBezTo>
                <a:cubicBezTo>
                  <a:pt x="82" y="421"/>
                  <a:pt x="82" y="421"/>
                  <a:pt x="82" y="421"/>
                </a:cubicBezTo>
                <a:cubicBezTo>
                  <a:pt x="80" y="436"/>
                  <a:pt x="80" y="450"/>
                  <a:pt x="80" y="464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1" y="462"/>
                  <a:pt x="361" y="460"/>
                  <a:pt x="361" y="45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4104" name="Freeform 8"/>
          <p:cNvSpPr/>
          <p:nvPr/>
        </p:nvSpPr>
        <p:spPr bwMode="auto">
          <a:xfrm>
            <a:off x="1582300" y="3713734"/>
            <a:ext cx="1739124" cy="1730959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79" y="0"/>
              </a:cxn>
              <a:cxn ang="0">
                <a:pos x="81" y="32"/>
              </a:cxn>
              <a:cxn ang="0">
                <a:pos x="0" y="79"/>
              </a:cxn>
              <a:cxn ang="0">
                <a:pos x="37" y="193"/>
              </a:cxn>
              <a:cxn ang="0">
                <a:pos x="131" y="183"/>
              </a:cxn>
              <a:cxn ang="0">
                <a:pos x="174" y="243"/>
              </a:cxn>
              <a:cxn ang="0">
                <a:pos x="136" y="330"/>
              </a:cxn>
              <a:cxn ang="0">
                <a:pos x="234" y="400"/>
              </a:cxn>
              <a:cxn ang="0">
                <a:pos x="304" y="337"/>
              </a:cxn>
              <a:cxn ang="0">
                <a:pos x="338" y="350"/>
              </a:cxn>
              <a:cxn ang="0">
                <a:pos x="374" y="360"/>
              </a:cxn>
              <a:cxn ang="0">
                <a:pos x="394" y="452"/>
              </a:cxn>
              <a:cxn ang="0">
                <a:pos x="454" y="452"/>
              </a:cxn>
              <a:cxn ang="0">
                <a:pos x="454" y="87"/>
              </a:cxn>
              <a:cxn ang="0">
                <a:pos x="360" y="0"/>
              </a:cxn>
            </a:cxnLst>
            <a:rect l="0" t="0" r="r" b="b"/>
            <a:pathLst>
              <a:path w="454" h="452">
                <a:moveTo>
                  <a:pt x="360" y="0"/>
                </a:moveTo>
                <a:cubicBezTo>
                  <a:pt x="79" y="0"/>
                  <a:pt x="79" y="0"/>
                  <a:pt x="79" y="0"/>
                </a:cubicBezTo>
                <a:cubicBezTo>
                  <a:pt x="79" y="11"/>
                  <a:pt x="80" y="21"/>
                  <a:pt x="81" y="32"/>
                </a:cubicBezTo>
                <a:cubicBezTo>
                  <a:pt x="0" y="79"/>
                  <a:pt x="0" y="79"/>
                  <a:pt x="0" y="79"/>
                </a:cubicBezTo>
                <a:cubicBezTo>
                  <a:pt x="37" y="193"/>
                  <a:pt x="37" y="193"/>
                  <a:pt x="37" y="193"/>
                </a:cubicBezTo>
                <a:cubicBezTo>
                  <a:pt x="131" y="183"/>
                  <a:pt x="131" y="183"/>
                  <a:pt x="131" y="183"/>
                </a:cubicBezTo>
                <a:cubicBezTo>
                  <a:pt x="143" y="205"/>
                  <a:pt x="158" y="225"/>
                  <a:pt x="174" y="243"/>
                </a:cubicBezTo>
                <a:cubicBezTo>
                  <a:pt x="136" y="330"/>
                  <a:pt x="136" y="330"/>
                  <a:pt x="136" y="330"/>
                </a:cubicBezTo>
                <a:cubicBezTo>
                  <a:pt x="234" y="400"/>
                  <a:pt x="234" y="400"/>
                  <a:pt x="234" y="400"/>
                </a:cubicBezTo>
                <a:cubicBezTo>
                  <a:pt x="304" y="337"/>
                  <a:pt x="304" y="337"/>
                  <a:pt x="304" y="337"/>
                </a:cubicBezTo>
                <a:cubicBezTo>
                  <a:pt x="315" y="342"/>
                  <a:pt x="327" y="346"/>
                  <a:pt x="338" y="350"/>
                </a:cubicBezTo>
                <a:cubicBezTo>
                  <a:pt x="350" y="354"/>
                  <a:pt x="362" y="357"/>
                  <a:pt x="374" y="360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454" y="452"/>
                  <a:pt x="454" y="452"/>
                  <a:pt x="454" y="452"/>
                </a:cubicBezTo>
                <a:cubicBezTo>
                  <a:pt x="454" y="87"/>
                  <a:pt x="454" y="87"/>
                  <a:pt x="454" y="87"/>
                </a:cubicBezTo>
                <a:cubicBezTo>
                  <a:pt x="404" y="87"/>
                  <a:pt x="364" y="49"/>
                  <a:pt x="360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4103" name="Freeform 7"/>
          <p:cNvSpPr/>
          <p:nvPr/>
        </p:nvSpPr>
        <p:spPr bwMode="auto">
          <a:xfrm>
            <a:off x="3321427" y="3713734"/>
            <a:ext cx="1739124" cy="1730959"/>
          </a:xfrm>
          <a:custGeom>
            <a:avLst/>
            <a:gdLst/>
            <a:ahLst/>
            <a:cxnLst>
              <a:cxn ang="0">
                <a:pos x="374" y="0"/>
              </a:cxn>
              <a:cxn ang="0">
                <a:pos x="93" y="0"/>
              </a:cxn>
              <a:cxn ang="0">
                <a:pos x="0" y="87"/>
              </a:cxn>
              <a:cxn ang="0">
                <a:pos x="0" y="452"/>
              </a:cxn>
              <a:cxn ang="0">
                <a:pos x="60" y="452"/>
              </a:cxn>
              <a:cxn ang="0">
                <a:pos x="80" y="359"/>
              </a:cxn>
              <a:cxn ang="0">
                <a:pos x="151" y="336"/>
              </a:cxn>
              <a:cxn ang="0">
                <a:pos x="221" y="399"/>
              </a:cxn>
              <a:cxn ang="0">
                <a:pos x="318" y="328"/>
              </a:cxn>
              <a:cxn ang="0">
                <a:pos x="279" y="242"/>
              </a:cxn>
              <a:cxn ang="0">
                <a:pos x="323" y="182"/>
              </a:cxn>
              <a:cxn ang="0">
                <a:pos x="417" y="192"/>
              </a:cxn>
              <a:cxn ang="0">
                <a:pos x="454" y="77"/>
              </a:cxn>
              <a:cxn ang="0">
                <a:pos x="372" y="30"/>
              </a:cxn>
              <a:cxn ang="0">
                <a:pos x="374" y="0"/>
              </a:cxn>
            </a:cxnLst>
            <a:rect l="0" t="0" r="r" b="b"/>
            <a:pathLst>
              <a:path w="454" h="452">
                <a:moveTo>
                  <a:pt x="374" y="0"/>
                </a:moveTo>
                <a:cubicBezTo>
                  <a:pt x="93" y="0"/>
                  <a:pt x="93" y="0"/>
                  <a:pt x="93" y="0"/>
                </a:cubicBezTo>
                <a:cubicBezTo>
                  <a:pt x="89" y="49"/>
                  <a:pt x="49" y="87"/>
                  <a:pt x="0" y="87"/>
                </a:cubicBezTo>
                <a:cubicBezTo>
                  <a:pt x="0" y="452"/>
                  <a:pt x="0" y="452"/>
                  <a:pt x="0" y="452"/>
                </a:cubicBezTo>
                <a:cubicBezTo>
                  <a:pt x="60" y="452"/>
                  <a:pt x="60" y="452"/>
                  <a:pt x="60" y="452"/>
                </a:cubicBezTo>
                <a:cubicBezTo>
                  <a:pt x="80" y="359"/>
                  <a:pt x="80" y="359"/>
                  <a:pt x="80" y="359"/>
                </a:cubicBezTo>
                <a:cubicBezTo>
                  <a:pt x="104" y="354"/>
                  <a:pt x="128" y="346"/>
                  <a:pt x="151" y="336"/>
                </a:cubicBezTo>
                <a:cubicBezTo>
                  <a:pt x="221" y="399"/>
                  <a:pt x="221" y="399"/>
                  <a:pt x="221" y="399"/>
                </a:cubicBezTo>
                <a:cubicBezTo>
                  <a:pt x="318" y="328"/>
                  <a:pt x="318" y="328"/>
                  <a:pt x="318" y="328"/>
                </a:cubicBezTo>
                <a:cubicBezTo>
                  <a:pt x="279" y="242"/>
                  <a:pt x="279" y="242"/>
                  <a:pt x="279" y="242"/>
                </a:cubicBezTo>
                <a:cubicBezTo>
                  <a:pt x="296" y="224"/>
                  <a:pt x="310" y="204"/>
                  <a:pt x="323" y="182"/>
                </a:cubicBezTo>
                <a:cubicBezTo>
                  <a:pt x="417" y="192"/>
                  <a:pt x="417" y="192"/>
                  <a:pt x="417" y="192"/>
                </a:cubicBezTo>
                <a:cubicBezTo>
                  <a:pt x="454" y="77"/>
                  <a:pt x="454" y="77"/>
                  <a:pt x="454" y="77"/>
                </a:cubicBezTo>
                <a:cubicBezTo>
                  <a:pt x="372" y="30"/>
                  <a:pt x="372" y="30"/>
                  <a:pt x="372" y="30"/>
                </a:cubicBezTo>
                <a:cubicBezTo>
                  <a:pt x="373" y="20"/>
                  <a:pt x="374" y="10"/>
                  <a:pt x="374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4102" name="Freeform 6"/>
          <p:cNvSpPr/>
          <p:nvPr/>
        </p:nvSpPr>
        <p:spPr bwMode="auto">
          <a:xfrm>
            <a:off x="3321426" y="1935826"/>
            <a:ext cx="1735042" cy="1777908"/>
          </a:xfrm>
          <a:custGeom>
            <a:avLst/>
            <a:gdLst/>
            <a:ahLst/>
            <a:cxnLst>
              <a:cxn ang="0">
                <a:pos x="93" y="458"/>
              </a:cxn>
              <a:cxn ang="0">
                <a:pos x="93" y="464"/>
              </a:cxn>
              <a:cxn ang="0">
                <a:pos x="374" y="464"/>
              </a:cxn>
              <a:cxn ang="0">
                <a:pos x="372" y="420"/>
              </a:cxn>
              <a:cxn ang="0">
                <a:pos x="453" y="373"/>
              </a:cxn>
              <a:cxn ang="0">
                <a:pos x="416" y="259"/>
              </a:cxn>
              <a:cxn ang="0">
                <a:pos x="322" y="268"/>
              </a:cxn>
              <a:cxn ang="0">
                <a:pos x="279" y="208"/>
              </a:cxn>
              <a:cxn ang="0">
                <a:pos x="317" y="122"/>
              </a:cxn>
              <a:cxn ang="0">
                <a:pos x="219" y="52"/>
              </a:cxn>
              <a:cxn ang="0">
                <a:pos x="149" y="115"/>
              </a:cxn>
              <a:cxn ang="0">
                <a:pos x="114" y="102"/>
              </a:cxn>
              <a:cxn ang="0">
                <a:pos x="79" y="92"/>
              </a:cxn>
              <a:cxn ang="0">
                <a:pos x="59" y="0"/>
              </a:cxn>
              <a:cxn ang="0">
                <a:pos x="0" y="0"/>
              </a:cxn>
              <a:cxn ang="0">
                <a:pos x="0" y="364"/>
              </a:cxn>
              <a:cxn ang="0">
                <a:pos x="93" y="458"/>
              </a:cxn>
            </a:cxnLst>
            <a:rect l="0" t="0" r="r" b="b"/>
            <a:pathLst>
              <a:path w="453" h="464">
                <a:moveTo>
                  <a:pt x="93" y="458"/>
                </a:moveTo>
                <a:cubicBezTo>
                  <a:pt x="93" y="460"/>
                  <a:pt x="93" y="462"/>
                  <a:pt x="93" y="464"/>
                </a:cubicBezTo>
                <a:cubicBezTo>
                  <a:pt x="374" y="464"/>
                  <a:pt x="374" y="464"/>
                  <a:pt x="374" y="464"/>
                </a:cubicBezTo>
                <a:cubicBezTo>
                  <a:pt x="374" y="450"/>
                  <a:pt x="374" y="435"/>
                  <a:pt x="372" y="420"/>
                </a:cubicBezTo>
                <a:cubicBezTo>
                  <a:pt x="453" y="373"/>
                  <a:pt x="453" y="373"/>
                  <a:pt x="453" y="373"/>
                </a:cubicBezTo>
                <a:cubicBezTo>
                  <a:pt x="416" y="259"/>
                  <a:pt x="416" y="259"/>
                  <a:pt x="416" y="259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10" y="247"/>
                  <a:pt x="295" y="227"/>
                  <a:pt x="279" y="208"/>
                </a:cubicBezTo>
                <a:cubicBezTo>
                  <a:pt x="317" y="122"/>
                  <a:pt x="317" y="122"/>
                  <a:pt x="317" y="12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38" y="110"/>
                  <a:pt x="126" y="106"/>
                  <a:pt x="114" y="102"/>
                </a:cubicBezTo>
                <a:cubicBezTo>
                  <a:pt x="103" y="98"/>
                  <a:pt x="91" y="95"/>
                  <a:pt x="79" y="92"/>
                </a:cubicBezTo>
                <a:cubicBezTo>
                  <a:pt x="59" y="0"/>
                  <a:pt x="59" y="0"/>
                  <a:pt x="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4"/>
                  <a:pt x="0" y="364"/>
                  <a:pt x="0" y="364"/>
                </a:cubicBezTo>
                <a:cubicBezTo>
                  <a:pt x="51" y="364"/>
                  <a:pt x="93" y="406"/>
                  <a:pt x="93" y="458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/>
          </a:p>
        </p:txBody>
      </p:sp>
      <p:sp>
        <p:nvSpPr>
          <p:cNvPr id="63" name="TextBox 13"/>
          <p:cNvSpPr txBox="1"/>
          <p:nvPr/>
        </p:nvSpPr>
        <p:spPr>
          <a:xfrm>
            <a:off x="1914278" y="2945132"/>
            <a:ext cx="1323890" cy="29297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1914278" y="4139754"/>
            <a:ext cx="1323890" cy="29297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13"/>
          <p:cNvSpPr txBox="1"/>
          <p:nvPr/>
        </p:nvSpPr>
        <p:spPr>
          <a:xfrm>
            <a:off x="3317342" y="2945132"/>
            <a:ext cx="1323890" cy="29297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13"/>
          <p:cNvSpPr txBox="1"/>
          <p:nvPr/>
        </p:nvSpPr>
        <p:spPr>
          <a:xfrm>
            <a:off x="3317342" y="4139754"/>
            <a:ext cx="1323890" cy="29297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Oval 31"/>
          <p:cNvSpPr/>
          <p:nvPr/>
        </p:nvSpPr>
        <p:spPr bwMode="auto">
          <a:xfrm>
            <a:off x="6350857" y="5291573"/>
            <a:ext cx="574692" cy="574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68967" y="5149045"/>
            <a:ext cx="3644815" cy="859821"/>
            <a:chOff x="6968994" y="4925674"/>
            <a:chExt cx="3644815" cy="859821"/>
          </a:xfrm>
        </p:grpSpPr>
        <p:sp>
          <p:nvSpPr>
            <p:cNvPr id="73" name="文本框 72"/>
            <p:cNvSpPr txBox="1"/>
            <p:nvPr/>
          </p:nvSpPr>
          <p:spPr>
            <a:xfrm>
              <a:off x="6968994" y="4925674"/>
              <a:ext cx="1685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  <a:endPara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Shape 358"/>
            <p:cNvSpPr txBox="1"/>
            <p:nvPr/>
          </p:nvSpPr>
          <p:spPr>
            <a:xfrm>
              <a:off x="7072873" y="5281627"/>
              <a:ext cx="3540936" cy="50386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Autofit/>
            </a:bodyPr>
            <a:lstStyle/>
            <a:p>
              <a:pPr marL="0" marR="0" lvl="0" indent="0" rtl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  <a:buSzPct val="25000"/>
                <a:buNone/>
              </a:pPr>
              <a:r>
                <a:rPr lang="zh-CN" altLang="en-US" sz="1400" b="0" i="0" u="none" strike="noStrike" cap="none" baseline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"/>
                  <a:sym typeface="Lato"/>
                </a:rPr>
                <a:t>单击此处可编辑内容根据您的需要自由拉伸文本框大小</a:t>
              </a:r>
              <a:endParaRPr 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endParaRPr>
            </a:p>
          </p:txBody>
        </p:sp>
      </p:grpSp>
      <p:sp>
        <p:nvSpPr>
          <p:cNvPr id="75" name="Oval 29"/>
          <p:cNvSpPr/>
          <p:nvPr/>
        </p:nvSpPr>
        <p:spPr bwMode="auto">
          <a:xfrm>
            <a:off x="6350857" y="2773312"/>
            <a:ext cx="574692" cy="57476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968967" y="2630784"/>
            <a:ext cx="3644815" cy="859820"/>
            <a:chOff x="6968994" y="2390498"/>
            <a:chExt cx="3644815" cy="859820"/>
          </a:xfrm>
        </p:grpSpPr>
        <p:sp>
          <p:nvSpPr>
            <p:cNvPr id="76" name="文本框 75"/>
            <p:cNvSpPr txBox="1"/>
            <p:nvPr/>
          </p:nvSpPr>
          <p:spPr>
            <a:xfrm>
              <a:off x="6968994" y="2390498"/>
              <a:ext cx="1685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  <a:endPara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Shape 358"/>
            <p:cNvSpPr txBox="1"/>
            <p:nvPr/>
          </p:nvSpPr>
          <p:spPr>
            <a:xfrm>
              <a:off x="7072873" y="2746450"/>
              <a:ext cx="3540936" cy="50386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Autofit/>
            </a:bodyPr>
            <a:lstStyle/>
            <a:p>
              <a:pPr marL="0" marR="0" lvl="0" indent="0" rtl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  <a:buSzPct val="25000"/>
                <a:buNone/>
              </a:pPr>
              <a:r>
                <a:rPr lang="zh-CN" altLang="en-US" sz="1400" b="0" i="0" u="none" strike="noStrike" cap="none" baseline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"/>
                  <a:sym typeface="Lato"/>
                </a:rPr>
                <a:t>单击此处可编辑内容根据您的需要自由拉伸文本框大小</a:t>
              </a:r>
              <a:endParaRPr 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endParaRPr>
            </a:p>
          </p:txBody>
        </p:sp>
      </p:grpSp>
      <p:sp>
        <p:nvSpPr>
          <p:cNvPr id="69" name="Oval 29"/>
          <p:cNvSpPr/>
          <p:nvPr/>
        </p:nvSpPr>
        <p:spPr bwMode="auto">
          <a:xfrm>
            <a:off x="6350857" y="4032443"/>
            <a:ext cx="574692" cy="574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968967" y="3889915"/>
            <a:ext cx="3644815" cy="859820"/>
            <a:chOff x="6968994" y="3683457"/>
            <a:chExt cx="3644815" cy="859820"/>
          </a:xfrm>
        </p:grpSpPr>
        <p:sp>
          <p:nvSpPr>
            <p:cNvPr id="70" name="文本框 69"/>
            <p:cNvSpPr txBox="1"/>
            <p:nvPr/>
          </p:nvSpPr>
          <p:spPr>
            <a:xfrm>
              <a:off x="6968994" y="3683457"/>
              <a:ext cx="1685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  <a:endPara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Shape 358"/>
            <p:cNvSpPr txBox="1"/>
            <p:nvPr/>
          </p:nvSpPr>
          <p:spPr>
            <a:xfrm>
              <a:off x="7072873" y="4039409"/>
              <a:ext cx="3540936" cy="50386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Autofit/>
            </a:bodyPr>
            <a:lstStyle/>
            <a:p>
              <a:pPr marL="0" marR="0" lvl="0" indent="0" rtl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  <a:buSzPct val="25000"/>
                <a:buNone/>
              </a:pPr>
              <a:r>
                <a:rPr lang="zh-CN" altLang="en-US" sz="1400" b="0" i="0" u="none" strike="noStrike" cap="none" baseline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"/>
                  <a:sym typeface="Lato"/>
                </a:rPr>
                <a:t>单击此处可编辑内容根据您的需要自由拉伸文本框大小</a:t>
              </a:r>
              <a:endParaRPr 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endParaRPr>
            </a:p>
          </p:txBody>
        </p:sp>
      </p:grpSp>
      <p:sp>
        <p:nvSpPr>
          <p:cNvPr id="78" name="Oval 31"/>
          <p:cNvSpPr/>
          <p:nvPr/>
        </p:nvSpPr>
        <p:spPr bwMode="auto">
          <a:xfrm>
            <a:off x="6350857" y="1514180"/>
            <a:ext cx="574692" cy="57476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algn="ctr"/>
            <a:endParaRPr lang="en-US" sz="1420" dirty="0">
              <a:solidFill>
                <a:srgbClr val="FFFFFF"/>
              </a:solidFill>
              <a:latin typeface="Lato Black"/>
              <a:cs typeface="Lato Black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68967" y="1371652"/>
            <a:ext cx="3644815" cy="859821"/>
            <a:chOff x="6968994" y="1148281"/>
            <a:chExt cx="3644815" cy="859821"/>
          </a:xfrm>
        </p:grpSpPr>
        <p:sp>
          <p:nvSpPr>
            <p:cNvPr id="79" name="文本框 78"/>
            <p:cNvSpPr txBox="1"/>
            <p:nvPr/>
          </p:nvSpPr>
          <p:spPr>
            <a:xfrm>
              <a:off x="6968994" y="1148281"/>
              <a:ext cx="1685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单击编辑标题</a:t>
              </a:r>
              <a:endPara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Shape 358"/>
            <p:cNvSpPr txBox="1"/>
            <p:nvPr/>
          </p:nvSpPr>
          <p:spPr>
            <a:xfrm>
              <a:off x="7072873" y="1504234"/>
              <a:ext cx="3540936" cy="50386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Autofit/>
            </a:bodyPr>
            <a:lstStyle/>
            <a:p>
              <a:pPr marL="0" marR="0" lvl="0" indent="0" rtl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  <a:buSzPct val="25000"/>
                <a:buNone/>
              </a:pPr>
              <a:r>
                <a:rPr lang="zh-CN" altLang="en-US" sz="1400" b="0" i="0" u="none" strike="noStrike" cap="none" baseline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"/>
                  <a:sym typeface="Lato"/>
                </a:rPr>
                <a:t>单击此处可编辑内容根据您的需要自由拉伸文本框大小</a:t>
              </a:r>
              <a:endParaRPr 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Can 6"/>
          <p:cNvSpPr/>
          <p:nvPr/>
        </p:nvSpPr>
        <p:spPr>
          <a:xfrm>
            <a:off x="3621166" y="3391519"/>
            <a:ext cx="1476961" cy="1847535"/>
          </a:xfrm>
          <a:prstGeom prst="can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5" b="1" dirty="0"/>
          </a:p>
        </p:txBody>
      </p:sp>
      <p:sp>
        <p:nvSpPr>
          <p:cNvPr id="8" name="Can 7"/>
          <p:cNvSpPr/>
          <p:nvPr/>
        </p:nvSpPr>
        <p:spPr>
          <a:xfrm>
            <a:off x="4734072" y="3136088"/>
            <a:ext cx="1476961" cy="2246119"/>
          </a:xfrm>
          <a:prstGeom prst="can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00" dirty="0"/>
          </a:p>
        </p:txBody>
      </p:sp>
      <p:sp>
        <p:nvSpPr>
          <p:cNvPr id="9" name="Can 8"/>
          <p:cNvSpPr/>
          <p:nvPr/>
        </p:nvSpPr>
        <p:spPr>
          <a:xfrm>
            <a:off x="5841668" y="2686285"/>
            <a:ext cx="1476961" cy="2824352"/>
          </a:xfrm>
          <a:prstGeom prst="can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/>
          </a:p>
        </p:txBody>
      </p:sp>
      <p:sp>
        <p:nvSpPr>
          <p:cNvPr id="10" name="Can 9"/>
          <p:cNvSpPr/>
          <p:nvPr/>
        </p:nvSpPr>
        <p:spPr>
          <a:xfrm>
            <a:off x="7093874" y="3391519"/>
            <a:ext cx="1476961" cy="2247551"/>
          </a:xfrm>
          <a:prstGeom prst="can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400" dirty="0"/>
          </a:p>
        </p:txBody>
      </p:sp>
      <p:sp>
        <p:nvSpPr>
          <p:cNvPr id="42" name="TextBox 13"/>
          <p:cNvSpPr txBox="1"/>
          <p:nvPr/>
        </p:nvSpPr>
        <p:spPr>
          <a:xfrm>
            <a:off x="6301872" y="1676141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Shape 358"/>
          <p:cNvSpPr txBox="1"/>
          <p:nvPr/>
        </p:nvSpPr>
        <p:spPr>
          <a:xfrm>
            <a:off x="6301872" y="2046437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4063177" y="2070921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Shape 358"/>
          <p:cNvSpPr txBox="1"/>
          <p:nvPr/>
        </p:nvSpPr>
        <p:spPr>
          <a:xfrm>
            <a:off x="2783100" y="2441217"/>
            <a:ext cx="2652896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796821" y="3878204"/>
            <a:ext cx="2652896" cy="874164"/>
            <a:chOff x="8801232" y="3649599"/>
            <a:chExt cx="2652896" cy="874164"/>
          </a:xfrm>
        </p:grpSpPr>
        <p:sp>
          <p:nvSpPr>
            <p:cNvPr id="25" name="TextBox 13"/>
            <p:cNvSpPr txBox="1"/>
            <p:nvPr/>
          </p:nvSpPr>
          <p:spPr>
            <a:xfrm>
              <a:off x="8801232" y="3649599"/>
              <a:ext cx="1372819" cy="30380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Shape 358"/>
            <p:cNvSpPr txBox="1"/>
            <p:nvPr/>
          </p:nvSpPr>
          <p:spPr>
            <a:xfrm>
              <a:off x="8801232" y="4019895"/>
              <a:ext cx="2652896" cy="50386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Autofit/>
            </a:bodyPr>
            <a:lstStyle/>
            <a:p>
              <a:pPr marL="0" marR="0" lvl="0" indent="0" rtl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  <a:buSzPct val="25000"/>
                <a:buNone/>
              </a:pPr>
              <a:r>
                <a:rPr lang="zh-CN" altLang="en-US" sz="1400" b="0" i="0" u="none" strike="noStrike" cap="none" baseline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"/>
                  <a:sym typeface="Lato"/>
                </a:rPr>
                <a:t>单击此处可编辑内容根据您的需要自由拉伸文本框大小</a:t>
              </a:r>
              <a:endParaRPr 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42283" y="3878204"/>
            <a:ext cx="2652896" cy="874164"/>
            <a:chOff x="746694" y="3649599"/>
            <a:chExt cx="2652896" cy="874164"/>
          </a:xfrm>
        </p:grpSpPr>
        <p:sp>
          <p:nvSpPr>
            <p:cNvPr id="48" name="TextBox 13"/>
            <p:cNvSpPr txBox="1"/>
            <p:nvPr/>
          </p:nvSpPr>
          <p:spPr>
            <a:xfrm>
              <a:off x="2026771" y="3649599"/>
              <a:ext cx="1372819" cy="30380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800" b="1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8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Shape 358"/>
            <p:cNvSpPr txBox="1"/>
            <p:nvPr/>
          </p:nvSpPr>
          <p:spPr>
            <a:xfrm>
              <a:off x="746694" y="4019895"/>
              <a:ext cx="2652896" cy="50386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t" anchorCtr="0">
              <a:noAutofit/>
            </a:bodyPr>
            <a:lstStyle/>
            <a:p>
              <a:pPr marL="0" marR="0" lvl="0" indent="0" algn="r" rtl="0">
                <a:lnSpc>
                  <a:spcPct val="120000"/>
                </a:lnSpc>
                <a:spcBef>
                  <a:spcPts val="0"/>
                </a:spcBef>
                <a:spcAft>
                  <a:spcPts val="600"/>
                </a:spcAft>
                <a:buSzPct val="25000"/>
                <a:buNone/>
              </a:pPr>
              <a:r>
                <a:rPr lang="zh-CN" altLang="en-US" sz="1400" b="0" i="0" u="none" strike="noStrike" cap="none" baseline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"/>
                  <a:sym typeface="Lato"/>
                </a:rPr>
                <a:t>单击此处可编辑内容根据您的需要自由拉伸文本框大小</a:t>
              </a:r>
              <a:endParaRPr 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345989" y="185351"/>
            <a:ext cx="3460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1208996" y="3080388"/>
            <a:ext cx="9637341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44"/>
          <p:cNvSpPr/>
          <p:nvPr/>
        </p:nvSpPr>
        <p:spPr>
          <a:xfrm rot="16200000">
            <a:off x="1450239" y="2411958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-1" fmla="*/ 0 w 1324961"/>
              <a:gd name="connsiteY0-2" fmla="*/ 0 h 1468980"/>
              <a:gd name="connsiteX1-3" fmla="*/ 769166 w 1324961"/>
              <a:gd name="connsiteY1-4" fmla="*/ 0 h 1468980"/>
              <a:gd name="connsiteX2-5" fmla="*/ 1324961 w 1324961"/>
              <a:gd name="connsiteY2-6" fmla="*/ 2 h 1468980"/>
              <a:gd name="connsiteX3-7" fmla="*/ 1324961 w 1324961"/>
              <a:gd name="connsiteY3-8" fmla="*/ 734490 h 1468980"/>
              <a:gd name="connsiteX4-9" fmla="*/ 769166 w 1324961"/>
              <a:gd name="connsiteY4-10" fmla="*/ 1468980 h 1468980"/>
              <a:gd name="connsiteX5-11" fmla="*/ 769166 w 1324961"/>
              <a:gd name="connsiteY5-12" fmla="*/ 1468980 h 1468980"/>
              <a:gd name="connsiteX6-13" fmla="*/ 0 w 1324961"/>
              <a:gd name="connsiteY6-14" fmla="*/ 1468980 h 1468980"/>
              <a:gd name="connsiteX7-15" fmla="*/ 555795 w 1324961"/>
              <a:gd name="connsiteY7-16" fmla="*/ 734490 h 1468980"/>
              <a:gd name="connsiteX8-17" fmla="*/ 0 w 1324961"/>
              <a:gd name="connsiteY8-18" fmla="*/ 0 h 1468980"/>
              <a:gd name="connsiteX0-19" fmla="*/ 0 w 1324963"/>
              <a:gd name="connsiteY0-20" fmla="*/ 0 h 1468983"/>
              <a:gd name="connsiteX1-21" fmla="*/ 769166 w 1324963"/>
              <a:gd name="connsiteY1-22" fmla="*/ 0 h 1468983"/>
              <a:gd name="connsiteX2-23" fmla="*/ 1324961 w 1324963"/>
              <a:gd name="connsiteY2-24" fmla="*/ 2 h 1468983"/>
              <a:gd name="connsiteX3-25" fmla="*/ 1324961 w 1324963"/>
              <a:gd name="connsiteY3-26" fmla="*/ 734490 h 1468983"/>
              <a:gd name="connsiteX4-27" fmla="*/ 769166 w 1324963"/>
              <a:gd name="connsiteY4-28" fmla="*/ 1468980 h 1468983"/>
              <a:gd name="connsiteX5-29" fmla="*/ 1324963 w 1324963"/>
              <a:gd name="connsiteY5-30" fmla="*/ 1468983 h 1468983"/>
              <a:gd name="connsiteX6-31" fmla="*/ 0 w 1324963"/>
              <a:gd name="connsiteY6-32" fmla="*/ 1468980 h 1468983"/>
              <a:gd name="connsiteX7-33" fmla="*/ 555795 w 1324963"/>
              <a:gd name="connsiteY7-34" fmla="*/ 734490 h 1468983"/>
              <a:gd name="connsiteX8-35" fmla="*/ 0 w 1324963"/>
              <a:gd name="connsiteY8-36" fmla="*/ 0 h 1468983"/>
              <a:gd name="connsiteX0-37" fmla="*/ 0 w 1324964"/>
              <a:gd name="connsiteY0-38" fmla="*/ 0 h 1468983"/>
              <a:gd name="connsiteX1-39" fmla="*/ 769166 w 1324964"/>
              <a:gd name="connsiteY1-40" fmla="*/ 0 h 1468983"/>
              <a:gd name="connsiteX2-41" fmla="*/ 1324961 w 1324964"/>
              <a:gd name="connsiteY2-42" fmla="*/ 2 h 1468983"/>
              <a:gd name="connsiteX3-43" fmla="*/ 1324961 w 1324964"/>
              <a:gd name="connsiteY3-44" fmla="*/ 734490 h 1468983"/>
              <a:gd name="connsiteX4-45" fmla="*/ 1324964 w 1324964"/>
              <a:gd name="connsiteY4-46" fmla="*/ 1324961 h 1468983"/>
              <a:gd name="connsiteX5-47" fmla="*/ 1324963 w 1324964"/>
              <a:gd name="connsiteY5-48" fmla="*/ 1468983 h 1468983"/>
              <a:gd name="connsiteX6-49" fmla="*/ 0 w 1324964"/>
              <a:gd name="connsiteY6-50" fmla="*/ 1468980 h 1468983"/>
              <a:gd name="connsiteX7-51" fmla="*/ 555795 w 1324964"/>
              <a:gd name="connsiteY7-52" fmla="*/ 734490 h 1468983"/>
              <a:gd name="connsiteX8-53" fmla="*/ 0 w 1324964"/>
              <a:gd name="connsiteY8-54" fmla="*/ 0 h 1468983"/>
              <a:gd name="connsiteX0-55" fmla="*/ 0 w 1324964"/>
              <a:gd name="connsiteY0-56" fmla="*/ 0 h 1468983"/>
              <a:gd name="connsiteX1-57" fmla="*/ 769166 w 1324964"/>
              <a:gd name="connsiteY1-58" fmla="*/ 0 h 1468983"/>
              <a:gd name="connsiteX2-59" fmla="*/ 1324961 w 1324964"/>
              <a:gd name="connsiteY2-60" fmla="*/ 2 h 1468983"/>
              <a:gd name="connsiteX3-61" fmla="*/ 1324961 w 1324964"/>
              <a:gd name="connsiteY3-62" fmla="*/ 734490 h 1468983"/>
              <a:gd name="connsiteX4-63" fmla="*/ 1324964 w 1324964"/>
              <a:gd name="connsiteY4-64" fmla="*/ 1324961 h 1468983"/>
              <a:gd name="connsiteX5-65" fmla="*/ 1324963 w 1324964"/>
              <a:gd name="connsiteY5-66" fmla="*/ 1468983 h 1468983"/>
              <a:gd name="connsiteX6-67" fmla="*/ 0 w 1324964"/>
              <a:gd name="connsiteY6-68" fmla="*/ 1468980 h 1468983"/>
              <a:gd name="connsiteX7-69" fmla="*/ 403253 w 1324964"/>
              <a:gd name="connsiteY7-70" fmla="*/ 734492 h 1468983"/>
              <a:gd name="connsiteX8-71" fmla="*/ 0 w 1324964"/>
              <a:gd name="connsiteY8-72" fmla="*/ 0 h 146898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4" name="Freeform 53"/>
          <p:cNvSpPr/>
          <p:nvPr/>
        </p:nvSpPr>
        <p:spPr>
          <a:xfrm rot="16200000">
            <a:off x="4010550" y="2411958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-1" fmla="*/ 0 w 1324961"/>
              <a:gd name="connsiteY0-2" fmla="*/ 0 h 1468980"/>
              <a:gd name="connsiteX1-3" fmla="*/ 769166 w 1324961"/>
              <a:gd name="connsiteY1-4" fmla="*/ 0 h 1468980"/>
              <a:gd name="connsiteX2-5" fmla="*/ 1324961 w 1324961"/>
              <a:gd name="connsiteY2-6" fmla="*/ 2 h 1468980"/>
              <a:gd name="connsiteX3-7" fmla="*/ 1324961 w 1324961"/>
              <a:gd name="connsiteY3-8" fmla="*/ 734490 h 1468980"/>
              <a:gd name="connsiteX4-9" fmla="*/ 769166 w 1324961"/>
              <a:gd name="connsiteY4-10" fmla="*/ 1468980 h 1468980"/>
              <a:gd name="connsiteX5-11" fmla="*/ 769166 w 1324961"/>
              <a:gd name="connsiteY5-12" fmla="*/ 1468980 h 1468980"/>
              <a:gd name="connsiteX6-13" fmla="*/ 0 w 1324961"/>
              <a:gd name="connsiteY6-14" fmla="*/ 1468980 h 1468980"/>
              <a:gd name="connsiteX7-15" fmla="*/ 555795 w 1324961"/>
              <a:gd name="connsiteY7-16" fmla="*/ 734490 h 1468980"/>
              <a:gd name="connsiteX8-17" fmla="*/ 0 w 1324961"/>
              <a:gd name="connsiteY8-18" fmla="*/ 0 h 1468980"/>
              <a:gd name="connsiteX0-19" fmla="*/ 0 w 1324963"/>
              <a:gd name="connsiteY0-20" fmla="*/ 0 h 1468983"/>
              <a:gd name="connsiteX1-21" fmla="*/ 769166 w 1324963"/>
              <a:gd name="connsiteY1-22" fmla="*/ 0 h 1468983"/>
              <a:gd name="connsiteX2-23" fmla="*/ 1324961 w 1324963"/>
              <a:gd name="connsiteY2-24" fmla="*/ 2 h 1468983"/>
              <a:gd name="connsiteX3-25" fmla="*/ 1324961 w 1324963"/>
              <a:gd name="connsiteY3-26" fmla="*/ 734490 h 1468983"/>
              <a:gd name="connsiteX4-27" fmla="*/ 769166 w 1324963"/>
              <a:gd name="connsiteY4-28" fmla="*/ 1468980 h 1468983"/>
              <a:gd name="connsiteX5-29" fmla="*/ 1324963 w 1324963"/>
              <a:gd name="connsiteY5-30" fmla="*/ 1468983 h 1468983"/>
              <a:gd name="connsiteX6-31" fmla="*/ 0 w 1324963"/>
              <a:gd name="connsiteY6-32" fmla="*/ 1468980 h 1468983"/>
              <a:gd name="connsiteX7-33" fmla="*/ 555795 w 1324963"/>
              <a:gd name="connsiteY7-34" fmla="*/ 734490 h 1468983"/>
              <a:gd name="connsiteX8-35" fmla="*/ 0 w 1324963"/>
              <a:gd name="connsiteY8-36" fmla="*/ 0 h 1468983"/>
              <a:gd name="connsiteX0-37" fmla="*/ 0 w 1324964"/>
              <a:gd name="connsiteY0-38" fmla="*/ 0 h 1468983"/>
              <a:gd name="connsiteX1-39" fmla="*/ 769166 w 1324964"/>
              <a:gd name="connsiteY1-40" fmla="*/ 0 h 1468983"/>
              <a:gd name="connsiteX2-41" fmla="*/ 1324961 w 1324964"/>
              <a:gd name="connsiteY2-42" fmla="*/ 2 h 1468983"/>
              <a:gd name="connsiteX3-43" fmla="*/ 1324961 w 1324964"/>
              <a:gd name="connsiteY3-44" fmla="*/ 734490 h 1468983"/>
              <a:gd name="connsiteX4-45" fmla="*/ 1324964 w 1324964"/>
              <a:gd name="connsiteY4-46" fmla="*/ 1324961 h 1468983"/>
              <a:gd name="connsiteX5-47" fmla="*/ 1324963 w 1324964"/>
              <a:gd name="connsiteY5-48" fmla="*/ 1468983 h 1468983"/>
              <a:gd name="connsiteX6-49" fmla="*/ 0 w 1324964"/>
              <a:gd name="connsiteY6-50" fmla="*/ 1468980 h 1468983"/>
              <a:gd name="connsiteX7-51" fmla="*/ 555795 w 1324964"/>
              <a:gd name="connsiteY7-52" fmla="*/ 734490 h 1468983"/>
              <a:gd name="connsiteX8-53" fmla="*/ 0 w 1324964"/>
              <a:gd name="connsiteY8-54" fmla="*/ 0 h 1468983"/>
              <a:gd name="connsiteX0-55" fmla="*/ 0 w 1324964"/>
              <a:gd name="connsiteY0-56" fmla="*/ 0 h 1468983"/>
              <a:gd name="connsiteX1-57" fmla="*/ 769166 w 1324964"/>
              <a:gd name="connsiteY1-58" fmla="*/ 0 h 1468983"/>
              <a:gd name="connsiteX2-59" fmla="*/ 1324961 w 1324964"/>
              <a:gd name="connsiteY2-60" fmla="*/ 2 h 1468983"/>
              <a:gd name="connsiteX3-61" fmla="*/ 1324961 w 1324964"/>
              <a:gd name="connsiteY3-62" fmla="*/ 734490 h 1468983"/>
              <a:gd name="connsiteX4-63" fmla="*/ 1324964 w 1324964"/>
              <a:gd name="connsiteY4-64" fmla="*/ 1324961 h 1468983"/>
              <a:gd name="connsiteX5-65" fmla="*/ 1324963 w 1324964"/>
              <a:gd name="connsiteY5-66" fmla="*/ 1468983 h 1468983"/>
              <a:gd name="connsiteX6-67" fmla="*/ 0 w 1324964"/>
              <a:gd name="connsiteY6-68" fmla="*/ 1468980 h 1468983"/>
              <a:gd name="connsiteX7-69" fmla="*/ 403253 w 1324964"/>
              <a:gd name="connsiteY7-70" fmla="*/ 734492 h 1468983"/>
              <a:gd name="connsiteX8-71" fmla="*/ 0 w 1324964"/>
              <a:gd name="connsiteY8-72" fmla="*/ 0 h 146898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9" name="Freeform 68"/>
          <p:cNvSpPr/>
          <p:nvPr/>
        </p:nvSpPr>
        <p:spPr>
          <a:xfrm rot="16200000">
            <a:off x="6570860" y="2411957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-1" fmla="*/ 0 w 1324961"/>
              <a:gd name="connsiteY0-2" fmla="*/ 0 h 1468980"/>
              <a:gd name="connsiteX1-3" fmla="*/ 769166 w 1324961"/>
              <a:gd name="connsiteY1-4" fmla="*/ 0 h 1468980"/>
              <a:gd name="connsiteX2-5" fmla="*/ 1324961 w 1324961"/>
              <a:gd name="connsiteY2-6" fmla="*/ 2 h 1468980"/>
              <a:gd name="connsiteX3-7" fmla="*/ 1324961 w 1324961"/>
              <a:gd name="connsiteY3-8" fmla="*/ 734490 h 1468980"/>
              <a:gd name="connsiteX4-9" fmla="*/ 769166 w 1324961"/>
              <a:gd name="connsiteY4-10" fmla="*/ 1468980 h 1468980"/>
              <a:gd name="connsiteX5-11" fmla="*/ 769166 w 1324961"/>
              <a:gd name="connsiteY5-12" fmla="*/ 1468980 h 1468980"/>
              <a:gd name="connsiteX6-13" fmla="*/ 0 w 1324961"/>
              <a:gd name="connsiteY6-14" fmla="*/ 1468980 h 1468980"/>
              <a:gd name="connsiteX7-15" fmla="*/ 555795 w 1324961"/>
              <a:gd name="connsiteY7-16" fmla="*/ 734490 h 1468980"/>
              <a:gd name="connsiteX8-17" fmla="*/ 0 w 1324961"/>
              <a:gd name="connsiteY8-18" fmla="*/ 0 h 1468980"/>
              <a:gd name="connsiteX0-19" fmla="*/ 0 w 1324963"/>
              <a:gd name="connsiteY0-20" fmla="*/ 0 h 1468983"/>
              <a:gd name="connsiteX1-21" fmla="*/ 769166 w 1324963"/>
              <a:gd name="connsiteY1-22" fmla="*/ 0 h 1468983"/>
              <a:gd name="connsiteX2-23" fmla="*/ 1324961 w 1324963"/>
              <a:gd name="connsiteY2-24" fmla="*/ 2 h 1468983"/>
              <a:gd name="connsiteX3-25" fmla="*/ 1324961 w 1324963"/>
              <a:gd name="connsiteY3-26" fmla="*/ 734490 h 1468983"/>
              <a:gd name="connsiteX4-27" fmla="*/ 769166 w 1324963"/>
              <a:gd name="connsiteY4-28" fmla="*/ 1468980 h 1468983"/>
              <a:gd name="connsiteX5-29" fmla="*/ 1324963 w 1324963"/>
              <a:gd name="connsiteY5-30" fmla="*/ 1468983 h 1468983"/>
              <a:gd name="connsiteX6-31" fmla="*/ 0 w 1324963"/>
              <a:gd name="connsiteY6-32" fmla="*/ 1468980 h 1468983"/>
              <a:gd name="connsiteX7-33" fmla="*/ 555795 w 1324963"/>
              <a:gd name="connsiteY7-34" fmla="*/ 734490 h 1468983"/>
              <a:gd name="connsiteX8-35" fmla="*/ 0 w 1324963"/>
              <a:gd name="connsiteY8-36" fmla="*/ 0 h 1468983"/>
              <a:gd name="connsiteX0-37" fmla="*/ 0 w 1324964"/>
              <a:gd name="connsiteY0-38" fmla="*/ 0 h 1468983"/>
              <a:gd name="connsiteX1-39" fmla="*/ 769166 w 1324964"/>
              <a:gd name="connsiteY1-40" fmla="*/ 0 h 1468983"/>
              <a:gd name="connsiteX2-41" fmla="*/ 1324961 w 1324964"/>
              <a:gd name="connsiteY2-42" fmla="*/ 2 h 1468983"/>
              <a:gd name="connsiteX3-43" fmla="*/ 1324961 w 1324964"/>
              <a:gd name="connsiteY3-44" fmla="*/ 734490 h 1468983"/>
              <a:gd name="connsiteX4-45" fmla="*/ 1324964 w 1324964"/>
              <a:gd name="connsiteY4-46" fmla="*/ 1324961 h 1468983"/>
              <a:gd name="connsiteX5-47" fmla="*/ 1324963 w 1324964"/>
              <a:gd name="connsiteY5-48" fmla="*/ 1468983 h 1468983"/>
              <a:gd name="connsiteX6-49" fmla="*/ 0 w 1324964"/>
              <a:gd name="connsiteY6-50" fmla="*/ 1468980 h 1468983"/>
              <a:gd name="connsiteX7-51" fmla="*/ 555795 w 1324964"/>
              <a:gd name="connsiteY7-52" fmla="*/ 734490 h 1468983"/>
              <a:gd name="connsiteX8-53" fmla="*/ 0 w 1324964"/>
              <a:gd name="connsiteY8-54" fmla="*/ 0 h 1468983"/>
              <a:gd name="connsiteX0-55" fmla="*/ 0 w 1324964"/>
              <a:gd name="connsiteY0-56" fmla="*/ 0 h 1468983"/>
              <a:gd name="connsiteX1-57" fmla="*/ 769166 w 1324964"/>
              <a:gd name="connsiteY1-58" fmla="*/ 0 h 1468983"/>
              <a:gd name="connsiteX2-59" fmla="*/ 1324961 w 1324964"/>
              <a:gd name="connsiteY2-60" fmla="*/ 2 h 1468983"/>
              <a:gd name="connsiteX3-61" fmla="*/ 1324961 w 1324964"/>
              <a:gd name="connsiteY3-62" fmla="*/ 734490 h 1468983"/>
              <a:gd name="connsiteX4-63" fmla="*/ 1324964 w 1324964"/>
              <a:gd name="connsiteY4-64" fmla="*/ 1324961 h 1468983"/>
              <a:gd name="connsiteX5-65" fmla="*/ 1324963 w 1324964"/>
              <a:gd name="connsiteY5-66" fmla="*/ 1468983 h 1468983"/>
              <a:gd name="connsiteX6-67" fmla="*/ 0 w 1324964"/>
              <a:gd name="connsiteY6-68" fmla="*/ 1468980 h 1468983"/>
              <a:gd name="connsiteX7-69" fmla="*/ 403253 w 1324964"/>
              <a:gd name="connsiteY7-70" fmla="*/ 734492 h 1468983"/>
              <a:gd name="connsiteX8-71" fmla="*/ 0 w 1324964"/>
              <a:gd name="connsiteY8-72" fmla="*/ 0 h 146898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2" name="Freeform 71"/>
          <p:cNvSpPr/>
          <p:nvPr/>
        </p:nvSpPr>
        <p:spPr>
          <a:xfrm rot="16200000">
            <a:off x="9131172" y="2411956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-1" fmla="*/ 0 w 1324961"/>
              <a:gd name="connsiteY0-2" fmla="*/ 0 h 1468980"/>
              <a:gd name="connsiteX1-3" fmla="*/ 769166 w 1324961"/>
              <a:gd name="connsiteY1-4" fmla="*/ 0 h 1468980"/>
              <a:gd name="connsiteX2-5" fmla="*/ 1324961 w 1324961"/>
              <a:gd name="connsiteY2-6" fmla="*/ 2 h 1468980"/>
              <a:gd name="connsiteX3-7" fmla="*/ 1324961 w 1324961"/>
              <a:gd name="connsiteY3-8" fmla="*/ 734490 h 1468980"/>
              <a:gd name="connsiteX4-9" fmla="*/ 769166 w 1324961"/>
              <a:gd name="connsiteY4-10" fmla="*/ 1468980 h 1468980"/>
              <a:gd name="connsiteX5-11" fmla="*/ 769166 w 1324961"/>
              <a:gd name="connsiteY5-12" fmla="*/ 1468980 h 1468980"/>
              <a:gd name="connsiteX6-13" fmla="*/ 0 w 1324961"/>
              <a:gd name="connsiteY6-14" fmla="*/ 1468980 h 1468980"/>
              <a:gd name="connsiteX7-15" fmla="*/ 555795 w 1324961"/>
              <a:gd name="connsiteY7-16" fmla="*/ 734490 h 1468980"/>
              <a:gd name="connsiteX8-17" fmla="*/ 0 w 1324961"/>
              <a:gd name="connsiteY8-18" fmla="*/ 0 h 1468980"/>
              <a:gd name="connsiteX0-19" fmla="*/ 0 w 1324963"/>
              <a:gd name="connsiteY0-20" fmla="*/ 0 h 1468983"/>
              <a:gd name="connsiteX1-21" fmla="*/ 769166 w 1324963"/>
              <a:gd name="connsiteY1-22" fmla="*/ 0 h 1468983"/>
              <a:gd name="connsiteX2-23" fmla="*/ 1324961 w 1324963"/>
              <a:gd name="connsiteY2-24" fmla="*/ 2 h 1468983"/>
              <a:gd name="connsiteX3-25" fmla="*/ 1324961 w 1324963"/>
              <a:gd name="connsiteY3-26" fmla="*/ 734490 h 1468983"/>
              <a:gd name="connsiteX4-27" fmla="*/ 769166 w 1324963"/>
              <a:gd name="connsiteY4-28" fmla="*/ 1468980 h 1468983"/>
              <a:gd name="connsiteX5-29" fmla="*/ 1324963 w 1324963"/>
              <a:gd name="connsiteY5-30" fmla="*/ 1468983 h 1468983"/>
              <a:gd name="connsiteX6-31" fmla="*/ 0 w 1324963"/>
              <a:gd name="connsiteY6-32" fmla="*/ 1468980 h 1468983"/>
              <a:gd name="connsiteX7-33" fmla="*/ 555795 w 1324963"/>
              <a:gd name="connsiteY7-34" fmla="*/ 734490 h 1468983"/>
              <a:gd name="connsiteX8-35" fmla="*/ 0 w 1324963"/>
              <a:gd name="connsiteY8-36" fmla="*/ 0 h 1468983"/>
              <a:gd name="connsiteX0-37" fmla="*/ 0 w 1324964"/>
              <a:gd name="connsiteY0-38" fmla="*/ 0 h 1468983"/>
              <a:gd name="connsiteX1-39" fmla="*/ 769166 w 1324964"/>
              <a:gd name="connsiteY1-40" fmla="*/ 0 h 1468983"/>
              <a:gd name="connsiteX2-41" fmla="*/ 1324961 w 1324964"/>
              <a:gd name="connsiteY2-42" fmla="*/ 2 h 1468983"/>
              <a:gd name="connsiteX3-43" fmla="*/ 1324961 w 1324964"/>
              <a:gd name="connsiteY3-44" fmla="*/ 734490 h 1468983"/>
              <a:gd name="connsiteX4-45" fmla="*/ 1324964 w 1324964"/>
              <a:gd name="connsiteY4-46" fmla="*/ 1324961 h 1468983"/>
              <a:gd name="connsiteX5-47" fmla="*/ 1324963 w 1324964"/>
              <a:gd name="connsiteY5-48" fmla="*/ 1468983 h 1468983"/>
              <a:gd name="connsiteX6-49" fmla="*/ 0 w 1324964"/>
              <a:gd name="connsiteY6-50" fmla="*/ 1468980 h 1468983"/>
              <a:gd name="connsiteX7-51" fmla="*/ 555795 w 1324964"/>
              <a:gd name="connsiteY7-52" fmla="*/ 734490 h 1468983"/>
              <a:gd name="connsiteX8-53" fmla="*/ 0 w 1324964"/>
              <a:gd name="connsiteY8-54" fmla="*/ 0 h 1468983"/>
              <a:gd name="connsiteX0-55" fmla="*/ 0 w 1324964"/>
              <a:gd name="connsiteY0-56" fmla="*/ 0 h 1468983"/>
              <a:gd name="connsiteX1-57" fmla="*/ 769166 w 1324964"/>
              <a:gd name="connsiteY1-58" fmla="*/ 0 h 1468983"/>
              <a:gd name="connsiteX2-59" fmla="*/ 1324961 w 1324964"/>
              <a:gd name="connsiteY2-60" fmla="*/ 2 h 1468983"/>
              <a:gd name="connsiteX3-61" fmla="*/ 1324961 w 1324964"/>
              <a:gd name="connsiteY3-62" fmla="*/ 734490 h 1468983"/>
              <a:gd name="connsiteX4-63" fmla="*/ 1324964 w 1324964"/>
              <a:gd name="connsiteY4-64" fmla="*/ 1324961 h 1468983"/>
              <a:gd name="connsiteX5-65" fmla="*/ 1324963 w 1324964"/>
              <a:gd name="connsiteY5-66" fmla="*/ 1468983 h 1468983"/>
              <a:gd name="connsiteX6-67" fmla="*/ 0 w 1324964"/>
              <a:gd name="connsiteY6-68" fmla="*/ 1468980 h 1468983"/>
              <a:gd name="connsiteX7-69" fmla="*/ 403253 w 1324964"/>
              <a:gd name="connsiteY7-70" fmla="*/ 734492 h 1468983"/>
              <a:gd name="connsiteX8-71" fmla="*/ 0 w 1324964"/>
              <a:gd name="connsiteY8-72" fmla="*/ 0 h 146898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1" name="Arc 30"/>
          <p:cNvSpPr/>
          <p:nvPr/>
        </p:nvSpPr>
        <p:spPr>
          <a:xfrm rot="19051047">
            <a:off x="2655722" y="1840953"/>
            <a:ext cx="2181771" cy="218177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Arc 31"/>
          <p:cNvSpPr/>
          <p:nvPr/>
        </p:nvSpPr>
        <p:spPr>
          <a:xfrm rot="19051047">
            <a:off x="5120338" y="1840954"/>
            <a:ext cx="2181771" cy="218177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3" name="Arc 32"/>
          <p:cNvSpPr/>
          <p:nvPr/>
        </p:nvSpPr>
        <p:spPr>
          <a:xfrm rot="19051047">
            <a:off x="7584954" y="1840954"/>
            <a:ext cx="2181771" cy="218177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6" name="TextBox 13"/>
          <p:cNvSpPr txBox="1"/>
          <p:nvPr/>
        </p:nvSpPr>
        <p:spPr>
          <a:xfrm>
            <a:off x="1525942" y="2717219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4100247" y="2717219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6674552" y="2717219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9248857" y="2717218"/>
            <a:ext cx="1372819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8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414218" y="423819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Shape 358"/>
          <p:cNvSpPr txBox="1"/>
          <p:nvPr/>
        </p:nvSpPr>
        <p:spPr>
          <a:xfrm>
            <a:off x="1131453" y="4665580"/>
            <a:ext cx="22505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973728" y="423819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Shape 358"/>
          <p:cNvSpPr txBox="1"/>
          <p:nvPr/>
        </p:nvSpPr>
        <p:spPr>
          <a:xfrm>
            <a:off x="3690963" y="4665580"/>
            <a:ext cx="22505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533238" y="423819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Shape 358"/>
          <p:cNvSpPr txBox="1"/>
          <p:nvPr/>
        </p:nvSpPr>
        <p:spPr>
          <a:xfrm>
            <a:off x="6250473" y="4665580"/>
            <a:ext cx="22505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092748" y="423819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单击编辑标题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Shape 358"/>
          <p:cNvSpPr txBox="1"/>
          <p:nvPr/>
        </p:nvSpPr>
        <p:spPr>
          <a:xfrm>
            <a:off x="8809983" y="4665580"/>
            <a:ext cx="2250565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/>
                <a:sym typeface="Lato"/>
              </a:rPr>
              <a:t>单击此处可编辑内容根据您的需要自由拉伸文本框大小</a:t>
            </a:r>
            <a:endParaRPr lang="en-US" sz="1400" b="0" i="0" u="none" strike="noStrike" cap="none" baseline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b="7452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"/>
            <a:ext cx="12190413" cy="6881167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672577" y="1044805"/>
            <a:ext cx="4768391" cy="4768390"/>
            <a:chOff x="993228" y="2199290"/>
            <a:chExt cx="2459420" cy="2459420"/>
          </a:xfrm>
        </p:grpSpPr>
        <p:sp>
          <p:nvSpPr>
            <p:cNvPr id="30" name="椭圆 29"/>
            <p:cNvSpPr/>
            <p:nvPr/>
          </p:nvSpPr>
          <p:spPr>
            <a:xfrm>
              <a:off x="993228" y="2199290"/>
              <a:ext cx="2459420" cy="2459420"/>
            </a:xfrm>
            <a:prstGeom prst="ellipse">
              <a:avLst/>
            </a:prstGeom>
            <a:solidFill>
              <a:srgbClr val="73C9B2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103586" y="2309648"/>
              <a:ext cx="2238704" cy="2238704"/>
            </a:xfrm>
            <a:prstGeom prst="ellipse">
              <a:avLst/>
            </a:prstGeom>
            <a:noFill/>
            <a:ln w="63500" cap="rnd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361178" y="1862093"/>
            <a:ext cx="3391189" cy="2523194"/>
            <a:chOff x="4411691" y="1862093"/>
            <a:chExt cx="3391189" cy="2523194"/>
          </a:xfrm>
        </p:grpSpPr>
        <p:sp>
          <p:nvSpPr>
            <p:cNvPr id="6" name="文本框 5"/>
            <p:cNvSpPr txBox="1"/>
            <p:nvPr/>
          </p:nvSpPr>
          <p:spPr>
            <a:xfrm>
              <a:off x="5254265" y="1862093"/>
              <a:ext cx="170604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0" spc="6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0000" spc="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411691" y="3495542"/>
              <a:ext cx="3391189" cy="889745"/>
              <a:chOff x="4410500" y="3495542"/>
              <a:chExt cx="3391189" cy="889745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4410500" y="3495542"/>
                <a:ext cx="339118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4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446823" y="4046733"/>
                <a:ext cx="33548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600" dirty="0">
                    <a:solidFill>
                      <a:schemeClr val="bg1"/>
                    </a:solidFill>
                  </a:rPr>
                  <a:t>ADD YOUR TITLE IN HERE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1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BA151"/>
      </a:accent1>
      <a:accent2>
        <a:srgbClr val="FB337F"/>
      </a:accent2>
      <a:accent3>
        <a:srgbClr val="1BA151"/>
      </a:accent3>
      <a:accent4>
        <a:srgbClr val="FB337F"/>
      </a:accent4>
      <a:accent5>
        <a:srgbClr val="1BA151"/>
      </a:accent5>
      <a:accent6>
        <a:srgbClr val="FB337F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2872</Words>
  <Application>WPS 演示</Application>
  <PresentationFormat>宽屏</PresentationFormat>
  <Paragraphs>447</Paragraphs>
  <Slides>28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6" baseType="lpstr">
      <vt:lpstr>Arial</vt:lpstr>
      <vt:lpstr>宋体</vt:lpstr>
      <vt:lpstr>Wingdings</vt:lpstr>
      <vt:lpstr>华康少女文字W5(P)</vt:lpstr>
      <vt:lpstr>微软雅黑</vt:lpstr>
      <vt:lpstr>Impact</vt:lpstr>
      <vt:lpstr>Lato</vt:lpstr>
      <vt:lpstr>Lato Black</vt:lpstr>
      <vt:lpstr>Calibri</vt:lpstr>
      <vt:lpstr>Arial Unicode MS</vt:lpstr>
      <vt:lpstr>Calibri Light</vt:lpstr>
      <vt:lpstr>等线</vt:lpstr>
      <vt:lpstr>FontAwesome</vt:lpstr>
      <vt:lpstr>Roboto</vt:lpstr>
      <vt:lpstr>Bebas Neue Bold</vt:lpstr>
      <vt:lpstr>Segoe Print</vt:lpstr>
      <vt:lpstr>Verdana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FJW</dc:creator>
  <cp:lastModifiedBy>dell2</cp:lastModifiedBy>
  <cp:revision>23</cp:revision>
  <dcterms:created xsi:type="dcterms:W3CDTF">2015-05-05T08:02:00Z</dcterms:created>
  <dcterms:modified xsi:type="dcterms:W3CDTF">2017-09-14T02:01:08Z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