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2A26"/>
    <a:srgbClr val="E5D29F"/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6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49BB48E-05C3-4F7E-A344-3E5FF3C39FA5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C13151F-9779-47A6-9EF9-51E67D131A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1089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FD69C-4AC3-4E05-B8C2-C966E3864535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C7150-39E0-4C2D-8EFF-BAD32C1975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B550-0011-4867-A1C6-AF988A563B81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24C65-3379-45B8-8D4D-6CC0A9D21D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DBA39-CF28-4F16-ADED-781E68217DD1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EA270-EF46-4EC9-8693-016B254FE3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87A1D-E87D-4E33-8B62-B4BA347CB8D0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A19B0-21F1-43D3-A1B8-12C26348FC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FDA1E-05FB-4DBC-B742-8204EF8E206A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82EE-EDF7-46A7-BDEE-8036439EC3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AB5DD-9C0D-4D62-960B-84BC52B5F1AA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F4558-0B1F-42D3-B21B-898D73CD61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6434-CA7A-4CC2-823B-3CA3AC3C0433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A97D-6D3D-438B-8A2C-C02B0BB547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2254C-BD8D-4C15-AC22-1CA0525F6643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8E403-9FFA-48E7-857A-FC174052C4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0067C-48FB-4BD7-A7B5-996103F1CACD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0FE54-7B61-4793-B0D2-D75B2B6FBC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852F5-72BF-4A69-B605-E27A9260E6E6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DCAE4-59C5-46FC-96E0-FB109A4C2E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FB45A-8DAA-49EB-A4A2-EF8425CC63AB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2380E-0591-486C-AB94-EA49B2CFEA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F1632D-8EF5-4161-903B-6E6E6168BE10}" type="datetimeFigureOut">
              <a:rPr lang="zh-CN" altLang="en-US"/>
              <a:pPr>
                <a:defRPr/>
              </a:pPr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CCEEE4-5F94-4FE9-A518-22F5689865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 rot="-856593">
            <a:off x="3344863" y="4242862"/>
            <a:ext cx="4857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适用于五一劳动节及相关类别演示</a:t>
            </a: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 rot="20743407">
            <a:off x="3445744" y="495105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5214938" y="1214438"/>
            <a:ext cx="2159000" cy="2159000"/>
          </a:xfrm>
          <a:prstGeom prst="round2DiagRect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对角圆角矩形 12"/>
          <p:cNvSpPr/>
          <p:nvPr/>
        </p:nvSpPr>
        <p:spPr>
          <a:xfrm flipH="1">
            <a:off x="2846388" y="1203325"/>
            <a:ext cx="2159000" cy="2159000"/>
          </a:xfrm>
          <a:prstGeom prst="round2DiagRect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对角圆角矩形 13"/>
          <p:cNvSpPr/>
          <p:nvPr/>
        </p:nvSpPr>
        <p:spPr>
          <a:xfrm flipH="1" flipV="1">
            <a:off x="2857500" y="3560763"/>
            <a:ext cx="2159000" cy="2159000"/>
          </a:xfrm>
          <a:prstGeom prst="round2DiagRect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对角圆角矩形 14"/>
          <p:cNvSpPr/>
          <p:nvPr/>
        </p:nvSpPr>
        <p:spPr>
          <a:xfrm flipV="1">
            <a:off x="5214938" y="3560763"/>
            <a:ext cx="2159000" cy="2159000"/>
          </a:xfrm>
          <a:prstGeom prst="round2DiagRect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5" name="矩形 12"/>
          <p:cNvSpPr>
            <a:spLocks noChangeArrowheads="1"/>
          </p:cNvSpPr>
          <p:nvPr/>
        </p:nvSpPr>
        <p:spPr bwMode="auto">
          <a:xfrm>
            <a:off x="321468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3"/>
          <p:cNvSpPr>
            <a:spLocks noChangeArrowheads="1"/>
          </p:cNvSpPr>
          <p:nvPr/>
        </p:nvSpPr>
        <p:spPr bwMode="auto">
          <a:xfrm>
            <a:off x="5643563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14"/>
          <p:cNvSpPr>
            <a:spLocks noChangeArrowheads="1"/>
          </p:cNvSpPr>
          <p:nvPr/>
        </p:nvSpPr>
        <p:spPr bwMode="auto">
          <a:xfrm>
            <a:off x="571500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15"/>
          <p:cNvSpPr>
            <a:spLocks noChangeArrowheads="1"/>
          </p:cNvSpPr>
          <p:nvPr/>
        </p:nvSpPr>
        <p:spPr bwMode="auto">
          <a:xfrm>
            <a:off x="2643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五边形 9"/>
          <p:cNvSpPr/>
          <p:nvPr/>
        </p:nvSpPr>
        <p:spPr>
          <a:xfrm>
            <a:off x="3571875" y="1785938"/>
            <a:ext cx="2286000" cy="571500"/>
          </a:xfrm>
          <a:prstGeom prst="homePlate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3571875" y="2500313"/>
            <a:ext cx="2286000" cy="571500"/>
          </a:xfrm>
          <a:prstGeom prst="homePlate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五边形 11"/>
          <p:cNvSpPr/>
          <p:nvPr/>
        </p:nvSpPr>
        <p:spPr>
          <a:xfrm>
            <a:off x="3571875" y="3214688"/>
            <a:ext cx="2286000" cy="571500"/>
          </a:xfrm>
          <a:prstGeom prst="homePlate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五边形 12"/>
          <p:cNvSpPr/>
          <p:nvPr/>
        </p:nvSpPr>
        <p:spPr>
          <a:xfrm>
            <a:off x="3571875" y="3929063"/>
            <a:ext cx="2286000" cy="571500"/>
          </a:xfrm>
          <a:prstGeom prst="homePlate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857250" y="976313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37861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3714750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378618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0"/>
          <p:cNvSpPr>
            <a:spLocks noChangeArrowheads="1"/>
          </p:cNvSpPr>
          <p:nvPr/>
        </p:nvSpPr>
        <p:spPr bwMode="auto">
          <a:xfrm>
            <a:off x="3786188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/>
          <p:cNvSpPr/>
          <p:nvPr/>
        </p:nvSpPr>
        <p:spPr>
          <a:xfrm>
            <a:off x="4572000" y="785813"/>
            <a:ext cx="3429000" cy="1428750"/>
          </a:xfrm>
          <a:prstGeom prst="horizontalScroll">
            <a:avLst/>
          </a:prstGeom>
          <a:solidFill>
            <a:srgbClr val="E5D29F"/>
          </a:solidFill>
          <a:ln>
            <a:solidFill>
              <a:srgbClr val="D62A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横卷形 12"/>
          <p:cNvSpPr/>
          <p:nvPr/>
        </p:nvSpPr>
        <p:spPr>
          <a:xfrm>
            <a:off x="1500188" y="2714625"/>
            <a:ext cx="3429000" cy="1428750"/>
          </a:xfrm>
          <a:prstGeom prst="horizontalScroll">
            <a:avLst/>
          </a:prstGeom>
          <a:solidFill>
            <a:srgbClr val="E5D29F"/>
          </a:solidFill>
          <a:ln>
            <a:solidFill>
              <a:srgbClr val="D62A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横卷形 13"/>
          <p:cNvSpPr/>
          <p:nvPr/>
        </p:nvSpPr>
        <p:spPr>
          <a:xfrm>
            <a:off x="4572000" y="4357688"/>
            <a:ext cx="3429000" cy="1428750"/>
          </a:xfrm>
          <a:prstGeom prst="horizontalScroll">
            <a:avLst/>
          </a:prstGeom>
          <a:solidFill>
            <a:srgbClr val="E5D29F"/>
          </a:solidFill>
          <a:ln>
            <a:solidFill>
              <a:srgbClr val="D62A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6" name="矩形 12"/>
          <p:cNvSpPr>
            <a:spLocks noChangeArrowheads="1"/>
          </p:cNvSpPr>
          <p:nvPr/>
        </p:nvSpPr>
        <p:spPr bwMode="auto">
          <a:xfrm>
            <a:off x="24288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3"/>
          <p:cNvSpPr>
            <a:spLocks noChangeArrowheads="1"/>
          </p:cNvSpPr>
          <p:nvPr/>
        </p:nvSpPr>
        <p:spPr bwMode="auto">
          <a:xfrm>
            <a:off x="5643563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4"/>
          <p:cNvSpPr>
            <a:spLocks noChangeArrowheads="1"/>
          </p:cNvSpPr>
          <p:nvPr/>
        </p:nvSpPr>
        <p:spPr bwMode="auto">
          <a:xfrm>
            <a:off x="5572125" y="1285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" name="下箭头 11"/>
          <p:cNvSpPr/>
          <p:nvPr/>
        </p:nvSpPr>
        <p:spPr>
          <a:xfrm>
            <a:off x="4429125" y="2349500"/>
            <a:ext cx="428625" cy="29368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>
            <a:off x="4500563" y="4071938"/>
            <a:ext cx="428625" cy="293687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7" name="矩形 12"/>
          <p:cNvSpPr>
            <a:spLocks noChangeArrowheads="1"/>
          </p:cNvSpPr>
          <p:nvPr/>
        </p:nvSpPr>
        <p:spPr bwMode="auto">
          <a:xfrm>
            <a:off x="385762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13"/>
          <p:cNvSpPr>
            <a:spLocks noChangeArrowheads="1"/>
          </p:cNvSpPr>
          <p:nvPr/>
        </p:nvSpPr>
        <p:spPr bwMode="auto">
          <a:xfrm>
            <a:off x="664368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15"/>
          <p:cNvSpPr>
            <a:spLocks noChangeArrowheads="1"/>
          </p:cNvSpPr>
          <p:nvPr/>
        </p:nvSpPr>
        <p:spPr bwMode="auto">
          <a:xfrm>
            <a:off x="8572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" name="折角形 10"/>
          <p:cNvSpPr/>
          <p:nvPr/>
        </p:nvSpPr>
        <p:spPr>
          <a:xfrm>
            <a:off x="428625" y="2071688"/>
            <a:ext cx="2447925" cy="1465262"/>
          </a:xfrm>
          <a:prstGeom prst="foldedCorner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折角形 12"/>
          <p:cNvSpPr/>
          <p:nvPr/>
        </p:nvSpPr>
        <p:spPr>
          <a:xfrm>
            <a:off x="6286500" y="2071688"/>
            <a:ext cx="2447925" cy="1465262"/>
          </a:xfrm>
          <a:prstGeom prst="foldedCorner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折角形 13"/>
          <p:cNvSpPr/>
          <p:nvPr/>
        </p:nvSpPr>
        <p:spPr>
          <a:xfrm>
            <a:off x="3357563" y="2071688"/>
            <a:ext cx="2447925" cy="1465262"/>
          </a:xfrm>
          <a:prstGeom prst="foldedCorner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rot="5400000">
            <a:off x="2142331" y="4572794"/>
            <a:ext cx="1857375" cy="1588"/>
          </a:xfrm>
          <a:prstGeom prst="line">
            <a:avLst/>
          </a:prstGeom>
          <a:ln>
            <a:solidFill>
              <a:srgbClr val="D62A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5400000">
            <a:off x="5142706" y="4642644"/>
            <a:ext cx="1857375" cy="1588"/>
          </a:xfrm>
          <a:prstGeom prst="line">
            <a:avLst/>
          </a:prstGeom>
          <a:ln>
            <a:solidFill>
              <a:srgbClr val="D62A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流程图: 库存数据 22"/>
          <p:cNvSpPr/>
          <p:nvPr/>
        </p:nvSpPr>
        <p:spPr>
          <a:xfrm>
            <a:off x="2714625" y="2857500"/>
            <a:ext cx="1857375" cy="785813"/>
          </a:xfrm>
          <a:prstGeom prst="flowChartOnlineStorage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流程图: 库存数据 23"/>
          <p:cNvSpPr/>
          <p:nvPr/>
        </p:nvSpPr>
        <p:spPr>
          <a:xfrm flipH="1">
            <a:off x="5357813" y="2857500"/>
            <a:ext cx="1857375" cy="785813"/>
          </a:xfrm>
          <a:prstGeom prst="flowChartOnlineStorage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流程图: 库存数据 24"/>
          <p:cNvSpPr/>
          <p:nvPr/>
        </p:nvSpPr>
        <p:spPr>
          <a:xfrm rot="5400000">
            <a:off x="4036219" y="1607344"/>
            <a:ext cx="1857375" cy="785813"/>
          </a:xfrm>
          <a:prstGeom prst="flowChartOnlineStorage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流程图: 库存数据 25"/>
          <p:cNvSpPr/>
          <p:nvPr/>
        </p:nvSpPr>
        <p:spPr>
          <a:xfrm rot="5400000" flipH="1">
            <a:off x="4036219" y="4107656"/>
            <a:ext cx="1857375" cy="785813"/>
          </a:xfrm>
          <a:prstGeom prst="flowChartOnlineStorage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414337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585787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25003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4214813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5" name="矩形 12"/>
          <p:cNvSpPr>
            <a:spLocks noChangeArrowheads="1"/>
          </p:cNvSpPr>
          <p:nvPr/>
        </p:nvSpPr>
        <p:spPr bwMode="auto">
          <a:xfrm>
            <a:off x="4000500" y="2846388"/>
            <a:ext cx="714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13"/>
          <p:cNvSpPr>
            <a:spLocks noChangeArrowheads="1"/>
          </p:cNvSpPr>
          <p:nvPr/>
        </p:nvSpPr>
        <p:spPr bwMode="auto">
          <a:xfrm>
            <a:off x="5786438" y="2846388"/>
            <a:ext cx="285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4"/>
          <p:cNvSpPr>
            <a:spLocks noChangeArrowheads="1"/>
          </p:cNvSpPr>
          <p:nvPr/>
        </p:nvSpPr>
        <p:spPr bwMode="auto">
          <a:xfrm>
            <a:off x="7429500" y="2774950"/>
            <a:ext cx="142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1857375" y="2846388"/>
            <a:ext cx="428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双大括号 12"/>
          <p:cNvSpPr/>
          <p:nvPr/>
        </p:nvSpPr>
        <p:spPr>
          <a:xfrm>
            <a:off x="1503363" y="1989138"/>
            <a:ext cx="1282700" cy="3297237"/>
          </a:xfrm>
          <a:prstGeom prst="bracePair">
            <a:avLst/>
          </a:prstGeom>
          <a:ln w="31750">
            <a:solidFill>
              <a:srgbClr val="D62A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双大括号 13"/>
          <p:cNvSpPr/>
          <p:nvPr/>
        </p:nvSpPr>
        <p:spPr>
          <a:xfrm>
            <a:off x="3432175" y="1989138"/>
            <a:ext cx="1282700" cy="3297237"/>
          </a:xfrm>
          <a:prstGeom prst="bracePair">
            <a:avLst/>
          </a:prstGeom>
          <a:ln w="50800">
            <a:solidFill>
              <a:srgbClr val="E5D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双大括号 14"/>
          <p:cNvSpPr/>
          <p:nvPr/>
        </p:nvSpPr>
        <p:spPr>
          <a:xfrm>
            <a:off x="5286375" y="1989138"/>
            <a:ext cx="1282700" cy="3297237"/>
          </a:xfrm>
          <a:prstGeom prst="bracePair">
            <a:avLst/>
          </a:prstGeom>
          <a:ln w="31750">
            <a:solidFill>
              <a:srgbClr val="D62A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双大括号 15"/>
          <p:cNvSpPr/>
          <p:nvPr/>
        </p:nvSpPr>
        <p:spPr>
          <a:xfrm>
            <a:off x="6932613" y="1989138"/>
            <a:ext cx="1282700" cy="3297237"/>
          </a:xfrm>
          <a:prstGeom prst="bracePair">
            <a:avLst/>
          </a:prstGeom>
          <a:ln w="50800">
            <a:solidFill>
              <a:srgbClr val="E5D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泪滴形 10"/>
          <p:cNvSpPr/>
          <p:nvPr/>
        </p:nvSpPr>
        <p:spPr>
          <a:xfrm rot="674261">
            <a:off x="2571750" y="3286125"/>
            <a:ext cx="2357438" cy="2357438"/>
          </a:xfrm>
          <a:prstGeom prst="teardrop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泪滴形 11"/>
          <p:cNvSpPr/>
          <p:nvPr/>
        </p:nvSpPr>
        <p:spPr>
          <a:xfrm rot="674261" flipH="1" flipV="1">
            <a:off x="4929188" y="928688"/>
            <a:ext cx="2357437" cy="2357437"/>
          </a:xfrm>
          <a:prstGeom prst="teardrop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泪滴形 12"/>
          <p:cNvSpPr/>
          <p:nvPr/>
        </p:nvSpPr>
        <p:spPr>
          <a:xfrm rot="674261" flipH="1">
            <a:off x="4929188" y="3286125"/>
            <a:ext cx="2357437" cy="2357438"/>
          </a:xfrm>
          <a:prstGeom prst="teardrop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泪滴形 13"/>
          <p:cNvSpPr/>
          <p:nvPr/>
        </p:nvSpPr>
        <p:spPr>
          <a:xfrm rot="674261" flipV="1">
            <a:off x="2571750" y="928688"/>
            <a:ext cx="2357438" cy="2357437"/>
          </a:xfrm>
          <a:prstGeom prst="teardrop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285750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3"/>
          <p:cNvSpPr>
            <a:spLocks noChangeArrowheads="1"/>
          </p:cNvSpPr>
          <p:nvPr/>
        </p:nvSpPr>
        <p:spPr bwMode="auto">
          <a:xfrm>
            <a:off x="54292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4"/>
          <p:cNvSpPr>
            <a:spLocks noChangeArrowheads="1"/>
          </p:cNvSpPr>
          <p:nvPr/>
        </p:nvSpPr>
        <p:spPr bwMode="auto">
          <a:xfrm>
            <a:off x="52149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5"/>
          <p:cNvSpPr>
            <a:spLocks noChangeArrowheads="1"/>
          </p:cNvSpPr>
          <p:nvPr/>
        </p:nvSpPr>
        <p:spPr bwMode="auto">
          <a:xfrm>
            <a:off x="278606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梯形 23"/>
          <p:cNvSpPr/>
          <p:nvPr/>
        </p:nvSpPr>
        <p:spPr>
          <a:xfrm>
            <a:off x="1714500" y="1571625"/>
            <a:ext cx="4643438" cy="3813175"/>
          </a:xfrm>
          <a:prstGeom prst="trapezoid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梯形 24"/>
          <p:cNvSpPr/>
          <p:nvPr/>
        </p:nvSpPr>
        <p:spPr>
          <a:xfrm flipV="1">
            <a:off x="3500438" y="1571625"/>
            <a:ext cx="4643437" cy="3813175"/>
          </a:xfrm>
          <a:prstGeom prst="trapezoid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5" name="矩形 12"/>
          <p:cNvSpPr>
            <a:spLocks noChangeArrowheads="1"/>
          </p:cNvSpPr>
          <p:nvPr/>
        </p:nvSpPr>
        <p:spPr bwMode="auto">
          <a:xfrm>
            <a:off x="235743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4"/>
          <p:cNvSpPr>
            <a:spLocks noChangeArrowheads="1"/>
          </p:cNvSpPr>
          <p:nvPr/>
        </p:nvSpPr>
        <p:spPr bwMode="auto">
          <a:xfrm>
            <a:off x="54292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延期 11"/>
          <p:cNvSpPr/>
          <p:nvPr/>
        </p:nvSpPr>
        <p:spPr>
          <a:xfrm>
            <a:off x="4786313" y="1857375"/>
            <a:ext cx="3127375" cy="3127375"/>
          </a:xfrm>
          <a:prstGeom prst="flowChartDelay">
            <a:avLst/>
          </a:prstGeom>
          <a:solidFill>
            <a:srgbClr val="E5D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延期 12"/>
          <p:cNvSpPr/>
          <p:nvPr/>
        </p:nvSpPr>
        <p:spPr>
          <a:xfrm flipH="1">
            <a:off x="1714500" y="1857375"/>
            <a:ext cx="3127375" cy="3127375"/>
          </a:xfrm>
          <a:prstGeom prst="flowChartDelay">
            <a:avLst/>
          </a:prstGeom>
          <a:solidFill>
            <a:srgbClr val="D62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571500" y="10382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9" name="矩形 14"/>
          <p:cNvSpPr>
            <a:spLocks noChangeArrowheads="1"/>
          </p:cNvSpPr>
          <p:nvPr/>
        </p:nvSpPr>
        <p:spPr bwMode="auto">
          <a:xfrm>
            <a:off x="542925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5"/>
          <p:cNvSpPr>
            <a:spLocks noChangeArrowheads="1"/>
          </p:cNvSpPr>
          <p:nvPr/>
        </p:nvSpPr>
        <p:spPr bwMode="auto">
          <a:xfrm>
            <a:off x="26431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3857</TotalTime>
  <Words>223</Words>
  <Application>Microsoft Office PowerPoint</Application>
  <PresentationFormat>全屏显示(4:3)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kan</dc:creator>
  <cp:lastModifiedBy>Administrator</cp:lastModifiedBy>
  <cp:revision>295</cp:revision>
  <dcterms:created xsi:type="dcterms:W3CDTF">2013-10-30T09:04:50Z</dcterms:created>
  <dcterms:modified xsi:type="dcterms:W3CDTF">2016-03-07T15:03:49Z</dcterms:modified>
</cp:coreProperties>
</file>