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71406" y="785794"/>
            <a:ext cx="6572264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571472" y="1571612"/>
            <a:ext cx="5472122" cy="542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600">
                <a:solidFill>
                  <a:srgbClr val="FF7C80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857224" y="1928802"/>
            <a:ext cx="4286254" cy="4000520"/>
          </a:xfrm>
          <a:prstGeom prst="heart">
            <a:avLst/>
          </a:prstGeom>
          <a:ln w="19050">
            <a:solidFill>
              <a:srgbClr val="FF7C80"/>
            </a:solidFill>
            <a:prstDash val="solid"/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571472" y="2000240"/>
            <a:ext cx="2286016" cy="2143122"/>
          </a:xfrm>
          <a:prstGeom prst="teardrop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9" name="图片占位符 7"/>
          <p:cNvSpPr>
            <a:spLocks noGrp="1"/>
          </p:cNvSpPr>
          <p:nvPr>
            <p:ph type="pic" sz="quarter" idx="11"/>
          </p:nvPr>
        </p:nvSpPr>
        <p:spPr>
          <a:xfrm>
            <a:off x="3286116" y="2000240"/>
            <a:ext cx="2286016" cy="2143122"/>
          </a:xfrm>
          <a:prstGeom prst="teardrop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10" name="图片占位符 7"/>
          <p:cNvSpPr>
            <a:spLocks noGrp="1"/>
          </p:cNvSpPr>
          <p:nvPr>
            <p:ph type="pic" sz="quarter" idx="12"/>
          </p:nvPr>
        </p:nvSpPr>
        <p:spPr>
          <a:xfrm>
            <a:off x="6072198" y="2000258"/>
            <a:ext cx="2286016" cy="2143122"/>
          </a:xfrm>
          <a:prstGeom prst="teardrop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72325" y="3915195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500034" y="1571612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2928926" y="1571612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928926" y="3929066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1428728" y="2428868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rgbClr val="FF7C80"/>
                </a:solidFill>
              </a:rPr>
              <a:t>Thank You!</a:t>
            </a:r>
            <a:endParaRPr lang="zh-CN" altLang="en-US" sz="5400" dirty="0">
              <a:solidFill>
                <a:srgbClr val="FF7C8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rgbClr val="FF7C8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700" kern="1200">
          <a:solidFill>
            <a:srgbClr val="FF7C8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1472" y="1619896"/>
            <a:ext cx="4952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dirty="0" smtClean="0">
                <a:solidFill>
                  <a:srgbClr val="FF7C80"/>
                </a:solidFill>
              </a:rPr>
              <a:t>Click to edit Master subtitle style</a:t>
            </a:r>
            <a:endParaRPr lang="en-US" altLang="zh-CN" sz="2700" dirty="0">
              <a:solidFill>
                <a:srgbClr val="FF7C8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 descr="wedding014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9203" r="9203"/>
          <a:stretch>
            <a:fillRect/>
          </a:stretch>
        </p:blipFill>
        <p:spPr>
          <a:xfrm>
            <a:off x="642938" y="1857364"/>
            <a:ext cx="4286250" cy="4000500"/>
          </a:xfrm>
        </p:spPr>
      </p:pic>
      <p:sp>
        <p:nvSpPr>
          <p:cNvPr id="4" name="TextBox 3"/>
          <p:cNvSpPr txBox="1"/>
          <p:nvPr/>
        </p:nvSpPr>
        <p:spPr>
          <a:xfrm>
            <a:off x="5286380" y="2357431"/>
            <a:ext cx="3429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Your happiness begins</a:t>
            </a:r>
            <a:br>
              <a:rPr lang="en-US" dirty="0" smtClean="0"/>
            </a:br>
            <a:r>
              <a:rPr lang="en-US" dirty="0" smtClean="0"/>
              <a:t>With your wonderful wedding day.</a:t>
            </a:r>
            <a:br>
              <a:rPr lang="en-US" dirty="0" smtClean="0"/>
            </a:br>
            <a:r>
              <a:rPr lang="en-US" dirty="0" smtClean="0"/>
              <a:t>You’ll share everything together;</a:t>
            </a:r>
            <a:br>
              <a:rPr lang="en-US" dirty="0" smtClean="0"/>
            </a:br>
            <a:r>
              <a:rPr lang="en-US" dirty="0" smtClean="0"/>
              <a:t>Through it all, your love will stay. </a:t>
            </a:r>
          </a:p>
          <a:p>
            <a:r>
              <a:rPr lang="en-US" dirty="0" smtClean="0"/>
              <a:t>Congratulations to you,</a:t>
            </a:r>
            <a:br>
              <a:rPr lang="en-US" dirty="0" smtClean="0"/>
            </a:br>
            <a:r>
              <a:rPr lang="en-US" dirty="0" smtClean="0"/>
              <a:t>As you begin your happy life.</a:t>
            </a:r>
            <a:br>
              <a:rPr lang="en-US" dirty="0" smtClean="0"/>
            </a:br>
            <a:r>
              <a:rPr lang="en-US" dirty="0" smtClean="0"/>
              <a:t>May all good things be yours,</a:t>
            </a:r>
            <a:br>
              <a:rPr lang="en-US" dirty="0" smtClean="0"/>
            </a:br>
            <a:r>
              <a:rPr lang="en-US" dirty="0" smtClean="0"/>
              <a:t>As new husband and new wife.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773868" y="1643050"/>
            <a:ext cx="21557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</a:rPr>
              <a:t>Eternal love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wedding005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t="15366" b="15366"/>
          <a:stretch>
            <a:fillRect/>
          </a:stretch>
        </p:blipFill>
        <p:spPr>
          <a:xfrm>
            <a:off x="571472" y="1785926"/>
            <a:ext cx="2286016" cy="2143122"/>
          </a:xfrm>
        </p:spPr>
      </p:pic>
      <p:pic>
        <p:nvPicPr>
          <p:cNvPr id="6" name="图片占位符 5" descr="wedding007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10552" r="10552"/>
          <a:stretch>
            <a:fillRect/>
          </a:stretch>
        </p:blipFill>
        <p:spPr>
          <a:xfrm>
            <a:off x="3286116" y="1785926"/>
            <a:ext cx="2286016" cy="2143122"/>
          </a:xfrm>
        </p:spPr>
      </p:pic>
      <p:pic>
        <p:nvPicPr>
          <p:cNvPr id="7" name="图片占位符 6" descr="wedding010.jpg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/>
          <a:srcRect l="10509" r="10509"/>
          <a:stretch>
            <a:fillRect/>
          </a:stretch>
        </p:blipFill>
        <p:spPr>
          <a:xfrm>
            <a:off x="6072198" y="1785944"/>
            <a:ext cx="2286016" cy="2143122"/>
          </a:xfrm>
        </p:spPr>
      </p:pic>
      <p:sp>
        <p:nvSpPr>
          <p:cNvPr id="8" name="TextBox 7"/>
          <p:cNvSpPr txBox="1"/>
          <p:nvPr/>
        </p:nvSpPr>
        <p:spPr>
          <a:xfrm>
            <a:off x="2857488" y="4357694"/>
            <a:ext cx="47863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Your happiness begins</a:t>
            </a:r>
            <a:br>
              <a:rPr lang="en-US" dirty="0" smtClean="0"/>
            </a:br>
            <a:r>
              <a:rPr lang="en-US" dirty="0" smtClean="0"/>
              <a:t>With your wonderful wedding day.</a:t>
            </a:r>
            <a:br>
              <a:rPr lang="en-US" dirty="0" smtClean="0"/>
            </a:br>
            <a:r>
              <a:rPr lang="en-US" dirty="0" smtClean="0"/>
              <a:t>You’ll share everything together;</a:t>
            </a:r>
            <a:br>
              <a:rPr lang="en-US" dirty="0" smtClean="0"/>
            </a:br>
            <a:r>
              <a:rPr lang="en-US" dirty="0" smtClean="0"/>
              <a:t>Through it all, your love will stay. </a:t>
            </a:r>
          </a:p>
          <a:p>
            <a:r>
              <a:rPr lang="en-US" dirty="0" smtClean="0"/>
              <a:t>Congratulations to you,</a:t>
            </a:r>
            <a:br>
              <a:rPr lang="en-US" dirty="0" smtClean="0"/>
            </a:br>
            <a:r>
              <a:rPr lang="en-US" dirty="0" smtClean="0"/>
              <a:t>As you begin your happy life.</a:t>
            </a:r>
            <a:br>
              <a:rPr lang="en-US" dirty="0" smtClean="0"/>
            </a:br>
            <a:r>
              <a:rPr lang="en-US" dirty="0" smtClean="0"/>
              <a:t>May all good things be yours,</a:t>
            </a:r>
            <a:br>
              <a:rPr lang="en-US" dirty="0" smtClean="0"/>
            </a:br>
            <a:r>
              <a:rPr lang="en-US" dirty="0" smtClean="0"/>
              <a:t>As new husband and new wife.</a:t>
            </a:r>
            <a:endParaRPr lang="zh-CN" altLang="en-US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 descr="wedding008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t="12725" b="12725"/>
          <a:stretch>
            <a:fillRect/>
          </a:stretch>
        </p:blipFill>
        <p:spPr/>
      </p:pic>
      <p:pic>
        <p:nvPicPr>
          <p:cNvPr id="6" name="图片占位符 5" descr="wedding008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rcRect t="12725" b="12725"/>
          <a:stretch>
            <a:fillRect/>
          </a:stretch>
        </p:blipFill>
        <p:spPr/>
      </p:pic>
      <p:pic>
        <p:nvPicPr>
          <p:cNvPr id="7" name="图片占位符 6" descr="wedding032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l="12742" r="12742"/>
          <a:stretch>
            <a:fillRect/>
          </a:stretch>
        </p:blipFill>
        <p:spPr/>
      </p:pic>
      <p:pic>
        <p:nvPicPr>
          <p:cNvPr id="9" name="图片占位符 8" descr="wedding010.jpg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/>
          <a:srcRect l="12977" r="12977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5429256" y="2500306"/>
            <a:ext cx="3429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Your happiness begins</a:t>
            </a:r>
            <a:br>
              <a:rPr lang="en-US" dirty="0" smtClean="0"/>
            </a:br>
            <a:r>
              <a:rPr lang="en-US" dirty="0" smtClean="0"/>
              <a:t>With your wonderful wedding day.</a:t>
            </a:r>
            <a:br>
              <a:rPr lang="en-US" dirty="0" smtClean="0"/>
            </a:br>
            <a:r>
              <a:rPr lang="en-US" dirty="0" smtClean="0"/>
              <a:t>You’ll share everything together;</a:t>
            </a:r>
            <a:br>
              <a:rPr lang="en-US" dirty="0" smtClean="0"/>
            </a:br>
            <a:r>
              <a:rPr lang="en-US" dirty="0" smtClean="0"/>
              <a:t>Through it all, your love will stay. </a:t>
            </a:r>
          </a:p>
          <a:p>
            <a:r>
              <a:rPr lang="en-US" dirty="0" smtClean="0"/>
              <a:t>Congratulations to you,</a:t>
            </a:r>
            <a:br>
              <a:rPr lang="en-US" dirty="0" smtClean="0"/>
            </a:br>
            <a:r>
              <a:rPr lang="en-US" dirty="0" smtClean="0"/>
              <a:t>As you begin your happy life.</a:t>
            </a:r>
            <a:br>
              <a:rPr lang="en-US" dirty="0" smtClean="0"/>
            </a:br>
            <a:r>
              <a:rPr lang="en-US" dirty="0" smtClean="0"/>
              <a:t>May all good things be yours,</a:t>
            </a:r>
            <a:br>
              <a:rPr lang="en-US" dirty="0" smtClean="0"/>
            </a:br>
            <a:r>
              <a:rPr lang="en-US" dirty="0" smtClean="0"/>
              <a:t>As new husband and new wife.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857884" y="1844093"/>
            <a:ext cx="21557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</a:rPr>
              <a:t>Eternal love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呵护爱情ppt模板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呵护爱情ppt模板</Template>
  <TotalTime>0</TotalTime>
  <Words>21</Words>
  <Application>Microsoft Office PowerPoint</Application>
  <PresentationFormat>全屏显示(4:3)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呵护爱情ppt模板</vt:lpstr>
      <vt:lpstr>PowerPoint Template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Lenovo</dc:creator>
  <cp:lastModifiedBy>Lenovo</cp:lastModifiedBy>
  <cp:revision>1</cp:revision>
  <dcterms:created xsi:type="dcterms:W3CDTF">2013-10-14T10:45:24Z</dcterms:created>
  <dcterms:modified xsi:type="dcterms:W3CDTF">2013-10-14T10:46:21Z</dcterms:modified>
</cp:coreProperties>
</file>